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Health Problems 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It Professionals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Insomnia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Insomnia is the difficulty in sleeping not the REST client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16% of people who work late has a chance of getting insomnia</a:t>
            </a:r>
          </a:p>
          <a:p>
            <a:r>
              <a:rPr lang="en-US" dirty="0"/>
              <a:t>alter the release of the sleep chemical </a:t>
            </a:r>
            <a:r>
              <a:rPr lang="en-US" dirty="0" smtClean="0"/>
              <a:t>melatonin.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6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Prevention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get at </a:t>
            </a:r>
            <a:r>
              <a:rPr lang="en-US" dirty="0" smtClean="0"/>
              <a:t>least </a:t>
            </a:r>
            <a:r>
              <a:rPr lang="en-US" dirty="0"/>
              <a:t>6 hours of </a:t>
            </a:r>
            <a:r>
              <a:rPr lang="en-US" dirty="0" smtClean="0"/>
              <a:t>sleep</a:t>
            </a:r>
          </a:p>
          <a:p>
            <a:r>
              <a:rPr lang="en-US" dirty="0"/>
              <a:t>Switch off </a:t>
            </a:r>
            <a:r>
              <a:rPr lang="en-US" dirty="0" smtClean="0"/>
              <a:t>TV </a:t>
            </a:r>
            <a:r>
              <a:rPr lang="en-US" dirty="0"/>
              <a:t>and mobile phone once you hit the </a:t>
            </a:r>
            <a:r>
              <a:rPr lang="en-US" dirty="0" smtClean="0"/>
              <a:t>bed</a:t>
            </a:r>
          </a:p>
          <a:p>
            <a:r>
              <a:rPr lang="en-US" dirty="0"/>
              <a:t>Use dim lights in bed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5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these health problems are easily preventable by adopting to Best health practices and following a Exercise routing.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br>
              <a:rPr lang="en-US" sz="9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96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9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96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9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96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9600" dirty="0" smtClean="0">
                <a:solidFill>
                  <a:schemeClr val="accent3">
                    <a:lumMod val="50000"/>
                  </a:schemeClr>
                </a:solidFill>
              </a:rPr>
              <a:t>	Thank YOU</a:t>
            </a:r>
            <a:endParaRPr lang="en-US" sz="9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4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we going to discuss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Health Problems faced by IT Professionals.</a:t>
            </a:r>
          </a:p>
          <a:p>
            <a:r>
              <a:rPr lang="en-US" dirty="0" smtClean="0"/>
              <a:t>And how can we Prevent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Lower Back Pain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46" y="1804086"/>
            <a:ext cx="5050265" cy="4308390"/>
          </a:xfrm>
        </p:spPr>
      </p:pic>
      <p:sp>
        <p:nvSpPr>
          <p:cNvPr id="5" name="TextBox 4"/>
          <p:cNvSpPr txBox="1"/>
          <p:nvPr/>
        </p:nvSpPr>
        <p:spPr>
          <a:xfrm>
            <a:off x="395416" y="2199502"/>
            <a:ext cx="3451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Problem found in IT Professionals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80% of people who spend more than 8 hours in front of a computer which can lead to great stress on bony joints and cartilages of back leading to back pain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Carpal Tunnel Syndrome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0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Symptoms</a:t>
            </a:r>
          </a:p>
          <a:p>
            <a:r>
              <a:rPr lang="en-US" dirty="0"/>
              <a:t>Numbness and tingling of the </a:t>
            </a:r>
            <a:r>
              <a:rPr lang="en-US" dirty="0" smtClean="0"/>
              <a:t>hand and fingers</a:t>
            </a:r>
          </a:p>
          <a:p>
            <a:r>
              <a:rPr lang="en-US" dirty="0" smtClean="0"/>
              <a:t>Pain </a:t>
            </a:r>
            <a:r>
              <a:rPr lang="en-US" dirty="0"/>
              <a:t>is worse at night &amp; person may have sleepless nights.</a:t>
            </a:r>
          </a:p>
          <a:p>
            <a:r>
              <a:rPr lang="en-US" dirty="0"/>
              <a:t>As disease advances—Burning sensation, weakness of hand.</a:t>
            </a:r>
          </a:p>
          <a:p>
            <a:r>
              <a:rPr lang="en-US" dirty="0"/>
              <a:t>Decreased grip strength leading to frequent dropping of objects from the hand.</a:t>
            </a:r>
          </a:p>
          <a:p>
            <a:r>
              <a:rPr lang="en-US" dirty="0"/>
              <a:t>Occasionally, sharp shooting pains can be felt in the forearm.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7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Prevention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stretches and bending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your keyboard at a height where the elbow is at 90 degrees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 pads to support the base of your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sit and type for hours,. take short breaks in between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5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Anxiety And Stress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	Targets </a:t>
            </a:r>
            <a:r>
              <a:rPr lang="en-US" sz="9600" dirty="0">
                <a:solidFill>
                  <a:srgbClr val="FF0000"/>
                </a:solidFill>
              </a:rPr>
              <a:t>and </a:t>
            </a:r>
            <a:r>
              <a:rPr lang="en-US" sz="9600" dirty="0" smtClean="0">
                <a:solidFill>
                  <a:srgbClr val="FF0000"/>
                </a:solidFill>
              </a:rPr>
              <a:t>				  deadlines</a:t>
            </a:r>
            <a:r>
              <a:rPr lang="en-US" sz="9600" dirty="0">
                <a:solidFill>
                  <a:srgbClr val="FF0000"/>
                </a:solidFill>
              </a:rPr>
              <a:t>! 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1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Prevention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carry your work to home, limit your work to work place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Take a hobby, Spend time with family </a:t>
            </a:r>
          </a:p>
          <a:p>
            <a:r>
              <a:rPr lang="en-US" dirty="0" smtClean="0"/>
              <a:t>Do Exercise or Sports’</a:t>
            </a:r>
          </a:p>
          <a:p>
            <a:r>
              <a:rPr lang="en-US" dirty="0" smtClean="0"/>
              <a:t>Yoga and Relaxation Therapies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Heart Disease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Sitting Longer Periods of time leads various health problems such as Obesity and metabolic syndrome which has cluster of Conditions such as,</a:t>
            </a:r>
          </a:p>
          <a:p>
            <a:r>
              <a:rPr lang="en-US" dirty="0"/>
              <a:t>increased blood </a:t>
            </a:r>
            <a:r>
              <a:rPr lang="en-US" dirty="0" smtClean="0"/>
              <a:t>pressure</a:t>
            </a:r>
          </a:p>
          <a:p>
            <a:r>
              <a:rPr lang="en-US" dirty="0"/>
              <a:t>high blood </a:t>
            </a:r>
            <a:r>
              <a:rPr lang="en-US" dirty="0" smtClean="0"/>
              <a:t>sugar</a:t>
            </a:r>
          </a:p>
          <a:p>
            <a:r>
              <a:rPr lang="en-US" dirty="0" smtClean="0"/>
              <a:t>Excess body fat around waist</a:t>
            </a:r>
          </a:p>
          <a:p>
            <a:r>
              <a:rPr lang="en-US" dirty="0" smtClean="0"/>
              <a:t>Abnormal Cholesterol levels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88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Prevention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sitting for long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Involve in a exercise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6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</TotalTime>
  <Words>304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Tw Cen MT</vt:lpstr>
      <vt:lpstr>Circuit</vt:lpstr>
      <vt:lpstr>Common Health Problems In</vt:lpstr>
      <vt:lpstr>What’s we going to discuss</vt:lpstr>
      <vt:lpstr>Lower Back Pain</vt:lpstr>
      <vt:lpstr>Carpal Tunnel Syndrome</vt:lpstr>
      <vt:lpstr>Prevention</vt:lpstr>
      <vt:lpstr>Anxiety And Stress</vt:lpstr>
      <vt:lpstr>Prevention</vt:lpstr>
      <vt:lpstr>Heart Disease</vt:lpstr>
      <vt:lpstr>Prevention</vt:lpstr>
      <vt:lpstr>Insomnia</vt:lpstr>
      <vt:lpstr>Prevention</vt:lpstr>
      <vt:lpstr>Conclusion</vt:lpstr>
      <vt:lpstr>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Health Problems In</dc:title>
  <dc:creator>sushi</dc:creator>
  <cp:lastModifiedBy>sushi</cp:lastModifiedBy>
  <cp:revision>6</cp:revision>
  <dcterms:created xsi:type="dcterms:W3CDTF">2020-02-19T15:22:53Z</dcterms:created>
  <dcterms:modified xsi:type="dcterms:W3CDTF">2020-02-19T16:24:44Z</dcterms:modified>
</cp:coreProperties>
</file>