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sldIdLst>
    <p:sldId id="325" r:id="rId2"/>
    <p:sldId id="326" r:id="rId3"/>
    <p:sldId id="327" r:id="rId4"/>
    <p:sldId id="328" r:id="rId5"/>
    <p:sldId id="329" r:id="rId6"/>
  </p:sldIdLst>
  <p:sldSz cx="6858000" cy="12192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5pPr>
    <a:lvl6pPr marL="2286000" algn="l" defTabSz="914400" rtl="0" eaLnBrk="1" latinLnBrk="0" hangingPunct="1"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6pPr>
    <a:lvl7pPr marL="2743200" algn="l" defTabSz="914400" rtl="0" eaLnBrk="1" latinLnBrk="0" hangingPunct="1"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7pPr>
    <a:lvl8pPr marL="3200400" algn="l" defTabSz="914400" rtl="0" eaLnBrk="1" latinLnBrk="0" hangingPunct="1"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8pPr>
    <a:lvl9pPr marL="3657600" algn="l" defTabSz="914400" rtl="0" eaLnBrk="1" latinLnBrk="0" hangingPunct="1">
      <a:defRPr sz="5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DDDDD"/>
    <a:srgbClr val="14535C"/>
    <a:srgbClr val="372D2A"/>
    <a:srgbClr val="861A2A"/>
    <a:srgbClr val="B08455"/>
    <a:srgbClr val="372D2B"/>
    <a:srgbClr val="D6A771"/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561" autoAdjust="0"/>
  </p:normalViewPr>
  <p:slideViewPr>
    <p:cSldViewPr>
      <p:cViewPr varScale="1">
        <p:scale>
          <a:sx n="43" d="100"/>
          <a:sy n="43" d="100"/>
        </p:scale>
        <p:origin x="2682" y="72"/>
      </p:cViewPr>
      <p:guideLst>
        <p:guide orient="horz" pos="384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787425"/>
            <a:ext cx="5829300" cy="2613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908802"/>
            <a:ext cx="4800600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8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4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0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6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D83A5-3EAF-4F8A-9C75-DA0257AD4A16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4D540-9BF6-402A-BA0C-4AC9A1FDE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1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9F16-092B-45F2-88A7-74096BD8D0DF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18E20-0C86-4B7E-8FF1-5CD2A35D9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5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488249"/>
            <a:ext cx="1543050" cy="104027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488249"/>
            <a:ext cx="4514850" cy="104027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7A5A-ABB9-47B2-AFC7-FD24BD7DA4CF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D652-6C13-4A27-8F82-525E6FAECE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19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1F196-5284-4F12-BEB5-8B7BE9DC43C2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BD5F-1E44-4F3C-87F7-4EB2849E7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1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834493"/>
            <a:ext cx="5829300" cy="2421467"/>
          </a:xfrm>
        </p:spPr>
        <p:txBody>
          <a:bodyPr anchor="t"/>
          <a:lstStyle>
            <a:lvl1pPr algn="l">
              <a:defRPr sz="337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67494"/>
            <a:ext cx="5829300" cy="2666999"/>
          </a:xfrm>
        </p:spPr>
        <p:txBody>
          <a:bodyPr anchor="b"/>
          <a:lstStyle>
            <a:lvl1pPr marL="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1pPr>
            <a:lvl2pPr marL="385785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2pPr>
            <a:lvl3pPr marL="77157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157356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54314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92892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31471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700498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3086283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1D8AD-B9C2-4258-9A1C-01A635A52BE3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94A7E-37C5-4BD5-87A8-81783FCF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8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3" y="2844802"/>
            <a:ext cx="3028950" cy="8046156"/>
          </a:xfrm>
        </p:spPr>
        <p:txBody>
          <a:bodyPr/>
          <a:lstStyle>
            <a:lvl1pPr>
              <a:defRPr sz="2363"/>
            </a:lvl1pPr>
            <a:lvl2pPr>
              <a:defRPr sz="2025"/>
            </a:lvl2pPr>
            <a:lvl3pPr>
              <a:defRPr sz="1688"/>
            </a:lvl3pPr>
            <a:lvl4pPr>
              <a:defRPr sz="1519"/>
            </a:lvl4pPr>
            <a:lvl5pPr>
              <a:defRPr sz="1519"/>
            </a:lvl5pPr>
            <a:lvl6pPr>
              <a:defRPr sz="1519"/>
            </a:lvl6pPr>
            <a:lvl7pPr>
              <a:defRPr sz="1519"/>
            </a:lvl7pPr>
            <a:lvl8pPr>
              <a:defRPr sz="1519"/>
            </a:lvl8pPr>
            <a:lvl9pPr>
              <a:defRPr sz="15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2844802"/>
            <a:ext cx="3028950" cy="8046156"/>
          </a:xfrm>
        </p:spPr>
        <p:txBody>
          <a:bodyPr/>
          <a:lstStyle>
            <a:lvl1pPr>
              <a:defRPr sz="2363"/>
            </a:lvl1pPr>
            <a:lvl2pPr>
              <a:defRPr sz="2025"/>
            </a:lvl2pPr>
            <a:lvl3pPr>
              <a:defRPr sz="1688"/>
            </a:lvl3pPr>
            <a:lvl4pPr>
              <a:defRPr sz="1519"/>
            </a:lvl4pPr>
            <a:lvl5pPr>
              <a:defRPr sz="1519"/>
            </a:lvl5pPr>
            <a:lvl6pPr>
              <a:defRPr sz="1519"/>
            </a:lvl6pPr>
            <a:lvl7pPr>
              <a:defRPr sz="1519"/>
            </a:lvl7pPr>
            <a:lvl8pPr>
              <a:defRPr sz="1519"/>
            </a:lvl8pPr>
            <a:lvl9pPr>
              <a:defRPr sz="15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E283B-DCEF-487E-9BE4-66FB1CA3B42C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402A6-A38A-46FD-8767-B6B15ACDA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0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729092"/>
            <a:ext cx="3030141" cy="1137355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866445"/>
            <a:ext cx="3030141" cy="7024512"/>
          </a:xfrm>
        </p:spPr>
        <p:txBody>
          <a:bodyPr/>
          <a:lstStyle>
            <a:lvl1pPr>
              <a:defRPr sz="2025"/>
            </a:lvl1pPr>
            <a:lvl2pPr>
              <a:defRPr sz="1688"/>
            </a:lvl2pPr>
            <a:lvl3pPr>
              <a:defRPr sz="1519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729092"/>
            <a:ext cx="3031331" cy="1137355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3866445"/>
            <a:ext cx="3031331" cy="7024512"/>
          </a:xfrm>
        </p:spPr>
        <p:txBody>
          <a:bodyPr/>
          <a:lstStyle>
            <a:lvl1pPr>
              <a:defRPr sz="2025"/>
            </a:lvl1pPr>
            <a:lvl2pPr>
              <a:defRPr sz="1688"/>
            </a:lvl2pPr>
            <a:lvl3pPr>
              <a:defRPr sz="1519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16B8D-0349-4A0F-9982-A2E760C90C39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F6718-A445-4F6C-8175-21F1645CA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38915-3894-4AB3-BCBF-BA082677B442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0497D-2F3C-44BB-A97E-A28A10814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4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1CF6-1F98-4F5C-9C85-E33846AFA074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C0A13-4EAE-47A8-B9E7-53D9A50E6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4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85424"/>
            <a:ext cx="2256235" cy="2065867"/>
          </a:xfrm>
        </p:spPr>
        <p:txBody>
          <a:bodyPr anchor="b"/>
          <a:lstStyle>
            <a:lvl1pPr algn="l">
              <a:defRPr sz="16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485423"/>
            <a:ext cx="3833813" cy="10405534"/>
          </a:xfrm>
        </p:spPr>
        <p:txBody>
          <a:bodyPr/>
          <a:lstStyle>
            <a:lvl1pPr>
              <a:defRPr sz="2700"/>
            </a:lvl1pPr>
            <a:lvl2pPr>
              <a:defRPr sz="2363"/>
            </a:lvl2pPr>
            <a:lvl3pPr>
              <a:defRPr sz="202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551291"/>
            <a:ext cx="2256235" cy="8339668"/>
          </a:xfrm>
        </p:spPr>
        <p:txBody>
          <a:bodyPr/>
          <a:lstStyle>
            <a:lvl1pPr marL="0" indent="0">
              <a:buNone/>
              <a:defRPr sz="1181"/>
            </a:lvl1pPr>
            <a:lvl2pPr marL="385785" indent="0">
              <a:buNone/>
              <a:defRPr sz="1013"/>
            </a:lvl2pPr>
            <a:lvl3pPr marL="771571" indent="0">
              <a:buNone/>
              <a:defRPr sz="844"/>
            </a:lvl3pPr>
            <a:lvl4pPr marL="1157356" indent="0">
              <a:buNone/>
              <a:defRPr sz="759"/>
            </a:lvl4pPr>
            <a:lvl5pPr marL="1543141" indent="0">
              <a:buNone/>
              <a:defRPr sz="759"/>
            </a:lvl5pPr>
            <a:lvl6pPr marL="1928927" indent="0">
              <a:buNone/>
              <a:defRPr sz="759"/>
            </a:lvl6pPr>
            <a:lvl7pPr marL="2314712" indent="0">
              <a:buNone/>
              <a:defRPr sz="759"/>
            </a:lvl7pPr>
            <a:lvl8pPr marL="2700498" indent="0">
              <a:buNone/>
              <a:defRPr sz="759"/>
            </a:lvl8pPr>
            <a:lvl9pPr marL="3086283" indent="0">
              <a:buNone/>
              <a:defRPr sz="7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6267C-4152-474A-9E7F-21484D0C5CB4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FDB42-BD84-458A-9C7A-30E8E99FB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24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8534400"/>
            <a:ext cx="4114800" cy="1007534"/>
          </a:xfrm>
        </p:spPr>
        <p:txBody>
          <a:bodyPr anchor="b"/>
          <a:lstStyle>
            <a:lvl1pPr algn="l">
              <a:defRPr sz="16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089378"/>
            <a:ext cx="4114800" cy="7315200"/>
          </a:xfr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9541934"/>
            <a:ext cx="4114800" cy="1430866"/>
          </a:xfrm>
        </p:spPr>
        <p:txBody>
          <a:bodyPr/>
          <a:lstStyle>
            <a:lvl1pPr marL="0" indent="0">
              <a:buNone/>
              <a:defRPr sz="1181"/>
            </a:lvl1pPr>
            <a:lvl2pPr marL="385785" indent="0">
              <a:buNone/>
              <a:defRPr sz="1013"/>
            </a:lvl2pPr>
            <a:lvl3pPr marL="771571" indent="0">
              <a:buNone/>
              <a:defRPr sz="844"/>
            </a:lvl3pPr>
            <a:lvl4pPr marL="1157356" indent="0">
              <a:buNone/>
              <a:defRPr sz="759"/>
            </a:lvl4pPr>
            <a:lvl5pPr marL="1543141" indent="0">
              <a:buNone/>
              <a:defRPr sz="759"/>
            </a:lvl5pPr>
            <a:lvl6pPr marL="1928927" indent="0">
              <a:buNone/>
              <a:defRPr sz="759"/>
            </a:lvl6pPr>
            <a:lvl7pPr marL="2314712" indent="0">
              <a:buNone/>
              <a:defRPr sz="759"/>
            </a:lvl7pPr>
            <a:lvl8pPr marL="2700498" indent="0">
              <a:buNone/>
              <a:defRPr sz="759"/>
            </a:lvl8pPr>
            <a:lvl9pPr marL="3086283" indent="0">
              <a:buNone/>
              <a:defRPr sz="7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7344F-A4D3-40AA-940B-4A6634328887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E48E-08FF-41FA-9ED5-3C073D3A8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488950"/>
            <a:ext cx="617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844800"/>
            <a:ext cx="6172200" cy="804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1299825"/>
            <a:ext cx="1600200" cy="649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13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801269A-D4A0-4939-B074-5DBA8DAF180C}" type="datetimeFigureOut">
              <a:rPr lang="en-US" altLang="en-US"/>
              <a:pPr>
                <a:defRPr/>
              </a:pPr>
              <a:t>1/6/2016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1299825"/>
            <a:ext cx="2171700" cy="64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13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1299825"/>
            <a:ext cx="1600200" cy="649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13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30BDB0D-871F-4767-9A65-143AA2585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385763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857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3857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3857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385763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385785" algn="ctr" defTabSz="385785" rtl="0" fontAlgn="base">
        <a:spcBef>
          <a:spcPct val="0"/>
        </a:spcBef>
        <a:spcAft>
          <a:spcPct val="0"/>
        </a:spcAft>
        <a:defRPr sz="3713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771571" algn="ctr" defTabSz="385785" rtl="0" fontAlgn="base">
        <a:spcBef>
          <a:spcPct val="0"/>
        </a:spcBef>
        <a:spcAft>
          <a:spcPct val="0"/>
        </a:spcAft>
        <a:defRPr sz="3713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157356" algn="ctr" defTabSz="385785" rtl="0" fontAlgn="base">
        <a:spcBef>
          <a:spcPct val="0"/>
        </a:spcBef>
        <a:spcAft>
          <a:spcPct val="0"/>
        </a:spcAft>
        <a:defRPr sz="3713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543141" algn="ctr" defTabSz="385785" rtl="0" fontAlgn="base">
        <a:spcBef>
          <a:spcPct val="0"/>
        </a:spcBef>
        <a:spcAft>
          <a:spcPct val="0"/>
        </a:spcAft>
        <a:defRPr sz="3713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288925" indent="-288925" algn="l" defTabSz="3857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5475" indent="-239713" algn="l" defTabSz="3857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63613" indent="-192088" algn="l" defTabSz="3857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49375" indent="-192088" algn="l" defTabSz="3857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735138" indent="-192088" algn="l" defTabSz="3857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21819" indent="-192893" algn="l" defTabSz="385785" rtl="0" eaLnBrk="1" latinLnBrk="0" hangingPunct="1">
        <a:spcBef>
          <a:spcPct val="20000"/>
        </a:spcBef>
        <a:buFont typeface="Arial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385785" rtl="0" eaLnBrk="1" latinLnBrk="0" hangingPunct="1">
        <a:spcBef>
          <a:spcPct val="20000"/>
        </a:spcBef>
        <a:buFont typeface="Arial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385785" rtl="0" eaLnBrk="1" latinLnBrk="0" hangingPunct="1">
        <a:spcBef>
          <a:spcPct val="20000"/>
        </a:spcBef>
        <a:buFont typeface="Arial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385785" rtl="0" eaLnBrk="1" latinLnBrk="0" hangingPunct="1">
        <a:spcBef>
          <a:spcPct val="20000"/>
        </a:spcBef>
        <a:buFont typeface="Arial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38578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0" y="541338"/>
            <a:ext cx="6858000" cy="9064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8" name="Rectangle 117"/>
          <p:cNvSpPr/>
          <p:nvPr/>
        </p:nvSpPr>
        <p:spPr>
          <a:xfrm>
            <a:off x="6553200" y="83026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9" name="Rectangle 118"/>
          <p:cNvSpPr/>
          <p:nvPr/>
        </p:nvSpPr>
        <p:spPr>
          <a:xfrm>
            <a:off x="6553200" y="95091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0" name="Rectangle 119"/>
          <p:cNvSpPr/>
          <p:nvPr/>
        </p:nvSpPr>
        <p:spPr>
          <a:xfrm>
            <a:off x="6553200" y="1074738"/>
            <a:ext cx="87313" cy="85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2" name="AutoShape 1"/>
          <p:cNvSpPr>
            <a:spLocks/>
          </p:cNvSpPr>
          <p:nvPr/>
        </p:nvSpPr>
        <p:spPr bwMode="auto">
          <a:xfrm>
            <a:off x="0" y="0"/>
            <a:ext cx="6858000" cy="541338"/>
          </a:xfrm>
          <a:prstGeom prst="roundRect">
            <a:avLst>
              <a:gd name="adj" fmla="val 0"/>
            </a:avLst>
          </a:prstGeom>
          <a:solidFill>
            <a:srgbClr val="006666"/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388">
              <a:solidFill>
                <a:srgbClr val="414141"/>
              </a:solidFill>
              <a:latin typeface="Gill Sans Light" charset="0"/>
              <a:ea typeface="ヒラギノ角ゴ ProN W3" charset="-128"/>
            </a:endParaRPr>
          </a:p>
        </p:txBody>
      </p:sp>
      <p:grpSp>
        <p:nvGrpSpPr>
          <p:cNvPr id="123" name="Group 33"/>
          <p:cNvGrpSpPr>
            <a:grpSpLocks/>
          </p:cNvGrpSpPr>
          <p:nvPr/>
        </p:nvGrpSpPr>
        <p:grpSpPr bwMode="auto">
          <a:xfrm>
            <a:off x="150813" y="12700"/>
            <a:ext cx="6616700" cy="419100"/>
            <a:chOff x="0" y="0"/>
            <a:chExt cx="4940" cy="312"/>
          </a:xfrm>
        </p:grpSpPr>
        <p:grpSp>
          <p:nvGrpSpPr>
            <p:cNvPr id="124" name="Group 15"/>
            <p:cNvGrpSpPr>
              <a:grpSpLocks/>
            </p:cNvGrpSpPr>
            <p:nvPr/>
          </p:nvGrpSpPr>
          <p:grpSpPr bwMode="auto">
            <a:xfrm>
              <a:off x="4268" y="45"/>
              <a:ext cx="128" cy="223"/>
              <a:chOff x="0" y="0"/>
              <a:chExt cx="128" cy="223"/>
            </a:xfrm>
          </p:grpSpPr>
          <p:sp>
            <p:nvSpPr>
              <p:cNvPr id="143" name="Rectangle 13"/>
              <p:cNvSpPr>
                <a:spLocks/>
              </p:cNvSpPr>
              <p:nvPr/>
            </p:nvSpPr>
            <p:spPr bwMode="auto">
              <a:xfrm rot="-5400000">
                <a:off x="51" y="-14"/>
                <a:ext cx="21" cy="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4" name="Rectangle 14"/>
              <p:cNvSpPr>
                <a:spLocks/>
              </p:cNvSpPr>
              <p:nvPr/>
            </p:nvSpPr>
            <p:spPr bwMode="auto">
              <a:xfrm rot="-5400000">
                <a:off x="-36" y="58"/>
                <a:ext cx="200" cy="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4396" y="0"/>
              <a:ext cx="54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78" smtClean="0">
                  <a:solidFill>
                    <a:schemeClr val="bg1"/>
                  </a:solidFill>
                  <a:latin typeface="Droid Sans" charset="0"/>
                  <a:sym typeface="Droid Sans" charset="0"/>
                </a:rPr>
                <a:t>9:40</a:t>
              </a:r>
            </a:p>
          </p:txBody>
        </p: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0" y="88"/>
              <a:ext cx="232" cy="176"/>
              <a:chOff x="0" y="0"/>
              <a:chExt cx="232" cy="176"/>
            </a:xfrm>
          </p:grpSpPr>
          <p:sp>
            <p:nvSpPr>
              <p:cNvPr id="141" name="Rectangle 17"/>
              <p:cNvSpPr>
                <a:spLocks/>
              </p:cNvSpPr>
              <p:nvPr/>
            </p:nvSpPr>
            <p:spPr bwMode="auto">
              <a:xfrm>
                <a:off x="0" y="-1"/>
                <a:ext cx="232" cy="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2" name="Freeform 18"/>
              <p:cNvSpPr>
                <a:spLocks/>
              </p:cNvSpPr>
              <p:nvPr/>
            </p:nvSpPr>
            <p:spPr bwMode="auto">
              <a:xfrm>
                <a:off x="36" y="35"/>
                <a:ext cx="164" cy="1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585"/>
                    </a:moveTo>
                    <a:lnTo>
                      <a:pt x="0" y="799"/>
                    </a:lnTo>
                    <a:lnTo>
                      <a:pt x="10537" y="9593"/>
                    </a:ln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grpSp>
          <p:nvGrpSpPr>
            <p:cNvPr id="127" name="Group 26"/>
            <p:cNvGrpSpPr>
              <a:grpSpLocks/>
            </p:cNvGrpSpPr>
            <p:nvPr/>
          </p:nvGrpSpPr>
          <p:grpSpPr bwMode="auto">
            <a:xfrm>
              <a:off x="352" y="88"/>
              <a:ext cx="240" cy="224"/>
              <a:chOff x="0" y="0"/>
              <a:chExt cx="240" cy="224"/>
            </a:xfrm>
          </p:grpSpPr>
          <p:grpSp>
            <p:nvGrpSpPr>
              <p:cNvPr id="13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240" cy="224"/>
                <a:chOff x="0" y="0"/>
                <a:chExt cx="240" cy="224"/>
              </a:xfrm>
            </p:grpSpPr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 flipH="1">
                  <a:off x="64" y="168"/>
                  <a:ext cx="56" cy="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209" cap="flat">
                      <a:solidFill>
                        <a:srgbClr val="798EB8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4388"/>
                </a:p>
              </p:txBody>
            </p:sp>
            <p:sp>
              <p:nvSpPr>
                <p:cNvPr id="140" name="Rectangle 21"/>
                <p:cNvSpPr>
                  <a:spLocks/>
                </p:cNvSpPr>
                <p:nvPr/>
              </p:nvSpPr>
              <p:spPr bwMode="auto">
                <a:xfrm>
                  <a:off x="0" y="-1"/>
                  <a:ext cx="239" cy="1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en-US" sz="4388" smtClean="0">
                    <a:solidFill>
                      <a:srgbClr val="414141"/>
                    </a:solidFill>
                    <a:latin typeface="Gill Sans Light" charset="0"/>
                    <a:ea typeface="ヒラギノ角ゴ ProN W3" charset="-128"/>
                  </a:endParaRPr>
                </a:p>
              </p:txBody>
            </p:sp>
          </p:grp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47" y="114"/>
                <a:ext cx="151" cy="19"/>
              </a:xfrm>
              <a:custGeom>
                <a:avLst/>
                <a:gdLst>
                  <a:gd name="T0" fmla="*/ 0 w 21600"/>
                  <a:gd name="T1" fmla="*/ 0 h 10219"/>
                  <a:gd name="T2" fmla="*/ 0 w 21600"/>
                  <a:gd name="T3" fmla="*/ 0 h 1021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00" h="10219">
                    <a:moveTo>
                      <a:pt x="0" y="0"/>
                    </a:moveTo>
                    <a:cubicBezTo>
                      <a:pt x="0" y="0"/>
                      <a:pt x="6938" y="21600"/>
                      <a:pt x="21600" y="1993"/>
                    </a:cubicBez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6" name="Oval 24"/>
              <p:cNvSpPr>
                <a:spLocks/>
              </p:cNvSpPr>
              <p:nvPr/>
            </p:nvSpPr>
            <p:spPr bwMode="auto">
              <a:xfrm>
                <a:off x="6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37" name="Oval 25"/>
              <p:cNvSpPr>
                <a:spLocks/>
              </p:cNvSpPr>
              <p:nvPr/>
            </p:nvSpPr>
            <p:spPr bwMode="auto">
              <a:xfrm>
                <a:off x="14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8" name="AutoShape 27"/>
            <p:cNvSpPr>
              <a:spLocks/>
            </p:cNvSpPr>
            <p:nvPr/>
          </p:nvSpPr>
          <p:spPr bwMode="auto">
            <a:xfrm>
              <a:off x="3669" y="45"/>
              <a:ext cx="313" cy="2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10814" y="21600"/>
                  </a:moveTo>
                  <a:lnTo>
                    <a:pt x="8421" y="18220"/>
                  </a:lnTo>
                  <a:cubicBezTo>
                    <a:pt x="8734" y="17794"/>
                    <a:pt x="9093" y="17460"/>
                    <a:pt x="9498" y="17211"/>
                  </a:cubicBezTo>
                  <a:cubicBezTo>
                    <a:pt x="9903" y="16965"/>
                    <a:pt x="10335" y="16841"/>
                    <a:pt x="10796" y="16841"/>
                  </a:cubicBezTo>
                  <a:cubicBezTo>
                    <a:pt x="11262" y="16841"/>
                    <a:pt x="11699" y="16969"/>
                    <a:pt x="12106" y="17224"/>
                  </a:cubicBezTo>
                  <a:cubicBezTo>
                    <a:pt x="12515" y="17480"/>
                    <a:pt x="12869" y="17828"/>
                    <a:pt x="13170" y="18271"/>
                  </a:cubicBezTo>
                  <a:lnTo>
                    <a:pt x="10814" y="21600"/>
                  </a:lnTo>
                  <a:close/>
                  <a:moveTo>
                    <a:pt x="14624" y="16257"/>
                  </a:moveTo>
                  <a:cubicBezTo>
                    <a:pt x="14127" y="15545"/>
                    <a:pt x="13553" y="14986"/>
                    <a:pt x="12898" y="14578"/>
                  </a:cubicBezTo>
                  <a:cubicBezTo>
                    <a:pt x="12245" y="14170"/>
                    <a:pt x="11544" y="13967"/>
                    <a:pt x="10796" y="13967"/>
                  </a:cubicBezTo>
                  <a:cubicBezTo>
                    <a:pt x="10047" y="13967"/>
                    <a:pt x="9349" y="14163"/>
                    <a:pt x="8701" y="14557"/>
                  </a:cubicBezTo>
                  <a:cubicBezTo>
                    <a:pt x="8055" y="14953"/>
                    <a:pt x="7482" y="15502"/>
                    <a:pt x="6985" y="16205"/>
                  </a:cubicBezTo>
                  <a:lnTo>
                    <a:pt x="5724" y="14409"/>
                  </a:lnTo>
                  <a:cubicBezTo>
                    <a:pt x="6381" y="13490"/>
                    <a:pt x="7142" y="12767"/>
                    <a:pt x="8007" y="12244"/>
                  </a:cubicBezTo>
                  <a:cubicBezTo>
                    <a:pt x="8872" y="11719"/>
                    <a:pt x="9801" y="11456"/>
                    <a:pt x="10796" y="11456"/>
                  </a:cubicBezTo>
                  <a:cubicBezTo>
                    <a:pt x="11789" y="11456"/>
                    <a:pt x="12724" y="11724"/>
                    <a:pt x="13597" y="12256"/>
                  </a:cubicBezTo>
                  <a:cubicBezTo>
                    <a:pt x="14473" y="12789"/>
                    <a:pt x="15234" y="13525"/>
                    <a:pt x="15885" y="14461"/>
                  </a:cubicBezTo>
                  <a:lnTo>
                    <a:pt x="14624" y="16257"/>
                  </a:lnTo>
                  <a:close/>
                  <a:moveTo>
                    <a:pt x="17412" y="12290"/>
                  </a:moveTo>
                  <a:cubicBezTo>
                    <a:pt x="16989" y="11692"/>
                    <a:pt x="16528" y="11151"/>
                    <a:pt x="16026" y="10671"/>
                  </a:cubicBezTo>
                  <a:cubicBezTo>
                    <a:pt x="15528" y="10189"/>
                    <a:pt x="14998" y="9779"/>
                    <a:pt x="14440" y="9442"/>
                  </a:cubicBezTo>
                  <a:cubicBezTo>
                    <a:pt x="13882" y="9103"/>
                    <a:pt x="13296" y="8846"/>
                    <a:pt x="12682" y="8667"/>
                  </a:cubicBezTo>
                  <a:cubicBezTo>
                    <a:pt x="12069" y="8489"/>
                    <a:pt x="11439" y="8400"/>
                    <a:pt x="10796" y="8400"/>
                  </a:cubicBezTo>
                  <a:cubicBezTo>
                    <a:pt x="10151" y="8400"/>
                    <a:pt x="9523" y="8489"/>
                    <a:pt x="8914" y="8667"/>
                  </a:cubicBezTo>
                  <a:cubicBezTo>
                    <a:pt x="8302" y="8846"/>
                    <a:pt x="7718" y="9099"/>
                    <a:pt x="7160" y="9429"/>
                  </a:cubicBezTo>
                  <a:cubicBezTo>
                    <a:pt x="6602" y="9756"/>
                    <a:pt x="6074" y="10160"/>
                    <a:pt x="5577" y="10637"/>
                  </a:cubicBezTo>
                  <a:cubicBezTo>
                    <a:pt x="5080" y="11113"/>
                    <a:pt x="4620" y="11652"/>
                    <a:pt x="4197" y="12251"/>
                  </a:cubicBezTo>
                  <a:lnTo>
                    <a:pt x="2881" y="10390"/>
                  </a:lnTo>
                  <a:cubicBezTo>
                    <a:pt x="3384" y="9671"/>
                    <a:pt x="3934" y="9025"/>
                    <a:pt x="4533" y="8453"/>
                  </a:cubicBezTo>
                  <a:cubicBezTo>
                    <a:pt x="5130" y="7880"/>
                    <a:pt x="5764" y="7392"/>
                    <a:pt x="6433" y="6990"/>
                  </a:cubicBezTo>
                  <a:cubicBezTo>
                    <a:pt x="7102" y="6587"/>
                    <a:pt x="7803" y="6277"/>
                    <a:pt x="8536" y="6061"/>
                  </a:cubicBezTo>
                  <a:cubicBezTo>
                    <a:pt x="9270" y="5843"/>
                    <a:pt x="10022" y="5734"/>
                    <a:pt x="10796" y="5734"/>
                  </a:cubicBezTo>
                  <a:cubicBezTo>
                    <a:pt x="11568" y="5734"/>
                    <a:pt x="12321" y="5843"/>
                    <a:pt x="13055" y="6061"/>
                  </a:cubicBezTo>
                  <a:cubicBezTo>
                    <a:pt x="13787" y="6277"/>
                    <a:pt x="14491" y="6588"/>
                    <a:pt x="15162" y="6996"/>
                  </a:cubicBezTo>
                  <a:cubicBezTo>
                    <a:pt x="15835" y="7404"/>
                    <a:pt x="16469" y="7895"/>
                    <a:pt x="17068" y="8473"/>
                  </a:cubicBezTo>
                  <a:cubicBezTo>
                    <a:pt x="17665" y="9049"/>
                    <a:pt x="18220" y="9697"/>
                    <a:pt x="18729" y="10416"/>
                  </a:cubicBezTo>
                  <a:lnTo>
                    <a:pt x="17412" y="12290"/>
                  </a:lnTo>
                  <a:close/>
                  <a:moveTo>
                    <a:pt x="20256" y="8258"/>
                  </a:moveTo>
                  <a:cubicBezTo>
                    <a:pt x="19655" y="7400"/>
                    <a:pt x="18996" y="6626"/>
                    <a:pt x="18283" y="5936"/>
                  </a:cubicBezTo>
                  <a:cubicBezTo>
                    <a:pt x="17567" y="5247"/>
                    <a:pt x="16811" y="4660"/>
                    <a:pt x="16008" y="4174"/>
                  </a:cubicBezTo>
                  <a:cubicBezTo>
                    <a:pt x="15209" y="3689"/>
                    <a:pt x="14370" y="3316"/>
                    <a:pt x="13497" y="3054"/>
                  </a:cubicBezTo>
                  <a:cubicBezTo>
                    <a:pt x="12622" y="2796"/>
                    <a:pt x="11722" y="2665"/>
                    <a:pt x="10796" y="2665"/>
                  </a:cubicBezTo>
                  <a:cubicBezTo>
                    <a:pt x="9875" y="2665"/>
                    <a:pt x="8977" y="2793"/>
                    <a:pt x="8104" y="3049"/>
                  </a:cubicBezTo>
                  <a:cubicBezTo>
                    <a:pt x="7229" y="3305"/>
                    <a:pt x="6392" y="3674"/>
                    <a:pt x="5590" y="4154"/>
                  </a:cubicBezTo>
                  <a:cubicBezTo>
                    <a:pt x="4791" y="4634"/>
                    <a:pt x="4032" y="5220"/>
                    <a:pt x="3318" y="5910"/>
                  </a:cubicBezTo>
                  <a:cubicBezTo>
                    <a:pt x="2602" y="6599"/>
                    <a:pt x="1942" y="7373"/>
                    <a:pt x="1334" y="8231"/>
                  </a:cubicBezTo>
                  <a:lnTo>
                    <a:pt x="0" y="6318"/>
                  </a:lnTo>
                  <a:cubicBezTo>
                    <a:pt x="693" y="5349"/>
                    <a:pt x="1448" y="4473"/>
                    <a:pt x="2264" y="3692"/>
                  </a:cubicBezTo>
                  <a:cubicBezTo>
                    <a:pt x="3080" y="2912"/>
                    <a:pt x="3944" y="2249"/>
                    <a:pt x="4854" y="1703"/>
                  </a:cubicBezTo>
                  <a:cubicBezTo>
                    <a:pt x="5766" y="1157"/>
                    <a:pt x="6719" y="736"/>
                    <a:pt x="7717" y="442"/>
                  </a:cubicBezTo>
                  <a:cubicBezTo>
                    <a:pt x="8713" y="146"/>
                    <a:pt x="9740" y="0"/>
                    <a:pt x="10796" y="0"/>
                  </a:cubicBezTo>
                  <a:cubicBezTo>
                    <a:pt x="11850" y="0"/>
                    <a:pt x="12879" y="146"/>
                    <a:pt x="13878" y="442"/>
                  </a:cubicBezTo>
                  <a:cubicBezTo>
                    <a:pt x="14879" y="736"/>
                    <a:pt x="15836" y="1157"/>
                    <a:pt x="16750" y="1703"/>
                  </a:cubicBezTo>
                  <a:cubicBezTo>
                    <a:pt x="17665" y="2249"/>
                    <a:pt x="18529" y="2915"/>
                    <a:pt x="19345" y="3699"/>
                  </a:cubicBezTo>
                  <a:cubicBezTo>
                    <a:pt x="20161" y="4483"/>
                    <a:pt x="20912" y="5366"/>
                    <a:pt x="21600" y="6346"/>
                  </a:cubicBezTo>
                  <a:lnTo>
                    <a:pt x="20256" y="8258"/>
                  </a:lnTo>
                  <a:close/>
                  <a:moveTo>
                    <a:pt x="20256" y="825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  <p:grpSp>
          <p:nvGrpSpPr>
            <p:cNvPr id="129" name="Group 31"/>
            <p:cNvGrpSpPr>
              <a:grpSpLocks/>
            </p:cNvGrpSpPr>
            <p:nvPr/>
          </p:nvGrpSpPr>
          <p:grpSpPr bwMode="auto">
            <a:xfrm>
              <a:off x="3967" y="61"/>
              <a:ext cx="209" cy="227"/>
              <a:chOff x="0" y="0"/>
              <a:chExt cx="209" cy="227"/>
            </a:xfrm>
          </p:grpSpPr>
          <p:sp>
            <p:nvSpPr>
              <p:cNvPr id="131" name="Freeform 28"/>
              <p:cNvSpPr>
                <a:spLocks/>
              </p:cNvSpPr>
              <p:nvPr/>
            </p:nvSpPr>
            <p:spPr bwMode="auto">
              <a:xfrm>
                <a:off x="0" y="0"/>
                <a:ext cx="20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053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053"/>
                    </a:lnTo>
                    <a:close/>
                    <a:moveTo>
                      <a:pt x="0" y="2105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5E5E5E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167" y="28"/>
                <a:ext cx="1" cy="190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3" name="Line 30"/>
              <p:cNvSpPr>
                <a:spLocks noChangeShapeType="1"/>
              </p:cNvSpPr>
              <p:nvPr/>
            </p:nvSpPr>
            <p:spPr bwMode="auto">
              <a:xfrm>
                <a:off x="120" y="3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4040" y="96"/>
              <a:ext cx="0" cy="193"/>
            </a:xfrm>
            <a:prstGeom prst="line">
              <a:avLst/>
            </a:prstGeom>
            <a:noFill/>
            <a:ln w="1270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</p:grpSp>
      <p:pic>
        <p:nvPicPr>
          <p:cNvPr id="14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04863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"/>
          <p:cNvSpPr txBox="1">
            <a:spLocks noChangeArrowheads="1"/>
          </p:cNvSpPr>
          <p:nvPr/>
        </p:nvSpPr>
        <p:spPr bwMode="auto">
          <a:xfrm>
            <a:off x="1143000" y="762000"/>
            <a:ext cx="1183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r>
              <a:rPr lang="en-US" altLang="en-US" sz="2800" b="1" dirty="0" smtClean="0">
                <a:solidFill>
                  <a:schemeClr val="bg1"/>
                </a:solidFill>
              </a:rPr>
              <a:t>Home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1"/>
          <p:cNvSpPr txBox="1">
            <a:spLocks noChangeArrowheads="1"/>
          </p:cNvSpPr>
          <p:nvPr/>
        </p:nvSpPr>
        <p:spPr bwMode="auto">
          <a:xfrm>
            <a:off x="1447800" y="1828800"/>
            <a:ext cx="32674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r>
              <a:rPr lang="en-US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Today</a:t>
            </a:r>
            <a:r>
              <a:rPr lang="en-US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5</a:t>
            </a:r>
            <a:r>
              <a:rPr lang="en-US" altLang="en-US" sz="28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JAN 2016</a:t>
            </a:r>
            <a:endParaRPr lang="en-US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647700" cy="647700"/>
          </a:xfrm>
          <a:prstGeom prst="rect">
            <a:avLst/>
          </a:prstGeom>
        </p:spPr>
      </p:pic>
      <p:sp>
        <p:nvSpPr>
          <p:cNvPr id="7" name="Chevron 6"/>
          <p:cNvSpPr/>
          <p:nvPr/>
        </p:nvSpPr>
        <p:spPr>
          <a:xfrm>
            <a:off x="6324600" y="1676400"/>
            <a:ext cx="304800" cy="609600"/>
          </a:xfrm>
          <a:prstGeom prst="chevron">
            <a:avLst>
              <a:gd name="adj" fmla="val 80682"/>
            </a:avLst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hevron 78"/>
          <p:cNvSpPr/>
          <p:nvPr/>
        </p:nvSpPr>
        <p:spPr>
          <a:xfrm rot="10800000">
            <a:off x="152400" y="1676400"/>
            <a:ext cx="304800" cy="609600"/>
          </a:xfrm>
          <a:prstGeom prst="chevron">
            <a:avLst>
              <a:gd name="adj" fmla="val 80682"/>
            </a:avLst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2570" y="2667000"/>
            <a:ext cx="6714894" cy="2362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570" y="5181600"/>
            <a:ext cx="6714894" cy="2362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2570" y="7696200"/>
            <a:ext cx="6714894" cy="2362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2570" y="10210800"/>
            <a:ext cx="6714894" cy="1600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8600" y="2806392"/>
            <a:ext cx="269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Todays Schedule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3581400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classes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124200" y="3429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8566" y="409569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Physics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76170" y="4095690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Mathematics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17727" y="409569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Biology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50143" y="409569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Dance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1290" y="457200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 45min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76170" y="457200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10:00 30min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17727" y="457200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02:00 1hr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42769" y="457200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3:30 1hr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3200" y="28035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6" name="Rectangle 65"/>
          <p:cNvSpPr/>
          <p:nvPr/>
        </p:nvSpPr>
        <p:spPr>
          <a:xfrm>
            <a:off x="6553200" y="29241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7" name="Rectangle 66"/>
          <p:cNvSpPr/>
          <p:nvPr/>
        </p:nvSpPr>
        <p:spPr>
          <a:xfrm>
            <a:off x="6553200" y="30480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8" name="Rectangle 67"/>
          <p:cNvSpPr/>
          <p:nvPr/>
        </p:nvSpPr>
        <p:spPr>
          <a:xfrm>
            <a:off x="6553200" y="53181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9" name="Rectangle 68"/>
          <p:cNvSpPr/>
          <p:nvPr/>
        </p:nvSpPr>
        <p:spPr>
          <a:xfrm>
            <a:off x="6553200" y="54387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0" name="Rectangle 69"/>
          <p:cNvSpPr/>
          <p:nvPr/>
        </p:nvSpPr>
        <p:spPr>
          <a:xfrm>
            <a:off x="6553200" y="55626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1" name="Rectangle 70"/>
          <p:cNvSpPr/>
          <p:nvPr/>
        </p:nvSpPr>
        <p:spPr>
          <a:xfrm>
            <a:off x="6553200" y="78327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2" name="Rectangle 71"/>
          <p:cNvSpPr/>
          <p:nvPr/>
        </p:nvSpPr>
        <p:spPr>
          <a:xfrm>
            <a:off x="6553200" y="79533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3" name="Rectangle 72"/>
          <p:cNvSpPr/>
          <p:nvPr/>
        </p:nvSpPr>
        <p:spPr>
          <a:xfrm>
            <a:off x="6553200" y="80772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4" name="Rectangle 73"/>
          <p:cNvSpPr/>
          <p:nvPr/>
        </p:nvSpPr>
        <p:spPr>
          <a:xfrm>
            <a:off x="6553200" y="103473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5" name="Rectangle 74"/>
          <p:cNvSpPr/>
          <p:nvPr/>
        </p:nvSpPr>
        <p:spPr>
          <a:xfrm>
            <a:off x="6553200" y="104679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7" name="Rectangle 76"/>
          <p:cNvSpPr/>
          <p:nvPr/>
        </p:nvSpPr>
        <p:spPr>
          <a:xfrm>
            <a:off x="6553200" y="105918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8" name="TextBox 77"/>
          <p:cNvSpPr txBox="1"/>
          <p:nvPr/>
        </p:nvSpPr>
        <p:spPr>
          <a:xfrm>
            <a:off x="228600" y="5289396"/>
            <a:ext cx="242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Tasks &amp; Exams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1000" y="6096000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Exams for today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124200" y="60198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81000" y="6781800"/>
            <a:ext cx="36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GPA for attempted exams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191000" y="67056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7.1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28600" y="7880196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Books &amp; Study Material 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1000" y="8686800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Newly added books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216454" y="8610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81000" y="9372600"/>
            <a:ext cx="468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number of books &amp; Material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29200" y="929640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14</a:t>
            </a:r>
            <a:endParaRPr lang="en-US" sz="36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33909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52400" y="58674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2400" y="84582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" y="108966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8600" y="10363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School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Calendar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1353800"/>
            <a:ext cx="6858000" cy="838200"/>
            <a:chOff x="0" y="11353800"/>
            <a:chExt cx="68580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1353800"/>
              <a:ext cx="6858000" cy="838200"/>
              <a:chOff x="0" y="11353800"/>
              <a:chExt cx="6858000" cy="8382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667"/>
              <a:stretch/>
            </p:blipFill>
            <p:spPr>
              <a:xfrm>
                <a:off x="0" y="11353800"/>
                <a:ext cx="6858000" cy="838200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0" y="11353800"/>
                <a:ext cx="6858000" cy="838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388"/>
              </a:p>
            </p:txBody>
          </p:sp>
          <p:sp>
            <p:nvSpPr>
              <p:cNvPr id="10" name="Bent Arrow 9"/>
              <p:cNvSpPr/>
              <p:nvPr/>
            </p:nvSpPr>
            <p:spPr>
              <a:xfrm flipH="1">
                <a:off x="685800" y="11582400"/>
                <a:ext cx="561474" cy="381000"/>
              </a:xfrm>
              <a:prstGeom prst="bentArrow">
                <a:avLst>
                  <a:gd name="adj1" fmla="val 16429"/>
                  <a:gd name="adj2" fmla="val 17857"/>
                  <a:gd name="adj3" fmla="val 23571"/>
                  <a:gd name="adj4" fmla="val 3375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943600" y="11601450"/>
                <a:ext cx="381000" cy="304800"/>
                <a:chOff x="-1600200" y="6781800"/>
                <a:chExt cx="381000" cy="3048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-1600200" y="6781800"/>
                  <a:ext cx="3810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-1524000" y="69342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-1524000" y="70866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1506200"/>
              <a:ext cx="501805" cy="50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172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0" y="541338"/>
            <a:ext cx="6858000" cy="9064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8" name="Rectangle 117"/>
          <p:cNvSpPr/>
          <p:nvPr/>
        </p:nvSpPr>
        <p:spPr>
          <a:xfrm>
            <a:off x="6553200" y="83026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9" name="Rectangle 118"/>
          <p:cNvSpPr/>
          <p:nvPr/>
        </p:nvSpPr>
        <p:spPr>
          <a:xfrm>
            <a:off x="6553200" y="95091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0" name="Rectangle 119"/>
          <p:cNvSpPr/>
          <p:nvPr/>
        </p:nvSpPr>
        <p:spPr>
          <a:xfrm>
            <a:off x="6553200" y="1074738"/>
            <a:ext cx="87313" cy="85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2" name="AutoShape 1"/>
          <p:cNvSpPr>
            <a:spLocks/>
          </p:cNvSpPr>
          <p:nvPr/>
        </p:nvSpPr>
        <p:spPr bwMode="auto">
          <a:xfrm>
            <a:off x="0" y="0"/>
            <a:ext cx="6858000" cy="541338"/>
          </a:xfrm>
          <a:prstGeom prst="roundRect">
            <a:avLst>
              <a:gd name="adj" fmla="val 0"/>
            </a:avLst>
          </a:prstGeom>
          <a:solidFill>
            <a:srgbClr val="006666"/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388">
              <a:solidFill>
                <a:srgbClr val="414141"/>
              </a:solidFill>
              <a:latin typeface="Gill Sans Light" charset="0"/>
              <a:ea typeface="ヒラギノ角ゴ ProN W3" charset="-128"/>
            </a:endParaRPr>
          </a:p>
        </p:txBody>
      </p:sp>
      <p:grpSp>
        <p:nvGrpSpPr>
          <p:cNvPr id="123" name="Group 33"/>
          <p:cNvGrpSpPr>
            <a:grpSpLocks/>
          </p:cNvGrpSpPr>
          <p:nvPr/>
        </p:nvGrpSpPr>
        <p:grpSpPr bwMode="auto">
          <a:xfrm>
            <a:off x="150813" y="12700"/>
            <a:ext cx="6616700" cy="419100"/>
            <a:chOff x="0" y="0"/>
            <a:chExt cx="4940" cy="312"/>
          </a:xfrm>
        </p:grpSpPr>
        <p:grpSp>
          <p:nvGrpSpPr>
            <p:cNvPr id="124" name="Group 15"/>
            <p:cNvGrpSpPr>
              <a:grpSpLocks/>
            </p:cNvGrpSpPr>
            <p:nvPr/>
          </p:nvGrpSpPr>
          <p:grpSpPr bwMode="auto">
            <a:xfrm>
              <a:off x="4268" y="45"/>
              <a:ext cx="128" cy="223"/>
              <a:chOff x="0" y="0"/>
              <a:chExt cx="128" cy="223"/>
            </a:xfrm>
          </p:grpSpPr>
          <p:sp>
            <p:nvSpPr>
              <p:cNvPr id="143" name="Rectangle 13"/>
              <p:cNvSpPr>
                <a:spLocks/>
              </p:cNvSpPr>
              <p:nvPr/>
            </p:nvSpPr>
            <p:spPr bwMode="auto">
              <a:xfrm rot="-5400000">
                <a:off x="51" y="-14"/>
                <a:ext cx="21" cy="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4" name="Rectangle 14"/>
              <p:cNvSpPr>
                <a:spLocks/>
              </p:cNvSpPr>
              <p:nvPr/>
            </p:nvSpPr>
            <p:spPr bwMode="auto">
              <a:xfrm rot="-5400000">
                <a:off x="-36" y="58"/>
                <a:ext cx="200" cy="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4396" y="0"/>
              <a:ext cx="54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78" smtClean="0">
                  <a:solidFill>
                    <a:schemeClr val="bg1"/>
                  </a:solidFill>
                  <a:latin typeface="Droid Sans" charset="0"/>
                  <a:sym typeface="Droid Sans" charset="0"/>
                </a:rPr>
                <a:t>9:40</a:t>
              </a:r>
            </a:p>
          </p:txBody>
        </p: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0" y="88"/>
              <a:ext cx="232" cy="176"/>
              <a:chOff x="0" y="0"/>
              <a:chExt cx="232" cy="176"/>
            </a:xfrm>
          </p:grpSpPr>
          <p:sp>
            <p:nvSpPr>
              <p:cNvPr id="141" name="Rectangle 17"/>
              <p:cNvSpPr>
                <a:spLocks/>
              </p:cNvSpPr>
              <p:nvPr/>
            </p:nvSpPr>
            <p:spPr bwMode="auto">
              <a:xfrm>
                <a:off x="0" y="-1"/>
                <a:ext cx="232" cy="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2" name="Freeform 18"/>
              <p:cNvSpPr>
                <a:spLocks/>
              </p:cNvSpPr>
              <p:nvPr/>
            </p:nvSpPr>
            <p:spPr bwMode="auto">
              <a:xfrm>
                <a:off x="36" y="35"/>
                <a:ext cx="164" cy="1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585"/>
                    </a:moveTo>
                    <a:lnTo>
                      <a:pt x="0" y="799"/>
                    </a:lnTo>
                    <a:lnTo>
                      <a:pt x="10537" y="9593"/>
                    </a:ln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grpSp>
          <p:nvGrpSpPr>
            <p:cNvPr id="127" name="Group 26"/>
            <p:cNvGrpSpPr>
              <a:grpSpLocks/>
            </p:cNvGrpSpPr>
            <p:nvPr/>
          </p:nvGrpSpPr>
          <p:grpSpPr bwMode="auto">
            <a:xfrm>
              <a:off x="352" y="88"/>
              <a:ext cx="240" cy="224"/>
              <a:chOff x="0" y="0"/>
              <a:chExt cx="240" cy="224"/>
            </a:xfrm>
          </p:grpSpPr>
          <p:grpSp>
            <p:nvGrpSpPr>
              <p:cNvPr id="13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240" cy="224"/>
                <a:chOff x="0" y="0"/>
                <a:chExt cx="240" cy="224"/>
              </a:xfrm>
            </p:grpSpPr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 flipH="1">
                  <a:off x="64" y="168"/>
                  <a:ext cx="56" cy="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209" cap="flat">
                      <a:solidFill>
                        <a:srgbClr val="798EB8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4388"/>
                </a:p>
              </p:txBody>
            </p:sp>
            <p:sp>
              <p:nvSpPr>
                <p:cNvPr id="140" name="Rectangle 21"/>
                <p:cNvSpPr>
                  <a:spLocks/>
                </p:cNvSpPr>
                <p:nvPr/>
              </p:nvSpPr>
              <p:spPr bwMode="auto">
                <a:xfrm>
                  <a:off x="0" y="-1"/>
                  <a:ext cx="239" cy="1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en-US" sz="4388" smtClean="0">
                    <a:solidFill>
                      <a:srgbClr val="414141"/>
                    </a:solidFill>
                    <a:latin typeface="Gill Sans Light" charset="0"/>
                    <a:ea typeface="ヒラギノ角ゴ ProN W3" charset="-128"/>
                  </a:endParaRPr>
                </a:p>
              </p:txBody>
            </p:sp>
          </p:grp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47" y="114"/>
                <a:ext cx="151" cy="19"/>
              </a:xfrm>
              <a:custGeom>
                <a:avLst/>
                <a:gdLst>
                  <a:gd name="T0" fmla="*/ 0 w 21600"/>
                  <a:gd name="T1" fmla="*/ 0 h 10219"/>
                  <a:gd name="T2" fmla="*/ 0 w 21600"/>
                  <a:gd name="T3" fmla="*/ 0 h 1021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00" h="10219">
                    <a:moveTo>
                      <a:pt x="0" y="0"/>
                    </a:moveTo>
                    <a:cubicBezTo>
                      <a:pt x="0" y="0"/>
                      <a:pt x="6938" y="21600"/>
                      <a:pt x="21600" y="1993"/>
                    </a:cubicBez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6" name="Oval 24"/>
              <p:cNvSpPr>
                <a:spLocks/>
              </p:cNvSpPr>
              <p:nvPr/>
            </p:nvSpPr>
            <p:spPr bwMode="auto">
              <a:xfrm>
                <a:off x="6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37" name="Oval 25"/>
              <p:cNvSpPr>
                <a:spLocks/>
              </p:cNvSpPr>
              <p:nvPr/>
            </p:nvSpPr>
            <p:spPr bwMode="auto">
              <a:xfrm>
                <a:off x="14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8" name="AutoShape 27"/>
            <p:cNvSpPr>
              <a:spLocks/>
            </p:cNvSpPr>
            <p:nvPr/>
          </p:nvSpPr>
          <p:spPr bwMode="auto">
            <a:xfrm>
              <a:off x="3669" y="45"/>
              <a:ext cx="313" cy="2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10814" y="21600"/>
                  </a:moveTo>
                  <a:lnTo>
                    <a:pt x="8421" y="18220"/>
                  </a:lnTo>
                  <a:cubicBezTo>
                    <a:pt x="8734" y="17794"/>
                    <a:pt x="9093" y="17460"/>
                    <a:pt x="9498" y="17211"/>
                  </a:cubicBezTo>
                  <a:cubicBezTo>
                    <a:pt x="9903" y="16965"/>
                    <a:pt x="10335" y="16841"/>
                    <a:pt x="10796" y="16841"/>
                  </a:cubicBezTo>
                  <a:cubicBezTo>
                    <a:pt x="11262" y="16841"/>
                    <a:pt x="11699" y="16969"/>
                    <a:pt x="12106" y="17224"/>
                  </a:cubicBezTo>
                  <a:cubicBezTo>
                    <a:pt x="12515" y="17480"/>
                    <a:pt x="12869" y="17828"/>
                    <a:pt x="13170" y="18271"/>
                  </a:cubicBezTo>
                  <a:lnTo>
                    <a:pt x="10814" y="21600"/>
                  </a:lnTo>
                  <a:close/>
                  <a:moveTo>
                    <a:pt x="14624" y="16257"/>
                  </a:moveTo>
                  <a:cubicBezTo>
                    <a:pt x="14127" y="15545"/>
                    <a:pt x="13553" y="14986"/>
                    <a:pt x="12898" y="14578"/>
                  </a:cubicBezTo>
                  <a:cubicBezTo>
                    <a:pt x="12245" y="14170"/>
                    <a:pt x="11544" y="13967"/>
                    <a:pt x="10796" y="13967"/>
                  </a:cubicBezTo>
                  <a:cubicBezTo>
                    <a:pt x="10047" y="13967"/>
                    <a:pt x="9349" y="14163"/>
                    <a:pt x="8701" y="14557"/>
                  </a:cubicBezTo>
                  <a:cubicBezTo>
                    <a:pt x="8055" y="14953"/>
                    <a:pt x="7482" y="15502"/>
                    <a:pt x="6985" y="16205"/>
                  </a:cubicBezTo>
                  <a:lnTo>
                    <a:pt x="5724" y="14409"/>
                  </a:lnTo>
                  <a:cubicBezTo>
                    <a:pt x="6381" y="13490"/>
                    <a:pt x="7142" y="12767"/>
                    <a:pt x="8007" y="12244"/>
                  </a:cubicBezTo>
                  <a:cubicBezTo>
                    <a:pt x="8872" y="11719"/>
                    <a:pt x="9801" y="11456"/>
                    <a:pt x="10796" y="11456"/>
                  </a:cubicBezTo>
                  <a:cubicBezTo>
                    <a:pt x="11789" y="11456"/>
                    <a:pt x="12724" y="11724"/>
                    <a:pt x="13597" y="12256"/>
                  </a:cubicBezTo>
                  <a:cubicBezTo>
                    <a:pt x="14473" y="12789"/>
                    <a:pt x="15234" y="13525"/>
                    <a:pt x="15885" y="14461"/>
                  </a:cubicBezTo>
                  <a:lnTo>
                    <a:pt x="14624" y="16257"/>
                  </a:lnTo>
                  <a:close/>
                  <a:moveTo>
                    <a:pt x="17412" y="12290"/>
                  </a:moveTo>
                  <a:cubicBezTo>
                    <a:pt x="16989" y="11692"/>
                    <a:pt x="16528" y="11151"/>
                    <a:pt x="16026" y="10671"/>
                  </a:cubicBezTo>
                  <a:cubicBezTo>
                    <a:pt x="15528" y="10189"/>
                    <a:pt x="14998" y="9779"/>
                    <a:pt x="14440" y="9442"/>
                  </a:cubicBezTo>
                  <a:cubicBezTo>
                    <a:pt x="13882" y="9103"/>
                    <a:pt x="13296" y="8846"/>
                    <a:pt x="12682" y="8667"/>
                  </a:cubicBezTo>
                  <a:cubicBezTo>
                    <a:pt x="12069" y="8489"/>
                    <a:pt x="11439" y="8400"/>
                    <a:pt x="10796" y="8400"/>
                  </a:cubicBezTo>
                  <a:cubicBezTo>
                    <a:pt x="10151" y="8400"/>
                    <a:pt x="9523" y="8489"/>
                    <a:pt x="8914" y="8667"/>
                  </a:cubicBezTo>
                  <a:cubicBezTo>
                    <a:pt x="8302" y="8846"/>
                    <a:pt x="7718" y="9099"/>
                    <a:pt x="7160" y="9429"/>
                  </a:cubicBezTo>
                  <a:cubicBezTo>
                    <a:pt x="6602" y="9756"/>
                    <a:pt x="6074" y="10160"/>
                    <a:pt x="5577" y="10637"/>
                  </a:cubicBezTo>
                  <a:cubicBezTo>
                    <a:pt x="5080" y="11113"/>
                    <a:pt x="4620" y="11652"/>
                    <a:pt x="4197" y="12251"/>
                  </a:cubicBezTo>
                  <a:lnTo>
                    <a:pt x="2881" y="10390"/>
                  </a:lnTo>
                  <a:cubicBezTo>
                    <a:pt x="3384" y="9671"/>
                    <a:pt x="3934" y="9025"/>
                    <a:pt x="4533" y="8453"/>
                  </a:cubicBezTo>
                  <a:cubicBezTo>
                    <a:pt x="5130" y="7880"/>
                    <a:pt x="5764" y="7392"/>
                    <a:pt x="6433" y="6990"/>
                  </a:cubicBezTo>
                  <a:cubicBezTo>
                    <a:pt x="7102" y="6587"/>
                    <a:pt x="7803" y="6277"/>
                    <a:pt x="8536" y="6061"/>
                  </a:cubicBezTo>
                  <a:cubicBezTo>
                    <a:pt x="9270" y="5843"/>
                    <a:pt x="10022" y="5734"/>
                    <a:pt x="10796" y="5734"/>
                  </a:cubicBezTo>
                  <a:cubicBezTo>
                    <a:pt x="11568" y="5734"/>
                    <a:pt x="12321" y="5843"/>
                    <a:pt x="13055" y="6061"/>
                  </a:cubicBezTo>
                  <a:cubicBezTo>
                    <a:pt x="13787" y="6277"/>
                    <a:pt x="14491" y="6588"/>
                    <a:pt x="15162" y="6996"/>
                  </a:cubicBezTo>
                  <a:cubicBezTo>
                    <a:pt x="15835" y="7404"/>
                    <a:pt x="16469" y="7895"/>
                    <a:pt x="17068" y="8473"/>
                  </a:cubicBezTo>
                  <a:cubicBezTo>
                    <a:pt x="17665" y="9049"/>
                    <a:pt x="18220" y="9697"/>
                    <a:pt x="18729" y="10416"/>
                  </a:cubicBezTo>
                  <a:lnTo>
                    <a:pt x="17412" y="12290"/>
                  </a:lnTo>
                  <a:close/>
                  <a:moveTo>
                    <a:pt x="20256" y="8258"/>
                  </a:moveTo>
                  <a:cubicBezTo>
                    <a:pt x="19655" y="7400"/>
                    <a:pt x="18996" y="6626"/>
                    <a:pt x="18283" y="5936"/>
                  </a:cubicBezTo>
                  <a:cubicBezTo>
                    <a:pt x="17567" y="5247"/>
                    <a:pt x="16811" y="4660"/>
                    <a:pt x="16008" y="4174"/>
                  </a:cubicBezTo>
                  <a:cubicBezTo>
                    <a:pt x="15209" y="3689"/>
                    <a:pt x="14370" y="3316"/>
                    <a:pt x="13497" y="3054"/>
                  </a:cubicBezTo>
                  <a:cubicBezTo>
                    <a:pt x="12622" y="2796"/>
                    <a:pt x="11722" y="2665"/>
                    <a:pt x="10796" y="2665"/>
                  </a:cubicBezTo>
                  <a:cubicBezTo>
                    <a:pt x="9875" y="2665"/>
                    <a:pt x="8977" y="2793"/>
                    <a:pt x="8104" y="3049"/>
                  </a:cubicBezTo>
                  <a:cubicBezTo>
                    <a:pt x="7229" y="3305"/>
                    <a:pt x="6392" y="3674"/>
                    <a:pt x="5590" y="4154"/>
                  </a:cubicBezTo>
                  <a:cubicBezTo>
                    <a:pt x="4791" y="4634"/>
                    <a:pt x="4032" y="5220"/>
                    <a:pt x="3318" y="5910"/>
                  </a:cubicBezTo>
                  <a:cubicBezTo>
                    <a:pt x="2602" y="6599"/>
                    <a:pt x="1942" y="7373"/>
                    <a:pt x="1334" y="8231"/>
                  </a:cubicBezTo>
                  <a:lnTo>
                    <a:pt x="0" y="6318"/>
                  </a:lnTo>
                  <a:cubicBezTo>
                    <a:pt x="693" y="5349"/>
                    <a:pt x="1448" y="4473"/>
                    <a:pt x="2264" y="3692"/>
                  </a:cubicBezTo>
                  <a:cubicBezTo>
                    <a:pt x="3080" y="2912"/>
                    <a:pt x="3944" y="2249"/>
                    <a:pt x="4854" y="1703"/>
                  </a:cubicBezTo>
                  <a:cubicBezTo>
                    <a:pt x="5766" y="1157"/>
                    <a:pt x="6719" y="736"/>
                    <a:pt x="7717" y="442"/>
                  </a:cubicBezTo>
                  <a:cubicBezTo>
                    <a:pt x="8713" y="146"/>
                    <a:pt x="9740" y="0"/>
                    <a:pt x="10796" y="0"/>
                  </a:cubicBezTo>
                  <a:cubicBezTo>
                    <a:pt x="11850" y="0"/>
                    <a:pt x="12879" y="146"/>
                    <a:pt x="13878" y="442"/>
                  </a:cubicBezTo>
                  <a:cubicBezTo>
                    <a:pt x="14879" y="736"/>
                    <a:pt x="15836" y="1157"/>
                    <a:pt x="16750" y="1703"/>
                  </a:cubicBezTo>
                  <a:cubicBezTo>
                    <a:pt x="17665" y="2249"/>
                    <a:pt x="18529" y="2915"/>
                    <a:pt x="19345" y="3699"/>
                  </a:cubicBezTo>
                  <a:cubicBezTo>
                    <a:pt x="20161" y="4483"/>
                    <a:pt x="20912" y="5366"/>
                    <a:pt x="21600" y="6346"/>
                  </a:cubicBezTo>
                  <a:lnTo>
                    <a:pt x="20256" y="8258"/>
                  </a:lnTo>
                  <a:close/>
                  <a:moveTo>
                    <a:pt x="20256" y="825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  <p:grpSp>
          <p:nvGrpSpPr>
            <p:cNvPr id="129" name="Group 31"/>
            <p:cNvGrpSpPr>
              <a:grpSpLocks/>
            </p:cNvGrpSpPr>
            <p:nvPr/>
          </p:nvGrpSpPr>
          <p:grpSpPr bwMode="auto">
            <a:xfrm>
              <a:off x="3967" y="61"/>
              <a:ext cx="209" cy="227"/>
              <a:chOff x="0" y="0"/>
              <a:chExt cx="209" cy="227"/>
            </a:xfrm>
          </p:grpSpPr>
          <p:sp>
            <p:nvSpPr>
              <p:cNvPr id="131" name="Freeform 28"/>
              <p:cNvSpPr>
                <a:spLocks/>
              </p:cNvSpPr>
              <p:nvPr/>
            </p:nvSpPr>
            <p:spPr bwMode="auto">
              <a:xfrm>
                <a:off x="0" y="0"/>
                <a:ext cx="20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053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053"/>
                    </a:lnTo>
                    <a:close/>
                    <a:moveTo>
                      <a:pt x="0" y="2105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5E5E5E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167" y="28"/>
                <a:ext cx="1" cy="190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3" name="Line 30"/>
              <p:cNvSpPr>
                <a:spLocks noChangeShapeType="1"/>
              </p:cNvSpPr>
              <p:nvPr/>
            </p:nvSpPr>
            <p:spPr bwMode="auto">
              <a:xfrm>
                <a:off x="120" y="3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4040" y="96"/>
              <a:ext cx="0" cy="193"/>
            </a:xfrm>
            <a:prstGeom prst="line">
              <a:avLst/>
            </a:prstGeom>
            <a:noFill/>
            <a:ln w="1270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</p:grpSp>
      <p:sp>
        <p:nvSpPr>
          <p:cNvPr id="151" name="TextBox 1"/>
          <p:cNvSpPr txBox="1">
            <a:spLocks noChangeArrowheads="1"/>
          </p:cNvSpPr>
          <p:nvPr/>
        </p:nvSpPr>
        <p:spPr bwMode="auto">
          <a:xfrm>
            <a:off x="1143000" y="762000"/>
            <a:ext cx="2796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r>
              <a:rPr lang="en-US" altLang="en-US" sz="2800" b="1" dirty="0" smtClean="0">
                <a:solidFill>
                  <a:schemeClr val="bg1"/>
                </a:solidFill>
              </a:rPr>
              <a:t>Tasks &amp; Exams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2570" y="2667000"/>
            <a:ext cx="6714894" cy="2362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570" y="5181600"/>
            <a:ext cx="6714894" cy="2362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2570" y="7696200"/>
            <a:ext cx="6714894" cy="2362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2570" y="10210800"/>
            <a:ext cx="6714894" cy="1600200"/>
          </a:xfrm>
          <a:prstGeom prst="roundRect">
            <a:avLst>
              <a:gd name="adj" fmla="val 11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8600" y="280639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Mathematics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3535978"/>
            <a:ext cx="211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Todays Exam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90800" y="35814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ALG243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3200" y="28035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6" name="Rectangle 65"/>
          <p:cNvSpPr/>
          <p:nvPr/>
        </p:nvSpPr>
        <p:spPr>
          <a:xfrm>
            <a:off x="6553200" y="29241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7" name="Rectangle 66"/>
          <p:cNvSpPr/>
          <p:nvPr/>
        </p:nvSpPr>
        <p:spPr>
          <a:xfrm>
            <a:off x="6553200" y="30480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8" name="Rectangle 67"/>
          <p:cNvSpPr/>
          <p:nvPr/>
        </p:nvSpPr>
        <p:spPr>
          <a:xfrm>
            <a:off x="6553200" y="53181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69" name="Rectangle 68"/>
          <p:cNvSpPr/>
          <p:nvPr/>
        </p:nvSpPr>
        <p:spPr>
          <a:xfrm>
            <a:off x="6553200" y="54387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0" name="Rectangle 69"/>
          <p:cNvSpPr/>
          <p:nvPr/>
        </p:nvSpPr>
        <p:spPr>
          <a:xfrm>
            <a:off x="6553200" y="55626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1" name="Rectangle 70"/>
          <p:cNvSpPr/>
          <p:nvPr/>
        </p:nvSpPr>
        <p:spPr>
          <a:xfrm>
            <a:off x="6553200" y="78327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2" name="Rectangle 71"/>
          <p:cNvSpPr/>
          <p:nvPr/>
        </p:nvSpPr>
        <p:spPr>
          <a:xfrm>
            <a:off x="6553200" y="79533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3" name="Rectangle 72"/>
          <p:cNvSpPr/>
          <p:nvPr/>
        </p:nvSpPr>
        <p:spPr>
          <a:xfrm>
            <a:off x="6553200" y="80772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4" name="Rectangle 73"/>
          <p:cNvSpPr/>
          <p:nvPr/>
        </p:nvSpPr>
        <p:spPr>
          <a:xfrm>
            <a:off x="6553200" y="1034732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5" name="Rectangle 74"/>
          <p:cNvSpPr/>
          <p:nvPr/>
        </p:nvSpPr>
        <p:spPr>
          <a:xfrm>
            <a:off x="6553200" y="10467975"/>
            <a:ext cx="87313" cy="87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7" name="Rectangle 76"/>
          <p:cNvSpPr/>
          <p:nvPr/>
        </p:nvSpPr>
        <p:spPr>
          <a:xfrm>
            <a:off x="6553200" y="10591800"/>
            <a:ext cx="8731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78" name="TextBox 77"/>
          <p:cNvSpPr txBox="1"/>
          <p:nvPr/>
        </p:nvSpPr>
        <p:spPr>
          <a:xfrm>
            <a:off x="228600" y="5289396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Biology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600" y="788019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Chemistry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33909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52400" y="58674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2400" y="84582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" y="10896600"/>
            <a:ext cx="65532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8600" y="103632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Physics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1353800"/>
            <a:ext cx="6858000" cy="838200"/>
            <a:chOff x="0" y="11353800"/>
            <a:chExt cx="68580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1353800"/>
              <a:ext cx="6858000" cy="838200"/>
              <a:chOff x="0" y="11353800"/>
              <a:chExt cx="6858000" cy="8382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667"/>
              <a:stretch/>
            </p:blipFill>
            <p:spPr>
              <a:xfrm>
                <a:off x="0" y="11353800"/>
                <a:ext cx="6858000" cy="838200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0" y="11353800"/>
                <a:ext cx="6858000" cy="838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388"/>
              </a:p>
            </p:txBody>
          </p:sp>
          <p:sp>
            <p:nvSpPr>
              <p:cNvPr id="10" name="Bent Arrow 9"/>
              <p:cNvSpPr/>
              <p:nvPr/>
            </p:nvSpPr>
            <p:spPr>
              <a:xfrm flipH="1">
                <a:off x="685800" y="11582400"/>
                <a:ext cx="561474" cy="381000"/>
              </a:xfrm>
              <a:prstGeom prst="bentArrow">
                <a:avLst>
                  <a:gd name="adj1" fmla="val 16429"/>
                  <a:gd name="adj2" fmla="val 17857"/>
                  <a:gd name="adj3" fmla="val 23571"/>
                  <a:gd name="adj4" fmla="val 3375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943600" y="11601450"/>
                <a:ext cx="381000" cy="304800"/>
                <a:chOff x="-1600200" y="6781800"/>
                <a:chExt cx="381000" cy="3048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-1600200" y="6781800"/>
                  <a:ext cx="3810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-1524000" y="69342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-1524000" y="70866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1506200"/>
              <a:ext cx="501805" cy="501805"/>
            </a:xfrm>
            <a:prstGeom prst="rect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692343"/>
            <a:ext cx="655306" cy="6553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4800" y="1676400"/>
            <a:ext cx="50292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334000" y="1676400"/>
            <a:ext cx="13716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463540" y="17526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81000" y="1752600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Enter the Exam Code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4800" y="426720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Upcoming Exams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94954" y="42672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ALG244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96642" y="42672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TRI247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" y="6072880"/>
            <a:ext cx="211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Todays Exam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90800" y="611830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BIO243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4800" y="6804102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Upcoming Exams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94954" y="680410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BIO244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96642" y="680410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BIO247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4800" y="8641378"/>
            <a:ext cx="211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Todays Exam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90800" y="868680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INORG243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4800" y="937260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Upcoming Exams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994954" y="93726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ORG244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96642" y="93726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PHY247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86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0" y="541338"/>
            <a:ext cx="6858000" cy="9064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8" name="Rectangle 117"/>
          <p:cNvSpPr/>
          <p:nvPr/>
        </p:nvSpPr>
        <p:spPr>
          <a:xfrm>
            <a:off x="6553200" y="83026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9" name="Rectangle 118"/>
          <p:cNvSpPr/>
          <p:nvPr/>
        </p:nvSpPr>
        <p:spPr>
          <a:xfrm>
            <a:off x="6553200" y="95091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0" name="Rectangle 119"/>
          <p:cNvSpPr/>
          <p:nvPr/>
        </p:nvSpPr>
        <p:spPr>
          <a:xfrm>
            <a:off x="6553200" y="1074738"/>
            <a:ext cx="87313" cy="85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2" name="AutoShape 1"/>
          <p:cNvSpPr>
            <a:spLocks/>
          </p:cNvSpPr>
          <p:nvPr/>
        </p:nvSpPr>
        <p:spPr bwMode="auto">
          <a:xfrm>
            <a:off x="0" y="0"/>
            <a:ext cx="6858000" cy="541338"/>
          </a:xfrm>
          <a:prstGeom prst="roundRect">
            <a:avLst>
              <a:gd name="adj" fmla="val 0"/>
            </a:avLst>
          </a:prstGeom>
          <a:solidFill>
            <a:srgbClr val="006666"/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388">
              <a:solidFill>
                <a:srgbClr val="414141"/>
              </a:solidFill>
              <a:latin typeface="Gill Sans Light" charset="0"/>
              <a:ea typeface="ヒラギノ角ゴ ProN W3" charset="-128"/>
            </a:endParaRPr>
          </a:p>
        </p:txBody>
      </p:sp>
      <p:grpSp>
        <p:nvGrpSpPr>
          <p:cNvPr id="123" name="Group 33"/>
          <p:cNvGrpSpPr>
            <a:grpSpLocks/>
          </p:cNvGrpSpPr>
          <p:nvPr/>
        </p:nvGrpSpPr>
        <p:grpSpPr bwMode="auto">
          <a:xfrm>
            <a:off x="150813" y="12700"/>
            <a:ext cx="6616700" cy="419100"/>
            <a:chOff x="0" y="0"/>
            <a:chExt cx="4940" cy="312"/>
          </a:xfrm>
        </p:grpSpPr>
        <p:grpSp>
          <p:nvGrpSpPr>
            <p:cNvPr id="124" name="Group 15"/>
            <p:cNvGrpSpPr>
              <a:grpSpLocks/>
            </p:cNvGrpSpPr>
            <p:nvPr/>
          </p:nvGrpSpPr>
          <p:grpSpPr bwMode="auto">
            <a:xfrm>
              <a:off x="4268" y="45"/>
              <a:ext cx="128" cy="223"/>
              <a:chOff x="0" y="0"/>
              <a:chExt cx="128" cy="223"/>
            </a:xfrm>
          </p:grpSpPr>
          <p:sp>
            <p:nvSpPr>
              <p:cNvPr id="143" name="Rectangle 13"/>
              <p:cNvSpPr>
                <a:spLocks/>
              </p:cNvSpPr>
              <p:nvPr/>
            </p:nvSpPr>
            <p:spPr bwMode="auto">
              <a:xfrm rot="-5400000">
                <a:off x="51" y="-14"/>
                <a:ext cx="21" cy="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4" name="Rectangle 14"/>
              <p:cNvSpPr>
                <a:spLocks/>
              </p:cNvSpPr>
              <p:nvPr/>
            </p:nvSpPr>
            <p:spPr bwMode="auto">
              <a:xfrm rot="-5400000">
                <a:off x="-36" y="58"/>
                <a:ext cx="200" cy="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4396" y="0"/>
              <a:ext cx="54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78" smtClean="0">
                  <a:solidFill>
                    <a:schemeClr val="bg1"/>
                  </a:solidFill>
                  <a:latin typeface="Droid Sans" charset="0"/>
                  <a:sym typeface="Droid Sans" charset="0"/>
                </a:rPr>
                <a:t>9:40</a:t>
              </a:r>
            </a:p>
          </p:txBody>
        </p: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0" y="88"/>
              <a:ext cx="232" cy="176"/>
              <a:chOff x="0" y="0"/>
              <a:chExt cx="232" cy="176"/>
            </a:xfrm>
          </p:grpSpPr>
          <p:sp>
            <p:nvSpPr>
              <p:cNvPr id="141" name="Rectangle 17"/>
              <p:cNvSpPr>
                <a:spLocks/>
              </p:cNvSpPr>
              <p:nvPr/>
            </p:nvSpPr>
            <p:spPr bwMode="auto">
              <a:xfrm>
                <a:off x="0" y="-1"/>
                <a:ext cx="232" cy="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2" name="Freeform 18"/>
              <p:cNvSpPr>
                <a:spLocks/>
              </p:cNvSpPr>
              <p:nvPr/>
            </p:nvSpPr>
            <p:spPr bwMode="auto">
              <a:xfrm>
                <a:off x="36" y="35"/>
                <a:ext cx="164" cy="1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585"/>
                    </a:moveTo>
                    <a:lnTo>
                      <a:pt x="0" y="799"/>
                    </a:lnTo>
                    <a:lnTo>
                      <a:pt x="10537" y="9593"/>
                    </a:ln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grpSp>
          <p:nvGrpSpPr>
            <p:cNvPr id="127" name="Group 26"/>
            <p:cNvGrpSpPr>
              <a:grpSpLocks/>
            </p:cNvGrpSpPr>
            <p:nvPr/>
          </p:nvGrpSpPr>
          <p:grpSpPr bwMode="auto">
            <a:xfrm>
              <a:off x="352" y="88"/>
              <a:ext cx="240" cy="224"/>
              <a:chOff x="0" y="0"/>
              <a:chExt cx="240" cy="224"/>
            </a:xfrm>
          </p:grpSpPr>
          <p:grpSp>
            <p:nvGrpSpPr>
              <p:cNvPr id="13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240" cy="224"/>
                <a:chOff x="0" y="0"/>
                <a:chExt cx="240" cy="224"/>
              </a:xfrm>
            </p:grpSpPr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 flipH="1">
                  <a:off x="64" y="168"/>
                  <a:ext cx="56" cy="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209" cap="flat">
                      <a:solidFill>
                        <a:srgbClr val="798EB8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4388"/>
                </a:p>
              </p:txBody>
            </p:sp>
            <p:sp>
              <p:nvSpPr>
                <p:cNvPr id="140" name="Rectangle 21"/>
                <p:cNvSpPr>
                  <a:spLocks/>
                </p:cNvSpPr>
                <p:nvPr/>
              </p:nvSpPr>
              <p:spPr bwMode="auto">
                <a:xfrm>
                  <a:off x="0" y="-1"/>
                  <a:ext cx="239" cy="1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en-US" sz="4388" smtClean="0">
                    <a:solidFill>
                      <a:srgbClr val="414141"/>
                    </a:solidFill>
                    <a:latin typeface="Gill Sans Light" charset="0"/>
                    <a:ea typeface="ヒラギノ角ゴ ProN W3" charset="-128"/>
                  </a:endParaRPr>
                </a:p>
              </p:txBody>
            </p:sp>
          </p:grp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47" y="114"/>
                <a:ext cx="151" cy="19"/>
              </a:xfrm>
              <a:custGeom>
                <a:avLst/>
                <a:gdLst>
                  <a:gd name="T0" fmla="*/ 0 w 21600"/>
                  <a:gd name="T1" fmla="*/ 0 h 10219"/>
                  <a:gd name="T2" fmla="*/ 0 w 21600"/>
                  <a:gd name="T3" fmla="*/ 0 h 1021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00" h="10219">
                    <a:moveTo>
                      <a:pt x="0" y="0"/>
                    </a:moveTo>
                    <a:cubicBezTo>
                      <a:pt x="0" y="0"/>
                      <a:pt x="6938" y="21600"/>
                      <a:pt x="21600" y="1993"/>
                    </a:cubicBez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6" name="Oval 24"/>
              <p:cNvSpPr>
                <a:spLocks/>
              </p:cNvSpPr>
              <p:nvPr/>
            </p:nvSpPr>
            <p:spPr bwMode="auto">
              <a:xfrm>
                <a:off x="6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37" name="Oval 25"/>
              <p:cNvSpPr>
                <a:spLocks/>
              </p:cNvSpPr>
              <p:nvPr/>
            </p:nvSpPr>
            <p:spPr bwMode="auto">
              <a:xfrm>
                <a:off x="14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8" name="AutoShape 27"/>
            <p:cNvSpPr>
              <a:spLocks/>
            </p:cNvSpPr>
            <p:nvPr/>
          </p:nvSpPr>
          <p:spPr bwMode="auto">
            <a:xfrm>
              <a:off x="3669" y="45"/>
              <a:ext cx="313" cy="2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10814" y="21600"/>
                  </a:moveTo>
                  <a:lnTo>
                    <a:pt x="8421" y="18220"/>
                  </a:lnTo>
                  <a:cubicBezTo>
                    <a:pt x="8734" y="17794"/>
                    <a:pt x="9093" y="17460"/>
                    <a:pt x="9498" y="17211"/>
                  </a:cubicBezTo>
                  <a:cubicBezTo>
                    <a:pt x="9903" y="16965"/>
                    <a:pt x="10335" y="16841"/>
                    <a:pt x="10796" y="16841"/>
                  </a:cubicBezTo>
                  <a:cubicBezTo>
                    <a:pt x="11262" y="16841"/>
                    <a:pt x="11699" y="16969"/>
                    <a:pt x="12106" y="17224"/>
                  </a:cubicBezTo>
                  <a:cubicBezTo>
                    <a:pt x="12515" y="17480"/>
                    <a:pt x="12869" y="17828"/>
                    <a:pt x="13170" y="18271"/>
                  </a:cubicBezTo>
                  <a:lnTo>
                    <a:pt x="10814" y="21600"/>
                  </a:lnTo>
                  <a:close/>
                  <a:moveTo>
                    <a:pt x="14624" y="16257"/>
                  </a:moveTo>
                  <a:cubicBezTo>
                    <a:pt x="14127" y="15545"/>
                    <a:pt x="13553" y="14986"/>
                    <a:pt x="12898" y="14578"/>
                  </a:cubicBezTo>
                  <a:cubicBezTo>
                    <a:pt x="12245" y="14170"/>
                    <a:pt x="11544" y="13967"/>
                    <a:pt x="10796" y="13967"/>
                  </a:cubicBezTo>
                  <a:cubicBezTo>
                    <a:pt x="10047" y="13967"/>
                    <a:pt x="9349" y="14163"/>
                    <a:pt x="8701" y="14557"/>
                  </a:cubicBezTo>
                  <a:cubicBezTo>
                    <a:pt x="8055" y="14953"/>
                    <a:pt x="7482" y="15502"/>
                    <a:pt x="6985" y="16205"/>
                  </a:cubicBezTo>
                  <a:lnTo>
                    <a:pt x="5724" y="14409"/>
                  </a:lnTo>
                  <a:cubicBezTo>
                    <a:pt x="6381" y="13490"/>
                    <a:pt x="7142" y="12767"/>
                    <a:pt x="8007" y="12244"/>
                  </a:cubicBezTo>
                  <a:cubicBezTo>
                    <a:pt x="8872" y="11719"/>
                    <a:pt x="9801" y="11456"/>
                    <a:pt x="10796" y="11456"/>
                  </a:cubicBezTo>
                  <a:cubicBezTo>
                    <a:pt x="11789" y="11456"/>
                    <a:pt x="12724" y="11724"/>
                    <a:pt x="13597" y="12256"/>
                  </a:cubicBezTo>
                  <a:cubicBezTo>
                    <a:pt x="14473" y="12789"/>
                    <a:pt x="15234" y="13525"/>
                    <a:pt x="15885" y="14461"/>
                  </a:cubicBezTo>
                  <a:lnTo>
                    <a:pt x="14624" y="16257"/>
                  </a:lnTo>
                  <a:close/>
                  <a:moveTo>
                    <a:pt x="17412" y="12290"/>
                  </a:moveTo>
                  <a:cubicBezTo>
                    <a:pt x="16989" y="11692"/>
                    <a:pt x="16528" y="11151"/>
                    <a:pt x="16026" y="10671"/>
                  </a:cubicBezTo>
                  <a:cubicBezTo>
                    <a:pt x="15528" y="10189"/>
                    <a:pt x="14998" y="9779"/>
                    <a:pt x="14440" y="9442"/>
                  </a:cubicBezTo>
                  <a:cubicBezTo>
                    <a:pt x="13882" y="9103"/>
                    <a:pt x="13296" y="8846"/>
                    <a:pt x="12682" y="8667"/>
                  </a:cubicBezTo>
                  <a:cubicBezTo>
                    <a:pt x="12069" y="8489"/>
                    <a:pt x="11439" y="8400"/>
                    <a:pt x="10796" y="8400"/>
                  </a:cubicBezTo>
                  <a:cubicBezTo>
                    <a:pt x="10151" y="8400"/>
                    <a:pt x="9523" y="8489"/>
                    <a:pt x="8914" y="8667"/>
                  </a:cubicBezTo>
                  <a:cubicBezTo>
                    <a:pt x="8302" y="8846"/>
                    <a:pt x="7718" y="9099"/>
                    <a:pt x="7160" y="9429"/>
                  </a:cubicBezTo>
                  <a:cubicBezTo>
                    <a:pt x="6602" y="9756"/>
                    <a:pt x="6074" y="10160"/>
                    <a:pt x="5577" y="10637"/>
                  </a:cubicBezTo>
                  <a:cubicBezTo>
                    <a:pt x="5080" y="11113"/>
                    <a:pt x="4620" y="11652"/>
                    <a:pt x="4197" y="12251"/>
                  </a:cubicBezTo>
                  <a:lnTo>
                    <a:pt x="2881" y="10390"/>
                  </a:lnTo>
                  <a:cubicBezTo>
                    <a:pt x="3384" y="9671"/>
                    <a:pt x="3934" y="9025"/>
                    <a:pt x="4533" y="8453"/>
                  </a:cubicBezTo>
                  <a:cubicBezTo>
                    <a:pt x="5130" y="7880"/>
                    <a:pt x="5764" y="7392"/>
                    <a:pt x="6433" y="6990"/>
                  </a:cubicBezTo>
                  <a:cubicBezTo>
                    <a:pt x="7102" y="6587"/>
                    <a:pt x="7803" y="6277"/>
                    <a:pt x="8536" y="6061"/>
                  </a:cubicBezTo>
                  <a:cubicBezTo>
                    <a:pt x="9270" y="5843"/>
                    <a:pt x="10022" y="5734"/>
                    <a:pt x="10796" y="5734"/>
                  </a:cubicBezTo>
                  <a:cubicBezTo>
                    <a:pt x="11568" y="5734"/>
                    <a:pt x="12321" y="5843"/>
                    <a:pt x="13055" y="6061"/>
                  </a:cubicBezTo>
                  <a:cubicBezTo>
                    <a:pt x="13787" y="6277"/>
                    <a:pt x="14491" y="6588"/>
                    <a:pt x="15162" y="6996"/>
                  </a:cubicBezTo>
                  <a:cubicBezTo>
                    <a:pt x="15835" y="7404"/>
                    <a:pt x="16469" y="7895"/>
                    <a:pt x="17068" y="8473"/>
                  </a:cubicBezTo>
                  <a:cubicBezTo>
                    <a:pt x="17665" y="9049"/>
                    <a:pt x="18220" y="9697"/>
                    <a:pt x="18729" y="10416"/>
                  </a:cubicBezTo>
                  <a:lnTo>
                    <a:pt x="17412" y="12290"/>
                  </a:lnTo>
                  <a:close/>
                  <a:moveTo>
                    <a:pt x="20256" y="8258"/>
                  </a:moveTo>
                  <a:cubicBezTo>
                    <a:pt x="19655" y="7400"/>
                    <a:pt x="18996" y="6626"/>
                    <a:pt x="18283" y="5936"/>
                  </a:cubicBezTo>
                  <a:cubicBezTo>
                    <a:pt x="17567" y="5247"/>
                    <a:pt x="16811" y="4660"/>
                    <a:pt x="16008" y="4174"/>
                  </a:cubicBezTo>
                  <a:cubicBezTo>
                    <a:pt x="15209" y="3689"/>
                    <a:pt x="14370" y="3316"/>
                    <a:pt x="13497" y="3054"/>
                  </a:cubicBezTo>
                  <a:cubicBezTo>
                    <a:pt x="12622" y="2796"/>
                    <a:pt x="11722" y="2665"/>
                    <a:pt x="10796" y="2665"/>
                  </a:cubicBezTo>
                  <a:cubicBezTo>
                    <a:pt x="9875" y="2665"/>
                    <a:pt x="8977" y="2793"/>
                    <a:pt x="8104" y="3049"/>
                  </a:cubicBezTo>
                  <a:cubicBezTo>
                    <a:pt x="7229" y="3305"/>
                    <a:pt x="6392" y="3674"/>
                    <a:pt x="5590" y="4154"/>
                  </a:cubicBezTo>
                  <a:cubicBezTo>
                    <a:pt x="4791" y="4634"/>
                    <a:pt x="4032" y="5220"/>
                    <a:pt x="3318" y="5910"/>
                  </a:cubicBezTo>
                  <a:cubicBezTo>
                    <a:pt x="2602" y="6599"/>
                    <a:pt x="1942" y="7373"/>
                    <a:pt x="1334" y="8231"/>
                  </a:cubicBezTo>
                  <a:lnTo>
                    <a:pt x="0" y="6318"/>
                  </a:lnTo>
                  <a:cubicBezTo>
                    <a:pt x="693" y="5349"/>
                    <a:pt x="1448" y="4473"/>
                    <a:pt x="2264" y="3692"/>
                  </a:cubicBezTo>
                  <a:cubicBezTo>
                    <a:pt x="3080" y="2912"/>
                    <a:pt x="3944" y="2249"/>
                    <a:pt x="4854" y="1703"/>
                  </a:cubicBezTo>
                  <a:cubicBezTo>
                    <a:pt x="5766" y="1157"/>
                    <a:pt x="6719" y="736"/>
                    <a:pt x="7717" y="442"/>
                  </a:cubicBezTo>
                  <a:cubicBezTo>
                    <a:pt x="8713" y="146"/>
                    <a:pt x="9740" y="0"/>
                    <a:pt x="10796" y="0"/>
                  </a:cubicBezTo>
                  <a:cubicBezTo>
                    <a:pt x="11850" y="0"/>
                    <a:pt x="12879" y="146"/>
                    <a:pt x="13878" y="442"/>
                  </a:cubicBezTo>
                  <a:cubicBezTo>
                    <a:pt x="14879" y="736"/>
                    <a:pt x="15836" y="1157"/>
                    <a:pt x="16750" y="1703"/>
                  </a:cubicBezTo>
                  <a:cubicBezTo>
                    <a:pt x="17665" y="2249"/>
                    <a:pt x="18529" y="2915"/>
                    <a:pt x="19345" y="3699"/>
                  </a:cubicBezTo>
                  <a:cubicBezTo>
                    <a:pt x="20161" y="4483"/>
                    <a:pt x="20912" y="5366"/>
                    <a:pt x="21600" y="6346"/>
                  </a:cubicBezTo>
                  <a:lnTo>
                    <a:pt x="20256" y="8258"/>
                  </a:lnTo>
                  <a:close/>
                  <a:moveTo>
                    <a:pt x="20256" y="825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  <p:grpSp>
          <p:nvGrpSpPr>
            <p:cNvPr id="129" name="Group 31"/>
            <p:cNvGrpSpPr>
              <a:grpSpLocks/>
            </p:cNvGrpSpPr>
            <p:nvPr/>
          </p:nvGrpSpPr>
          <p:grpSpPr bwMode="auto">
            <a:xfrm>
              <a:off x="3967" y="61"/>
              <a:ext cx="209" cy="227"/>
              <a:chOff x="0" y="0"/>
              <a:chExt cx="209" cy="227"/>
            </a:xfrm>
          </p:grpSpPr>
          <p:sp>
            <p:nvSpPr>
              <p:cNvPr id="131" name="Freeform 28"/>
              <p:cNvSpPr>
                <a:spLocks/>
              </p:cNvSpPr>
              <p:nvPr/>
            </p:nvSpPr>
            <p:spPr bwMode="auto">
              <a:xfrm>
                <a:off x="0" y="0"/>
                <a:ext cx="20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053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053"/>
                    </a:lnTo>
                    <a:close/>
                    <a:moveTo>
                      <a:pt x="0" y="2105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5E5E5E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167" y="28"/>
                <a:ext cx="1" cy="190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3" name="Line 30"/>
              <p:cNvSpPr>
                <a:spLocks noChangeShapeType="1"/>
              </p:cNvSpPr>
              <p:nvPr/>
            </p:nvSpPr>
            <p:spPr bwMode="auto">
              <a:xfrm>
                <a:off x="120" y="3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4040" y="96"/>
              <a:ext cx="0" cy="193"/>
            </a:xfrm>
            <a:prstGeom prst="line">
              <a:avLst/>
            </a:prstGeom>
            <a:noFill/>
            <a:ln w="1270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</p:grpSp>
      <p:sp>
        <p:nvSpPr>
          <p:cNvPr id="151" name="TextBox 1"/>
          <p:cNvSpPr txBox="1">
            <a:spLocks noChangeArrowheads="1"/>
          </p:cNvSpPr>
          <p:nvPr/>
        </p:nvSpPr>
        <p:spPr bwMode="auto">
          <a:xfrm>
            <a:off x="1143000" y="762000"/>
            <a:ext cx="3810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r>
              <a:rPr lang="en-US" altLang="en-US" sz="2800" b="1" dirty="0" smtClean="0">
                <a:solidFill>
                  <a:schemeClr val="bg1"/>
                </a:solidFill>
              </a:rPr>
              <a:t>Mathematics ALG243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0" y="11353800"/>
            <a:ext cx="6858000" cy="838200"/>
            <a:chOff x="0" y="11353800"/>
            <a:chExt cx="68580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1353800"/>
              <a:ext cx="6858000" cy="838200"/>
              <a:chOff x="0" y="11353800"/>
              <a:chExt cx="6858000" cy="8382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667"/>
              <a:stretch/>
            </p:blipFill>
            <p:spPr>
              <a:xfrm>
                <a:off x="0" y="11353800"/>
                <a:ext cx="6858000" cy="838200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0" y="11353800"/>
                <a:ext cx="6858000" cy="838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388"/>
              </a:p>
            </p:txBody>
          </p:sp>
          <p:sp>
            <p:nvSpPr>
              <p:cNvPr id="10" name="Bent Arrow 9"/>
              <p:cNvSpPr/>
              <p:nvPr/>
            </p:nvSpPr>
            <p:spPr>
              <a:xfrm flipH="1">
                <a:off x="685800" y="11582400"/>
                <a:ext cx="561474" cy="381000"/>
              </a:xfrm>
              <a:prstGeom prst="bentArrow">
                <a:avLst>
                  <a:gd name="adj1" fmla="val 16429"/>
                  <a:gd name="adj2" fmla="val 17857"/>
                  <a:gd name="adj3" fmla="val 23571"/>
                  <a:gd name="adj4" fmla="val 3375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943600" y="11601450"/>
                <a:ext cx="381000" cy="304800"/>
                <a:chOff x="-1600200" y="6781800"/>
                <a:chExt cx="381000" cy="3048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-1600200" y="6781800"/>
                  <a:ext cx="3810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-1524000" y="69342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-1524000" y="70866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1506200"/>
              <a:ext cx="501805" cy="501805"/>
            </a:xfrm>
            <a:prstGeom prst="rect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692343"/>
            <a:ext cx="655306" cy="65530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511773" y="18288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Timer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73" y="1927552"/>
            <a:ext cx="264160" cy="264160"/>
          </a:xfrm>
          <a:prstGeom prst="rect">
            <a:avLst/>
          </a:prstGeom>
        </p:spPr>
      </p:pic>
      <p:sp>
        <p:nvSpPr>
          <p:cNvPr id="91" name="Rounded Rectangle 90"/>
          <p:cNvSpPr/>
          <p:nvPr/>
        </p:nvSpPr>
        <p:spPr>
          <a:xfrm>
            <a:off x="4648200" y="1676400"/>
            <a:ext cx="20574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24972" y="17526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 Quiz</a:t>
            </a:r>
            <a:endParaRPr lang="en-US" sz="2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419600" y="2667000"/>
            <a:ext cx="22860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464204" y="2743200"/>
            <a:ext cx="224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Quiz Summery </a:t>
            </a:r>
            <a:endParaRPr lang="en-US" sz="2400" dirty="0"/>
          </a:p>
        </p:txBody>
      </p:sp>
      <p:sp>
        <p:nvSpPr>
          <p:cNvPr id="149" name="Rounded Rectangle 148"/>
          <p:cNvSpPr/>
          <p:nvPr/>
        </p:nvSpPr>
        <p:spPr>
          <a:xfrm>
            <a:off x="5410200" y="10439400"/>
            <a:ext cx="12954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606495" y="1051560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</a:t>
            </a:r>
            <a:endParaRPr lang="en-US" sz="2400" dirty="0"/>
          </a:p>
        </p:txBody>
      </p:sp>
      <p:sp>
        <p:nvSpPr>
          <p:cNvPr id="152" name="Rounded Rectangle 151"/>
          <p:cNvSpPr/>
          <p:nvPr/>
        </p:nvSpPr>
        <p:spPr>
          <a:xfrm>
            <a:off x="184705" y="10439400"/>
            <a:ext cx="12954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381000" y="105156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Back</a:t>
            </a:r>
            <a:endParaRPr lang="en-US" sz="2400" dirty="0"/>
          </a:p>
        </p:txBody>
      </p:sp>
      <p:sp>
        <p:nvSpPr>
          <p:cNvPr id="154" name="Rounded Rectangle 153"/>
          <p:cNvSpPr/>
          <p:nvPr/>
        </p:nvSpPr>
        <p:spPr>
          <a:xfrm>
            <a:off x="2362200" y="10439400"/>
            <a:ext cx="22860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384502" y="10515600"/>
            <a:ext cx="224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Commit &amp; Next</a:t>
            </a:r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" y="2895600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Question Num :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4800" y="3733800"/>
            <a:ext cx="62824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ages of the two persons differ by </a:t>
            </a:r>
            <a:endParaRPr lang="en-US" sz="2800" dirty="0" smtClean="0"/>
          </a:p>
          <a:p>
            <a:r>
              <a:rPr lang="en-US" sz="2800" dirty="0" smtClean="0"/>
              <a:t>20 </a:t>
            </a:r>
            <a:r>
              <a:rPr lang="en-US" sz="2800" dirty="0"/>
              <a:t>years. If 5 year ago, the older one </a:t>
            </a:r>
            <a:endParaRPr lang="en-US" sz="2800" dirty="0" smtClean="0"/>
          </a:p>
          <a:p>
            <a:r>
              <a:rPr lang="en-US" sz="2800" dirty="0" smtClean="0"/>
              <a:t>be </a:t>
            </a:r>
            <a:r>
              <a:rPr lang="en-US" sz="2800" dirty="0"/>
              <a:t>5 times as old as the younger one, </a:t>
            </a:r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their present ages, in year are: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60960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1143000" y="70358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1143000" y="79756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143000" y="89154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57200" y="6248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57200" y="7162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7200" y="8153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7200" y="9144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186716" y="62484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25, 5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100955" y="71628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30, 10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100955" y="8121804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35, 15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100955" y="90678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50, 30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14600" y="175260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00:05:00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45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0" y="541338"/>
            <a:ext cx="6858000" cy="9064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8" name="Rectangle 117"/>
          <p:cNvSpPr/>
          <p:nvPr/>
        </p:nvSpPr>
        <p:spPr>
          <a:xfrm>
            <a:off x="6553200" y="83026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9" name="Rectangle 118"/>
          <p:cNvSpPr/>
          <p:nvPr/>
        </p:nvSpPr>
        <p:spPr>
          <a:xfrm>
            <a:off x="6553200" y="95091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0" name="Rectangle 119"/>
          <p:cNvSpPr/>
          <p:nvPr/>
        </p:nvSpPr>
        <p:spPr>
          <a:xfrm>
            <a:off x="6553200" y="1074738"/>
            <a:ext cx="87313" cy="85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2" name="AutoShape 1"/>
          <p:cNvSpPr>
            <a:spLocks/>
          </p:cNvSpPr>
          <p:nvPr/>
        </p:nvSpPr>
        <p:spPr bwMode="auto">
          <a:xfrm>
            <a:off x="0" y="0"/>
            <a:ext cx="6858000" cy="541338"/>
          </a:xfrm>
          <a:prstGeom prst="roundRect">
            <a:avLst>
              <a:gd name="adj" fmla="val 0"/>
            </a:avLst>
          </a:prstGeom>
          <a:solidFill>
            <a:srgbClr val="006666"/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388">
              <a:solidFill>
                <a:srgbClr val="414141"/>
              </a:solidFill>
              <a:latin typeface="Gill Sans Light" charset="0"/>
              <a:ea typeface="ヒラギノ角ゴ ProN W3" charset="-128"/>
            </a:endParaRPr>
          </a:p>
        </p:txBody>
      </p:sp>
      <p:grpSp>
        <p:nvGrpSpPr>
          <p:cNvPr id="123" name="Group 33"/>
          <p:cNvGrpSpPr>
            <a:grpSpLocks/>
          </p:cNvGrpSpPr>
          <p:nvPr/>
        </p:nvGrpSpPr>
        <p:grpSpPr bwMode="auto">
          <a:xfrm>
            <a:off x="150813" y="12700"/>
            <a:ext cx="6616700" cy="419100"/>
            <a:chOff x="0" y="0"/>
            <a:chExt cx="4940" cy="312"/>
          </a:xfrm>
        </p:grpSpPr>
        <p:grpSp>
          <p:nvGrpSpPr>
            <p:cNvPr id="124" name="Group 15"/>
            <p:cNvGrpSpPr>
              <a:grpSpLocks/>
            </p:cNvGrpSpPr>
            <p:nvPr/>
          </p:nvGrpSpPr>
          <p:grpSpPr bwMode="auto">
            <a:xfrm>
              <a:off x="4268" y="45"/>
              <a:ext cx="128" cy="223"/>
              <a:chOff x="0" y="0"/>
              <a:chExt cx="128" cy="223"/>
            </a:xfrm>
          </p:grpSpPr>
          <p:sp>
            <p:nvSpPr>
              <p:cNvPr id="143" name="Rectangle 13"/>
              <p:cNvSpPr>
                <a:spLocks/>
              </p:cNvSpPr>
              <p:nvPr/>
            </p:nvSpPr>
            <p:spPr bwMode="auto">
              <a:xfrm rot="-5400000">
                <a:off x="51" y="-14"/>
                <a:ext cx="21" cy="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4" name="Rectangle 14"/>
              <p:cNvSpPr>
                <a:spLocks/>
              </p:cNvSpPr>
              <p:nvPr/>
            </p:nvSpPr>
            <p:spPr bwMode="auto">
              <a:xfrm rot="-5400000">
                <a:off x="-36" y="58"/>
                <a:ext cx="200" cy="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4396" y="0"/>
              <a:ext cx="54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78" smtClean="0">
                  <a:solidFill>
                    <a:schemeClr val="bg1"/>
                  </a:solidFill>
                  <a:latin typeface="Droid Sans" charset="0"/>
                  <a:sym typeface="Droid Sans" charset="0"/>
                </a:rPr>
                <a:t>9:40</a:t>
              </a:r>
            </a:p>
          </p:txBody>
        </p: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0" y="88"/>
              <a:ext cx="232" cy="176"/>
              <a:chOff x="0" y="0"/>
              <a:chExt cx="232" cy="176"/>
            </a:xfrm>
          </p:grpSpPr>
          <p:sp>
            <p:nvSpPr>
              <p:cNvPr id="141" name="Rectangle 17"/>
              <p:cNvSpPr>
                <a:spLocks/>
              </p:cNvSpPr>
              <p:nvPr/>
            </p:nvSpPr>
            <p:spPr bwMode="auto">
              <a:xfrm>
                <a:off x="0" y="-1"/>
                <a:ext cx="232" cy="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2" name="Freeform 18"/>
              <p:cNvSpPr>
                <a:spLocks/>
              </p:cNvSpPr>
              <p:nvPr/>
            </p:nvSpPr>
            <p:spPr bwMode="auto">
              <a:xfrm>
                <a:off x="36" y="35"/>
                <a:ext cx="164" cy="1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585"/>
                    </a:moveTo>
                    <a:lnTo>
                      <a:pt x="0" y="799"/>
                    </a:lnTo>
                    <a:lnTo>
                      <a:pt x="10537" y="9593"/>
                    </a:ln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grpSp>
          <p:nvGrpSpPr>
            <p:cNvPr id="127" name="Group 26"/>
            <p:cNvGrpSpPr>
              <a:grpSpLocks/>
            </p:cNvGrpSpPr>
            <p:nvPr/>
          </p:nvGrpSpPr>
          <p:grpSpPr bwMode="auto">
            <a:xfrm>
              <a:off x="352" y="88"/>
              <a:ext cx="240" cy="224"/>
              <a:chOff x="0" y="0"/>
              <a:chExt cx="240" cy="224"/>
            </a:xfrm>
          </p:grpSpPr>
          <p:grpSp>
            <p:nvGrpSpPr>
              <p:cNvPr id="13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240" cy="224"/>
                <a:chOff x="0" y="0"/>
                <a:chExt cx="240" cy="224"/>
              </a:xfrm>
            </p:grpSpPr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 flipH="1">
                  <a:off x="64" y="168"/>
                  <a:ext cx="56" cy="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209" cap="flat">
                      <a:solidFill>
                        <a:srgbClr val="798EB8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4388"/>
                </a:p>
              </p:txBody>
            </p:sp>
            <p:sp>
              <p:nvSpPr>
                <p:cNvPr id="140" name="Rectangle 21"/>
                <p:cNvSpPr>
                  <a:spLocks/>
                </p:cNvSpPr>
                <p:nvPr/>
              </p:nvSpPr>
              <p:spPr bwMode="auto">
                <a:xfrm>
                  <a:off x="0" y="-1"/>
                  <a:ext cx="239" cy="1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en-US" sz="4388" smtClean="0">
                    <a:solidFill>
                      <a:srgbClr val="414141"/>
                    </a:solidFill>
                    <a:latin typeface="Gill Sans Light" charset="0"/>
                    <a:ea typeface="ヒラギノ角ゴ ProN W3" charset="-128"/>
                  </a:endParaRPr>
                </a:p>
              </p:txBody>
            </p:sp>
          </p:grp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47" y="114"/>
                <a:ext cx="151" cy="19"/>
              </a:xfrm>
              <a:custGeom>
                <a:avLst/>
                <a:gdLst>
                  <a:gd name="T0" fmla="*/ 0 w 21600"/>
                  <a:gd name="T1" fmla="*/ 0 h 10219"/>
                  <a:gd name="T2" fmla="*/ 0 w 21600"/>
                  <a:gd name="T3" fmla="*/ 0 h 1021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00" h="10219">
                    <a:moveTo>
                      <a:pt x="0" y="0"/>
                    </a:moveTo>
                    <a:cubicBezTo>
                      <a:pt x="0" y="0"/>
                      <a:pt x="6938" y="21600"/>
                      <a:pt x="21600" y="1993"/>
                    </a:cubicBez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6" name="Oval 24"/>
              <p:cNvSpPr>
                <a:spLocks/>
              </p:cNvSpPr>
              <p:nvPr/>
            </p:nvSpPr>
            <p:spPr bwMode="auto">
              <a:xfrm>
                <a:off x="6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37" name="Oval 25"/>
              <p:cNvSpPr>
                <a:spLocks/>
              </p:cNvSpPr>
              <p:nvPr/>
            </p:nvSpPr>
            <p:spPr bwMode="auto">
              <a:xfrm>
                <a:off x="14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8" name="AutoShape 27"/>
            <p:cNvSpPr>
              <a:spLocks/>
            </p:cNvSpPr>
            <p:nvPr/>
          </p:nvSpPr>
          <p:spPr bwMode="auto">
            <a:xfrm>
              <a:off x="3669" y="45"/>
              <a:ext cx="313" cy="2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10814" y="21600"/>
                  </a:moveTo>
                  <a:lnTo>
                    <a:pt x="8421" y="18220"/>
                  </a:lnTo>
                  <a:cubicBezTo>
                    <a:pt x="8734" y="17794"/>
                    <a:pt x="9093" y="17460"/>
                    <a:pt x="9498" y="17211"/>
                  </a:cubicBezTo>
                  <a:cubicBezTo>
                    <a:pt x="9903" y="16965"/>
                    <a:pt x="10335" y="16841"/>
                    <a:pt x="10796" y="16841"/>
                  </a:cubicBezTo>
                  <a:cubicBezTo>
                    <a:pt x="11262" y="16841"/>
                    <a:pt x="11699" y="16969"/>
                    <a:pt x="12106" y="17224"/>
                  </a:cubicBezTo>
                  <a:cubicBezTo>
                    <a:pt x="12515" y="17480"/>
                    <a:pt x="12869" y="17828"/>
                    <a:pt x="13170" y="18271"/>
                  </a:cubicBezTo>
                  <a:lnTo>
                    <a:pt x="10814" y="21600"/>
                  </a:lnTo>
                  <a:close/>
                  <a:moveTo>
                    <a:pt x="14624" y="16257"/>
                  </a:moveTo>
                  <a:cubicBezTo>
                    <a:pt x="14127" y="15545"/>
                    <a:pt x="13553" y="14986"/>
                    <a:pt x="12898" y="14578"/>
                  </a:cubicBezTo>
                  <a:cubicBezTo>
                    <a:pt x="12245" y="14170"/>
                    <a:pt x="11544" y="13967"/>
                    <a:pt x="10796" y="13967"/>
                  </a:cubicBezTo>
                  <a:cubicBezTo>
                    <a:pt x="10047" y="13967"/>
                    <a:pt x="9349" y="14163"/>
                    <a:pt x="8701" y="14557"/>
                  </a:cubicBezTo>
                  <a:cubicBezTo>
                    <a:pt x="8055" y="14953"/>
                    <a:pt x="7482" y="15502"/>
                    <a:pt x="6985" y="16205"/>
                  </a:cubicBezTo>
                  <a:lnTo>
                    <a:pt x="5724" y="14409"/>
                  </a:lnTo>
                  <a:cubicBezTo>
                    <a:pt x="6381" y="13490"/>
                    <a:pt x="7142" y="12767"/>
                    <a:pt x="8007" y="12244"/>
                  </a:cubicBezTo>
                  <a:cubicBezTo>
                    <a:pt x="8872" y="11719"/>
                    <a:pt x="9801" y="11456"/>
                    <a:pt x="10796" y="11456"/>
                  </a:cubicBezTo>
                  <a:cubicBezTo>
                    <a:pt x="11789" y="11456"/>
                    <a:pt x="12724" y="11724"/>
                    <a:pt x="13597" y="12256"/>
                  </a:cubicBezTo>
                  <a:cubicBezTo>
                    <a:pt x="14473" y="12789"/>
                    <a:pt x="15234" y="13525"/>
                    <a:pt x="15885" y="14461"/>
                  </a:cubicBezTo>
                  <a:lnTo>
                    <a:pt x="14624" y="16257"/>
                  </a:lnTo>
                  <a:close/>
                  <a:moveTo>
                    <a:pt x="17412" y="12290"/>
                  </a:moveTo>
                  <a:cubicBezTo>
                    <a:pt x="16989" y="11692"/>
                    <a:pt x="16528" y="11151"/>
                    <a:pt x="16026" y="10671"/>
                  </a:cubicBezTo>
                  <a:cubicBezTo>
                    <a:pt x="15528" y="10189"/>
                    <a:pt x="14998" y="9779"/>
                    <a:pt x="14440" y="9442"/>
                  </a:cubicBezTo>
                  <a:cubicBezTo>
                    <a:pt x="13882" y="9103"/>
                    <a:pt x="13296" y="8846"/>
                    <a:pt x="12682" y="8667"/>
                  </a:cubicBezTo>
                  <a:cubicBezTo>
                    <a:pt x="12069" y="8489"/>
                    <a:pt x="11439" y="8400"/>
                    <a:pt x="10796" y="8400"/>
                  </a:cubicBezTo>
                  <a:cubicBezTo>
                    <a:pt x="10151" y="8400"/>
                    <a:pt x="9523" y="8489"/>
                    <a:pt x="8914" y="8667"/>
                  </a:cubicBezTo>
                  <a:cubicBezTo>
                    <a:pt x="8302" y="8846"/>
                    <a:pt x="7718" y="9099"/>
                    <a:pt x="7160" y="9429"/>
                  </a:cubicBezTo>
                  <a:cubicBezTo>
                    <a:pt x="6602" y="9756"/>
                    <a:pt x="6074" y="10160"/>
                    <a:pt x="5577" y="10637"/>
                  </a:cubicBezTo>
                  <a:cubicBezTo>
                    <a:pt x="5080" y="11113"/>
                    <a:pt x="4620" y="11652"/>
                    <a:pt x="4197" y="12251"/>
                  </a:cubicBezTo>
                  <a:lnTo>
                    <a:pt x="2881" y="10390"/>
                  </a:lnTo>
                  <a:cubicBezTo>
                    <a:pt x="3384" y="9671"/>
                    <a:pt x="3934" y="9025"/>
                    <a:pt x="4533" y="8453"/>
                  </a:cubicBezTo>
                  <a:cubicBezTo>
                    <a:pt x="5130" y="7880"/>
                    <a:pt x="5764" y="7392"/>
                    <a:pt x="6433" y="6990"/>
                  </a:cubicBezTo>
                  <a:cubicBezTo>
                    <a:pt x="7102" y="6587"/>
                    <a:pt x="7803" y="6277"/>
                    <a:pt x="8536" y="6061"/>
                  </a:cubicBezTo>
                  <a:cubicBezTo>
                    <a:pt x="9270" y="5843"/>
                    <a:pt x="10022" y="5734"/>
                    <a:pt x="10796" y="5734"/>
                  </a:cubicBezTo>
                  <a:cubicBezTo>
                    <a:pt x="11568" y="5734"/>
                    <a:pt x="12321" y="5843"/>
                    <a:pt x="13055" y="6061"/>
                  </a:cubicBezTo>
                  <a:cubicBezTo>
                    <a:pt x="13787" y="6277"/>
                    <a:pt x="14491" y="6588"/>
                    <a:pt x="15162" y="6996"/>
                  </a:cubicBezTo>
                  <a:cubicBezTo>
                    <a:pt x="15835" y="7404"/>
                    <a:pt x="16469" y="7895"/>
                    <a:pt x="17068" y="8473"/>
                  </a:cubicBezTo>
                  <a:cubicBezTo>
                    <a:pt x="17665" y="9049"/>
                    <a:pt x="18220" y="9697"/>
                    <a:pt x="18729" y="10416"/>
                  </a:cubicBezTo>
                  <a:lnTo>
                    <a:pt x="17412" y="12290"/>
                  </a:lnTo>
                  <a:close/>
                  <a:moveTo>
                    <a:pt x="20256" y="8258"/>
                  </a:moveTo>
                  <a:cubicBezTo>
                    <a:pt x="19655" y="7400"/>
                    <a:pt x="18996" y="6626"/>
                    <a:pt x="18283" y="5936"/>
                  </a:cubicBezTo>
                  <a:cubicBezTo>
                    <a:pt x="17567" y="5247"/>
                    <a:pt x="16811" y="4660"/>
                    <a:pt x="16008" y="4174"/>
                  </a:cubicBezTo>
                  <a:cubicBezTo>
                    <a:pt x="15209" y="3689"/>
                    <a:pt x="14370" y="3316"/>
                    <a:pt x="13497" y="3054"/>
                  </a:cubicBezTo>
                  <a:cubicBezTo>
                    <a:pt x="12622" y="2796"/>
                    <a:pt x="11722" y="2665"/>
                    <a:pt x="10796" y="2665"/>
                  </a:cubicBezTo>
                  <a:cubicBezTo>
                    <a:pt x="9875" y="2665"/>
                    <a:pt x="8977" y="2793"/>
                    <a:pt x="8104" y="3049"/>
                  </a:cubicBezTo>
                  <a:cubicBezTo>
                    <a:pt x="7229" y="3305"/>
                    <a:pt x="6392" y="3674"/>
                    <a:pt x="5590" y="4154"/>
                  </a:cubicBezTo>
                  <a:cubicBezTo>
                    <a:pt x="4791" y="4634"/>
                    <a:pt x="4032" y="5220"/>
                    <a:pt x="3318" y="5910"/>
                  </a:cubicBezTo>
                  <a:cubicBezTo>
                    <a:pt x="2602" y="6599"/>
                    <a:pt x="1942" y="7373"/>
                    <a:pt x="1334" y="8231"/>
                  </a:cubicBezTo>
                  <a:lnTo>
                    <a:pt x="0" y="6318"/>
                  </a:lnTo>
                  <a:cubicBezTo>
                    <a:pt x="693" y="5349"/>
                    <a:pt x="1448" y="4473"/>
                    <a:pt x="2264" y="3692"/>
                  </a:cubicBezTo>
                  <a:cubicBezTo>
                    <a:pt x="3080" y="2912"/>
                    <a:pt x="3944" y="2249"/>
                    <a:pt x="4854" y="1703"/>
                  </a:cubicBezTo>
                  <a:cubicBezTo>
                    <a:pt x="5766" y="1157"/>
                    <a:pt x="6719" y="736"/>
                    <a:pt x="7717" y="442"/>
                  </a:cubicBezTo>
                  <a:cubicBezTo>
                    <a:pt x="8713" y="146"/>
                    <a:pt x="9740" y="0"/>
                    <a:pt x="10796" y="0"/>
                  </a:cubicBezTo>
                  <a:cubicBezTo>
                    <a:pt x="11850" y="0"/>
                    <a:pt x="12879" y="146"/>
                    <a:pt x="13878" y="442"/>
                  </a:cubicBezTo>
                  <a:cubicBezTo>
                    <a:pt x="14879" y="736"/>
                    <a:pt x="15836" y="1157"/>
                    <a:pt x="16750" y="1703"/>
                  </a:cubicBezTo>
                  <a:cubicBezTo>
                    <a:pt x="17665" y="2249"/>
                    <a:pt x="18529" y="2915"/>
                    <a:pt x="19345" y="3699"/>
                  </a:cubicBezTo>
                  <a:cubicBezTo>
                    <a:pt x="20161" y="4483"/>
                    <a:pt x="20912" y="5366"/>
                    <a:pt x="21600" y="6346"/>
                  </a:cubicBezTo>
                  <a:lnTo>
                    <a:pt x="20256" y="8258"/>
                  </a:lnTo>
                  <a:close/>
                  <a:moveTo>
                    <a:pt x="20256" y="825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  <p:grpSp>
          <p:nvGrpSpPr>
            <p:cNvPr id="129" name="Group 31"/>
            <p:cNvGrpSpPr>
              <a:grpSpLocks/>
            </p:cNvGrpSpPr>
            <p:nvPr/>
          </p:nvGrpSpPr>
          <p:grpSpPr bwMode="auto">
            <a:xfrm>
              <a:off x="3967" y="61"/>
              <a:ext cx="209" cy="227"/>
              <a:chOff x="0" y="0"/>
              <a:chExt cx="209" cy="227"/>
            </a:xfrm>
          </p:grpSpPr>
          <p:sp>
            <p:nvSpPr>
              <p:cNvPr id="131" name="Freeform 28"/>
              <p:cNvSpPr>
                <a:spLocks/>
              </p:cNvSpPr>
              <p:nvPr/>
            </p:nvSpPr>
            <p:spPr bwMode="auto">
              <a:xfrm>
                <a:off x="0" y="0"/>
                <a:ext cx="20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053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053"/>
                    </a:lnTo>
                    <a:close/>
                    <a:moveTo>
                      <a:pt x="0" y="2105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5E5E5E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167" y="28"/>
                <a:ext cx="1" cy="190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3" name="Line 30"/>
              <p:cNvSpPr>
                <a:spLocks noChangeShapeType="1"/>
              </p:cNvSpPr>
              <p:nvPr/>
            </p:nvSpPr>
            <p:spPr bwMode="auto">
              <a:xfrm>
                <a:off x="120" y="3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4040" y="96"/>
              <a:ext cx="0" cy="193"/>
            </a:xfrm>
            <a:prstGeom prst="line">
              <a:avLst/>
            </a:prstGeom>
            <a:noFill/>
            <a:ln w="1270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</p:grpSp>
      <p:sp>
        <p:nvSpPr>
          <p:cNvPr id="151" name="TextBox 1"/>
          <p:cNvSpPr txBox="1">
            <a:spLocks noChangeArrowheads="1"/>
          </p:cNvSpPr>
          <p:nvPr/>
        </p:nvSpPr>
        <p:spPr bwMode="auto">
          <a:xfrm>
            <a:off x="1143000" y="762000"/>
            <a:ext cx="3810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r>
              <a:rPr lang="en-US" altLang="en-US" sz="2800" b="1" dirty="0" smtClean="0">
                <a:solidFill>
                  <a:schemeClr val="bg1"/>
                </a:solidFill>
              </a:rPr>
              <a:t>Mathematics ALG243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0" y="11353800"/>
            <a:ext cx="6858000" cy="838200"/>
            <a:chOff x="0" y="11353800"/>
            <a:chExt cx="68580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1353800"/>
              <a:ext cx="6858000" cy="838200"/>
              <a:chOff x="0" y="11353800"/>
              <a:chExt cx="6858000" cy="8382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667"/>
              <a:stretch/>
            </p:blipFill>
            <p:spPr>
              <a:xfrm>
                <a:off x="0" y="11353800"/>
                <a:ext cx="6858000" cy="838200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0" y="11353800"/>
                <a:ext cx="6858000" cy="838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388"/>
              </a:p>
            </p:txBody>
          </p:sp>
          <p:sp>
            <p:nvSpPr>
              <p:cNvPr id="10" name="Bent Arrow 9"/>
              <p:cNvSpPr/>
              <p:nvPr/>
            </p:nvSpPr>
            <p:spPr>
              <a:xfrm flipH="1">
                <a:off x="685800" y="11582400"/>
                <a:ext cx="561474" cy="381000"/>
              </a:xfrm>
              <a:prstGeom prst="bentArrow">
                <a:avLst>
                  <a:gd name="adj1" fmla="val 16429"/>
                  <a:gd name="adj2" fmla="val 17857"/>
                  <a:gd name="adj3" fmla="val 23571"/>
                  <a:gd name="adj4" fmla="val 3375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943600" y="11601450"/>
                <a:ext cx="381000" cy="304800"/>
                <a:chOff x="-1600200" y="6781800"/>
                <a:chExt cx="381000" cy="3048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-1600200" y="6781800"/>
                  <a:ext cx="3810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-1524000" y="69342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-1524000" y="70866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1506200"/>
              <a:ext cx="501805" cy="501805"/>
            </a:xfrm>
            <a:prstGeom prst="rect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692343"/>
            <a:ext cx="655306" cy="65530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511773" y="18288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Timer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73" y="1927552"/>
            <a:ext cx="264160" cy="26416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514600" y="175260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00:05:00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648200" y="1676400"/>
            <a:ext cx="20574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24972" y="17526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Quiz</a:t>
            </a:r>
            <a:endParaRPr lang="en-US" sz="2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419600" y="2667000"/>
            <a:ext cx="22860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464204" y="2743200"/>
            <a:ext cx="224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Quiz Summery </a:t>
            </a:r>
            <a:endParaRPr lang="en-US" sz="2400" dirty="0"/>
          </a:p>
        </p:txBody>
      </p:sp>
      <p:sp>
        <p:nvSpPr>
          <p:cNvPr id="149" name="Rounded Rectangle 148"/>
          <p:cNvSpPr/>
          <p:nvPr/>
        </p:nvSpPr>
        <p:spPr>
          <a:xfrm>
            <a:off x="5410200" y="10439400"/>
            <a:ext cx="12954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606495" y="1051560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</a:t>
            </a:r>
            <a:endParaRPr lang="en-US" sz="2400" dirty="0"/>
          </a:p>
        </p:txBody>
      </p:sp>
      <p:sp>
        <p:nvSpPr>
          <p:cNvPr id="152" name="Rounded Rectangle 151"/>
          <p:cNvSpPr/>
          <p:nvPr/>
        </p:nvSpPr>
        <p:spPr>
          <a:xfrm>
            <a:off x="184705" y="10439400"/>
            <a:ext cx="12954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381000" y="105156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Back</a:t>
            </a:r>
            <a:endParaRPr lang="en-US" sz="2400" dirty="0"/>
          </a:p>
        </p:txBody>
      </p:sp>
      <p:sp>
        <p:nvSpPr>
          <p:cNvPr id="154" name="Rounded Rectangle 153"/>
          <p:cNvSpPr/>
          <p:nvPr/>
        </p:nvSpPr>
        <p:spPr>
          <a:xfrm>
            <a:off x="2362200" y="10439400"/>
            <a:ext cx="22860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384502" y="10515600"/>
            <a:ext cx="224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Commit &amp; Next</a:t>
            </a:r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" y="2895600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Question Num :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4800" y="3733800"/>
            <a:ext cx="62824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ages of the two persons differ by </a:t>
            </a:r>
            <a:endParaRPr lang="en-US" sz="2800" dirty="0" smtClean="0"/>
          </a:p>
          <a:p>
            <a:r>
              <a:rPr lang="en-US" sz="2800" dirty="0" smtClean="0"/>
              <a:t>20 </a:t>
            </a:r>
            <a:r>
              <a:rPr lang="en-US" sz="2800" dirty="0"/>
              <a:t>years. If 5 year ago, the older one </a:t>
            </a:r>
            <a:endParaRPr lang="en-US" sz="2800" dirty="0" smtClean="0"/>
          </a:p>
          <a:p>
            <a:r>
              <a:rPr lang="en-US" sz="2800" dirty="0" smtClean="0"/>
              <a:t>be </a:t>
            </a:r>
            <a:r>
              <a:rPr lang="en-US" sz="2800" dirty="0"/>
              <a:t>5 times as old as the younger one, </a:t>
            </a:r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their present ages, in year are: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60960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1143000" y="70358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1143000" y="79756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143000" y="8915400"/>
            <a:ext cx="5105400" cy="6858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57200" y="6248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57200" y="7162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7200" y="8153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7200" y="9144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186716" y="62484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25, 5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100955" y="71628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30, 10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100955" y="8121804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35, 15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100955" y="90678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50, 30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04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0" y="541338"/>
            <a:ext cx="6858000" cy="9064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8" name="Rectangle 117"/>
          <p:cNvSpPr/>
          <p:nvPr/>
        </p:nvSpPr>
        <p:spPr>
          <a:xfrm>
            <a:off x="6553200" y="83026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19" name="Rectangle 118"/>
          <p:cNvSpPr/>
          <p:nvPr/>
        </p:nvSpPr>
        <p:spPr>
          <a:xfrm>
            <a:off x="6553200" y="950913"/>
            <a:ext cx="87313" cy="87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0" name="Rectangle 119"/>
          <p:cNvSpPr/>
          <p:nvPr/>
        </p:nvSpPr>
        <p:spPr>
          <a:xfrm>
            <a:off x="6553200" y="1074738"/>
            <a:ext cx="87313" cy="85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388"/>
          </a:p>
        </p:txBody>
      </p:sp>
      <p:sp>
        <p:nvSpPr>
          <p:cNvPr id="122" name="AutoShape 1"/>
          <p:cNvSpPr>
            <a:spLocks/>
          </p:cNvSpPr>
          <p:nvPr/>
        </p:nvSpPr>
        <p:spPr bwMode="auto">
          <a:xfrm>
            <a:off x="0" y="0"/>
            <a:ext cx="6858000" cy="541338"/>
          </a:xfrm>
          <a:prstGeom prst="roundRect">
            <a:avLst>
              <a:gd name="adj" fmla="val 0"/>
            </a:avLst>
          </a:prstGeom>
          <a:solidFill>
            <a:srgbClr val="006666"/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388">
              <a:solidFill>
                <a:srgbClr val="414141"/>
              </a:solidFill>
              <a:latin typeface="Gill Sans Light" charset="0"/>
              <a:ea typeface="ヒラギノ角ゴ ProN W3" charset="-128"/>
            </a:endParaRPr>
          </a:p>
        </p:txBody>
      </p:sp>
      <p:grpSp>
        <p:nvGrpSpPr>
          <p:cNvPr id="123" name="Group 33"/>
          <p:cNvGrpSpPr>
            <a:grpSpLocks/>
          </p:cNvGrpSpPr>
          <p:nvPr/>
        </p:nvGrpSpPr>
        <p:grpSpPr bwMode="auto">
          <a:xfrm>
            <a:off x="150813" y="12700"/>
            <a:ext cx="6616700" cy="419100"/>
            <a:chOff x="0" y="0"/>
            <a:chExt cx="4940" cy="312"/>
          </a:xfrm>
        </p:grpSpPr>
        <p:grpSp>
          <p:nvGrpSpPr>
            <p:cNvPr id="124" name="Group 15"/>
            <p:cNvGrpSpPr>
              <a:grpSpLocks/>
            </p:cNvGrpSpPr>
            <p:nvPr/>
          </p:nvGrpSpPr>
          <p:grpSpPr bwMode="auto">
            <a:xfrm>
              <a:off x="4268" y="45"/>
              <a:ext cx="128" cy="223"/>
              <a:chOff x="0" y="0"/>
              <a:chExt cx="128" cy="223"/>
            </a:xfrm>
          </p:grpSpPr>
          <p:sp>
            <p:nvSpPr>
              <p:cNvPr id="143" name="Rectangle 13"/>
              <p:cNvSpPr>
                <a:spLocks/>
              </p:cNvSpPr>
              <p:nvPr/>
            </p:nvSpPr>
            <p:spPr bwMode="auto">
              <a:xfrm rot="-5400000">
                <a:off x="51" y="-14"/>
                <a:ext cx="21" cy="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4" name="Rectangle 14"/>
              <p:cNvSpPr>
                <a:spLocks/>
              </p:cNvSpPr>
              <p:nvPr/>
            </p:nvSpPr>
            <p:spPr bwMode="auto">
              <a:xfrm rot="-5400000">
                <a:off x="-36" y="58"/>
                <a:ext cx="200" cy="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5E5E5E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4396" y="0"/>
              <a:ext cx="54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78" smtClean="0">
                  <a:solidFill>
                    <a:schemeClr val="bg1"/>
                  </a:solidFill>
                  <a:latin typeface="Droid Sans" charset="0"/>
                  <a:sym typeface="Droid Sans" charset="0"/>
                </a:rPr>
                <a:t>9:40</a:t>
              </a:r>
            </a:p>
          </p:txBody>
        </p: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0" y="88"/>
              <a:ext cx="232" cy="176"/>
              <a:chOff x="0" y="0"/>
              <a:chExt cx="232" cy="176"/>
            </a:xfrm>
          </p:grpSpPr>
          <p:sp>
            <p:nvSpPr>
              <p:cNvPr id="141" name="Rectangle 17"/>
              <p:cNvSpPr>
                <a:spLocks/>
              </p:cNvSpPr>
              <p:nvPr/>
            </p:nvSpPr>
            <p:spPr bwMode="auto">
              <a:xfrm>
                <a:off x="0" y="-1"/>
                <a:ext cx="232" cy="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42" name="Freeform 18"/>
              <p:cNvSpPr>
                <a:spLocks/>
              </p:cNvSpPr>
              <p:nvPr/>
            </p:nvSpPr>
            <p:spPr bwMode="auto">
              <a:xfrm>
                <a:off x="36" y="35"/>
                <a:ext cx="164" cy="1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585"/>
                    </a:moveTo>
                    <a:lnTo>
                      <a:pt x="0" y="799"/>
                    </a:lnTo>
                    <a:lnTo>
                      <a:pt x="10537" y="9593"/>
                    </a:ln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grpSp>
          <p:nvGrpSpPr>
            <p:cNvPr id="127" name="Group 26"/>
            <p:cNvGrpSpPr>
              <a:grpSpLocks/>
            </p:cNvGrpSpPr>
            <p:nvPr/>
          </p:nvGrpSpPr>
          <p:grpSpPr bwMode="auto">
            <a:xfrm>
              <a:off x="352" y="88"/>
              <a:ext cx="240" cy="224"/>
              <a:chOff x="0" y="0"/>
              <a:chExt cx="240" cy="224"/>
            </a:xfrm>
          </p:grpSpPr>
          <p:grpSp>
            <p:nvGrpSpPr>
              <p:cNvPr id="13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240" cy="224"/>
                <a:chOff x="0" y="0"/>
                <a:chExt cx="240" cy="224"/>
              </a:xfrm>
            </p:grpSpPr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 flipH="1">
                  <a:off x="64" y="168"/>
                  <a:ext cx="56" cy="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209" cap="flat">
                      <a:solidFill>
                        <a:srgbClr val="798EB8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4388"/>
                </a:p>
              </p:txBody>
            </p:sp>
            <p:sp>
              <p:nvSpPr>
                <p:cNvPr id="140" name="Rectangle 21"/>
                <p:cNvSpPr>
                  <a:spLocks/>
                </p:cNvSpPr>
                <p:nvPr/>
              </p:nvSpPr>
              <p:spPr bwMode="auto">
                <a:xfrm>
                  <a:off x="0" y="-1"/>
                  <a:ext cx="239" cy="1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en-US" sz="4388" smtClean="0">
                    <a:solidFill>
                      <a:srgbClr val="414141"/>
                    </a:solidFill>
                    <a:latin typeface="Gill Sans Light" charset="0"/>
                    <a:ea typeface="ヒラギノ角ゴ ProN W3" charset="-128"/>
                  </a:endParaRPr>
                </a:p>
              </p:txBody>
            </p:sp>
          </p:grp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47" y="114"/>
                <a:ext cx="151" cy="19"/>
              </a:xfrm>
              <a:custGeom>
                <a:avLst/>
                <a:gdLst>
                  <a:gd name="T0" fmla="*/ 0 w 21600"/>
                  <a:gd name="T1" fmla="*/ 0 h 10219"/>
                  <a:gd name="T2" fmla="*/ 0 w 21600"/>
                  <a:gd name="T3" fmla="*/ 0 h 1021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00" h="10219">
                    <a:moveTo>
                      <a:pt x="0" y="0"/>
                    </a:moveTo>
                    <a:cubicBezTo>
                      <a:pt x="0" y="0"/>
                      <a:pt x="6938" y="21600"/>
                      <a:pt x="21600" y="1993"/>
                    </a:cubicBezTo>
                  </a:path>
                </a:pathLst>
              </a:custGeom>
              <a:noFill/>
              <a:ln w="25400" cap="flat">
                <a:solidFill>
                  <a:srgbClr val="00666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6" name="Oval 24"/>
              <p:cNvSpPr>
                <a:spLocks/>
              </p:cNvSpPr>
              <p:nvPr/>
            </p:nvSpPr>
            <p:spPr bwMode="auto">
              <a:xfrm>
                <a:off x="6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  <p:sp>
            <p:nvSpPr>
              <p:cNvPr id="137" name="Oval 25"/>
              <p:cNvSpPr>
                <a:spLocks/>
              </p:cNvSpPr>
              <p:nvPr/>
            </p:nvSpPr>
            <p:spPr bwMode="auto">
              <a:xfrm>
                <a:off x="148" y="60"/>
                <a:ext cx="24" cy="24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4388" smtClean="0">
                  <a:solidFill>
                    <a:srgbClr val="414141"/>
                  </a:solidFill>
                  <a:latin typeface="Gill Sans Light" charset="0"/>
                  <a:ea typeface="ヒラギノ角ゴ ProN W3" charset="-128"/>
                </a:endParaRPr>
              </a:p>
            </p:txBody>
          </p:sp>
        </p:grpSp>
        <p:sp>
          <p:nvSpPr>
            <p:cNvPr id="128" name="AutoShape 27"/>
            <p:cNvSpPr>
              <a:spLocks/>
            </p:cNvSpPr>
            <p:nvPr/>
          </p:nvSpPr>
          <p:spPr bwMode="auto">
            <a:xfrm>
              <a:off x="3669" y="45"/>
              <a:ext cx="313" cy="2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10814" y="21600"/>
                  </a:moveTo>
                  <a:lnTo>
                    <a:pt x="8421" y="18220"/>
                  </a:lnTo>
                  <a:cubicBezTo>
                    <a:pt x="8734" y="17794"/>
                    <a:pt x="9093" y="17460"/>
                    <a:pt x="9498" y="17211"/>
                  </a:cubicBezTo>
                  <a:cubicBezTo>
                    <a:pt x="9903" y="16965"/>
                    <a:pt x="10335" y="16841"/>
                    <a:pt x="10796" y="16841"/>
                  </a:cubicBezTo>
                  <a:cubicBezTo>
                    <a:pt x="11262" y="16841"/>
                    <a:pt x="11699" y="16969"/>
                    <a:pt x="12106" y="17224"/>
                  </a:cubicBezTo>
                  <a:cubicBezTo>
                    <a:pt x="12515" y="17480"/>
                    <a:pt x="12869" y="17828"/>
                    <a:pt x="13170" y="18271"/>
                  </a:cubicBezTo>
                  <a:lnTo>
                    <a:pt x="10814" y="21600"/>
                  </a:lnTo>
                  <a:close/>
                  <a:moveTo>
                    <a:pt x="14624" y="16257"/>
                  </a:moveTo>
                  <a:cubicBezTo>
                    <a:pt x="14127" y="15545"/>
                    <a:pt x="13553" y="14986"/>
                    <a:pt x="12898" y="14578"/>
                  </a:cubicBezTo>
                  <a:cubicBezTo>
                    <a:pt x="12245" y="14170"/>
                    <a:pt x="11544" y="13967"/>
                    <a:pt x="10796" y="13967"/>
                  </a:cubicBezTo>
                  <a:cubicBezTo>
                    <a:pt x="10047" y="13967"/>
                    <a:pt x="9349" y="14163"/>
                    <a:pt x="8701" y="14557"/>
                  </a:cubicBezTo>
                  <a:cubicBezTo>
                    <a:pt x="8055" y="14953"/>
                    <a:pt x="7482" y="15502"/>
                    <a:pt x="6985" y="16205"/>
                  </a:cubicBezTo>
                  <a:lnTo>
                    <a:pt x="5724" y="14409"/>
                  </a:lnTo>
                  <a:cubicBezTo>
                    <a:pt x="6381" y="13490"/>
                    <a:pt x="7142" y="12767"/>
                    <a:pt x="8007" y="12244"/>
                  </a:cubicBezTo>
                  <a:cubicBezTo>
                    <a:pt x="8872" y="11719"/>
                    <a:pt x="9801" y="11456"/>
                    <a:pt x="10796" y="11456"/>
                  </a:cubicBezTo>
                  <a:cubicBezTo>
                    <a:pt x="11789" y="11456"/>
                    <a:pt x="12724" y="11724"/>
                    <a:pt x="13597" y="12256"/>
                  </a:cubicBezTo>
                  <a:cubicBezTo>
                    <a:pt x="14473" y="12789"/>
                    <a:pt x="15234" y="13525"/>
                    <a:pt x="15885" y="14461"/>
                  </a:cubicBezTo>
                  <a:lnTo>
                    <a:pt x="14624" y="16257"/>
                  </a:lnTo>
                  <a:close/>
                  <a:moveTo>
                    <a:pt x="17412" y="12290"/>
                  </a:moveTo>
                  <a:cubicBezTo>
                    <a:pt x="16989" y="11692"/>
                    <a:pt x="16528" y="11151"/>
                    <a:pt x="16026" y="10671"/>
                  </a:cubicBezTo>
                  <a:cubicBezTo>
                    <a:pt x="15528" y="10189"/>
                    <a:pt x="14998" y="9779"/>
                    <a:pt x="14440" y="9442"/>
                  </a:cubicBezTo>
                  <a:cubicBezTo>
                    <a:pt x="13882" y="9103"/>
                    <a:pt x="13296" y="8846"/>
                    <a:pt x="12682" y="8667"/>
                  </a:cubicBezTo>
                  <a:cubicBezTo>
                    <a:pt x="12069" y="8489"/>
                    <a:pt x="11439" y="8400"/>
                    <a:pt x="10796" y="8400"/>
                  </a:cubicBezTo>
                  <a:cubicBezTo>
                    <a:pt x="10151" y="8400"/>
                    <a:pt x="9523" y="8489"/>
                    <a:pt x="8914" y="8667"/>
                  </a:cubicBezTo>
                  <a:cubicBezTo>
                    <a:pt x="8302" y="8846"/>
                    <a:pt x="7718" y="9099"/>
                    <a:pt x="7160" y="9429"/>
                  </a:cubicBezTo>
                  <a:cubicBezTo>
                    <a:pt x="6602" y="9756"/>
                    <a:pt x="6074" y="10160"/>
                    <a:pt x="5577" y="10637"/>
                  </a:cubicBezTo>
                  <a:cubicBezTo>
                    <a:pt x="5080" y="11113"/>
                    <a:pt x="4620" y="11652"/>
                    <a:pt x="4197" y="12251"/>
                  </a:cubicBezTo>
                  <a:lnTo>
                    <a:pt x="2881" y="10390"/>
                  </a:lnTo>
                  <a:cubicBezTo>
                    <a:pt x="3384" y="9671"/>
                    <a:pt x="3934" y="9025"/>
                    <a:pt x="4533" y="8453"/>
                  </a:cubicBezTo>
                  <a:cubicBezTo>
                    <a:pt x="5130" y="7880"/>
                    <a:pt x="5764" y="7392"/>
                    <a:pt x="6433" y="6990"/>
                  </a:cubicBezTo>
                  <a:cubicBezTo>
                    <a:pt x="7102" y="6587"/>
                    <a:pt x="7803" y="6277"/>
                    <a:pt x="8536" y="6061"/>
                  </a:cubicBezTo>
                  <a:cubicBezTo>
                    <a:pt x="9270" y="5843"/>
                    <a:pt x="10022" y="5734"/>
                    <a:pt x="10796" y="5734"/>
                  </a:cubicBezTo>
                  <a:cubicBezTo>
                    <a:pt x="11568" y="5734"/>
                    <a:pt x="12321" y="5843"/>
                    <a:pt x="13055" y="6061"/>
                  </a:cubicBezTo>
                  <a:cubicBezTo>
                    <a:pt x="13787" y="6277"/>
                    <a:pt x="14491" y="6588"/>
                    <a:pt x="15162" y="6996"/>
                  </a:cubicBezTo>
                  <a:cubicBezTo>
                    <a:pt x="15835" y="7404"/>
                    <a:pt x="16469" y="7895"/>
                    <a:pt x="17068" y="8473"/>
                  </a:cubicBezTo>
                  <a:cubicBezTo>
                    <a:pt x="17665" y="9049"/>
                    <a:pt x="18220" y="9697"/>
                    <a:pt x="18729" y="10416"/>
                  </a:cubicBezTo>
                  <a:lnTo>
                    <a:pt x="17412" y="12290"/>
                  </a:lnTo>
                  <a:close/>
                  <a:moveTo>
                    <a:pt x="20256" y="8258"/>
                  </a:moveTo>
                  <a:cubicBezTo>
                    <a:pt x="19655" y="7400"/>
                    <a:pt x="18996" y="6626"/>
                    <a:pt x="18283" y="5936"/>
                  </a:cubicBezTo>
                  <a:cubicBezTo>
                    <a:pt x="17567" y="5247"/>
                    <a:pt x="16811" y="4660"/>
                    <a:pt x="16008" y="4174"/>
                  </a:cubicBezTo>
                  <a:cubicBezTo>
                    <a:pt x="15209" y="3689"/>
                    <a:pt x="14370" y="3316"/>
                    <a:pt x="13497" y="3054"/>
                  </a:cubicBezTo>
                  <a:cubicBezTo>
                    <a:pt x="12622" y="2796"/>
                    <a:pt x="11722" y="2665"/>
                    <a:pt x="10796" y="2665"/>
                  </a:cubicBezTo>
                  <a:cubicBezTo>
                    <a:pt x="9875" y="2665"/>
                    <a:pt x="8977" y="2793"/>
                    <a:pt x="8104" y="3049"/>
                  </a:cubicBezTo>
                  <a:cubicBezTo>
                    <a:pt x="7229" y="3305"/>
                    <a:pt x="6392" y="3674"/>
                    <a:pt x="5590" y="4154"/>
                  </a:cubicBezTo>
                  <a:cubicBezTo>
                    <a:pt x="4791" y="4634"/>
                    <a:pt x="4032" y="5220"/>
                    <a:pt x="3318" y="5910"/>
                  </a:cubicBezTo>
                  <a:cubicBezTo>
                    <a:pt x="2602" y="6599"/>
                    <a:pt x="1942" y="7373"/>
                    <a:pt x="1334" y="8231"/>
                  </a:cubicBezTo>
                  <a:lnTo>
                    <a:pt x="0" y="6318"/>
                  </a:lnTo>
                  <a:cubicBezTo>
                    <a:pt x="693" y="5349"/>
                    <a:pt x="1448" y="4473"/>
                    <a:pt x="2264" y="3692"/>
                  </a:cubicBezTo>
                  <a:cubicBezTo>
                    <a:pt x="3080" y="2912"/>
                    <a:pt x="3944" y="2249"/>
                    <a:pt x="4854" y="1703"/>
                  </a:cubicBezTo>
                  <a:cubicBezTo>
                    <a:pt x="5766" y="1157"/>
                    <a:pt x="6719" y="736"/>
                    <a:pt x="7717" y="442"/>
                  </a:cubicBezTo>
                  <a:cubicBezTo>
                    <a:pt x="8713" y="146"/>
                    <a:pt x="9740" y="0"/>
                    <a:pt x="10796" y="0"/>
                  </a:cubicBezTo>
                  <a:cubicBezTo>
                    <a:pt x="11850" y="0"/>
                    <a:pt x="12879" y="146"/>
                    <a:pt x="13878" y="442"/>
                  </a:cubicBezTo>
                  <a:cubicBezTo>
                    <a:pt x="14879" y="736"/>
                    <a:pt x="15836" y="1157"/>
                    <a:pt x="16750" y="1703"/>
                  </a:cubicBezTo>
                  <a:cubicBezTo>
                    <a:pt x="17665" y="2249"/>
                    <a:pt x="18529" y="2915"/>
                    <a:pt x="19345" y="3699"/>
                  </a:cubicBezTo>
                  <a:cubicBezTo>
                    <a:pt x="20161" y="4483"/>
                    <a:pt x="20912" y="5366"/>
                    <a:pt x="21600" y="6346"/>
                  </a:cubicBezTo>
                  <a:lnTo>
                    <a:pt x="20256" y="8258"/>
                  </a:lnTo>
                  <a:close/>
                  <a:moveTo>
                    <a:pt x="20256" y="825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  <p:grpSp>
          <p:nvGrpSpPr>
            <p:cNvPr id="129" name="Group 31"/>
            <p:cNvGrpSpPr>
              <a:grpSpLocks/>
            </p:cNvGrpSpPr>
            <p:nvPr/>
          </p:nvGrpSpPr>
          <p:grpSpPr bwMode="auto">
            <a:xfrm>
              <a:off x="3967" y="61"/>
              <a:ext cx="209" cy="227"/>
              <a:chOff x="0" y="0"/>
              <a:chExt cx="209" cy="227"/>
            </a:xfrm>
          </p:grpSpPr>
          <p:sp>
            <p:nvSpPr>
              <p:cNvPr id="131" name="Freeform 28"/>
              <p:cNvSpPr>
                <a:spLocks/>
              </p:cNvSpPr>
              <p:nvPr/>
            </p:nvSpPr>
            <p:spPr bwMode="auto">
              <a:xfrm>
                <a:off x="0" y="0"/>
                <a:ext cx="20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053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053"/>
                    </a:lnTo>
                    <a:close/>
                    <a:moveTo>
                      <a:pt x="0" y="2105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5E5E5E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167" y="28"/>
                <a:ext cx="1" cy="190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  <p:sp>
            <p:nvSpPr>
              <p:cNvPr id="133" name="Line 30"/>
              <p:cNvSpPr>
                <a:spLocks noChangeShapeType="1"/>
              </p:cNvSpPr>
              <p:nvPr/>
            </p:nvSpPr>
            <p:spPr bwMode="auto">
              <a:xfrm>
                <a:off x="120" y="3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4388"/>
              </a:p>
            </p:txBody>
          </p:sp>
        </p:grp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4040" y="96"/>
              <a:ext cx="0" cy="193"/>
            </a:xfrm>
            <a:prstGeom prst="line">
              <a:avLst/>
            </a:prstGeom>
            <a:noFill/>
            <a:ln w="1270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4388"/>
            </a:p>
          </p:txBody>
        </p:sp>
      </p:grpSp>
      <p:sp>
        <p:nvSpPr>
          <p:cNvPr id="151" name="TextBox 1"/>
          <p:cNvSpPr txBox="1">
            <a:spLocks noChangeArrowheads="1"/>
          </p:cNvSpPr>
          <p:nvPr/>
        </p:nvSpPr>
        <p:spPr bwMode="auto">
          <a:xfrm>
            <a:off x="1143000" y="762000"/>
            <a:ext cx="3810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r>
              <a:rPr lang="en-US" altLang="en-US" sz="2800" b="1" dirty="0" smtClean="0">
                <a:solidFill>
                  <a:schemeClr val="bg1"/>
                </a:solidFill>
              </a:rPr>
              <a:t>Mathematics ALG243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0" y="11353800"/>
            <a:ext cx="6858000" cy="838200"/>
            <a:chOff x="0" y="11353800"/>
            <a:chExt cx="68580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1353800"/>
              <a:ext cx="6858000" cy="838200"/>
              <a:chOff x="0" y="11353800"/>
              <a:chExt cx="6858000" cy="8382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667"/>
              <a:stretch/>
            </p:blipFill>
            <p:spPr>
              <a:xfrm>
                <a:off x="0" y="11353800"/>
                <a:ext cx="6858000" cy="838200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0" y="11353800"/>
                <a:ext cx="6858000" cy="838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388"/>
              </a:p>
            </p:txBody>
          </p:sp>
          <p:sp>
            <p:nvSpPr>
              <p:cNvPr id="10" name="Bent Arrow 9"/>
              <p:cNvSpPr/>
              <p:nvPr/>
            </p:nvSpPr>
            <p:spPr>
              <a:xfrm flipH="1">
                <a:off x="685800" y="11582400"/>
                <a:ext cx="561474" cy="381000"/>
              </a:xfrm>
              <a:prstGeom prst="bentArrow">
                <a:avLst>
                  <a:gd name="adj1" fmla="val 16429"/>
                  <a:gd name="adj2" fmla="val 17857"/>
                  <a:gd name="adj3" fmla="val 23571"/>
                  <a:gd name="adj4" fmla="val 3375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943600" y="11601450"/>
                <a:ext cx="381000" cy="304800"/>
                <a:chOff x="-1600200" y="6781800"/>
                <a:chExt cx="381000" cy="3048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-1600200" y="6781800"/>
                  <a:ext cx="3810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-1524000" y="69342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-1524000" y="70866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1506200"/>
              <a:ext cx="501805" cy="501805"/>
            </a:xfrm>
            <a:prstGeom prst="rect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692343"/>
            <a:ext cx="655306" cy="65530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511773" y="18288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Timer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73" y="1927552"/>
            <a:ext cx="264160" cy="26416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514600" y="175260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00:25:00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06870" y="2667000"/>
            <a:ext cx="2286000" cy="609600"/>
          </a:xfrm>
          <a:prstGeom prst="roundRect">
            <a:avLst>
              <a:gd name="adj" fmla="val 29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28818" y="2743200"/>
            <a:ext cx="224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Quiz Summery 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630489" y="3886200"/>
            <a:ext cx="3438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Congratulations 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Finished quiz with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33400" y="5943600"/>
            <a:ext cx="1752600" cy="1757817"/>
            <a:chOff x="838200" y="7767183"/>
            <a:chExt cx="1752600" cy="1757817"/>
          </a:xfrm>
        </p:grpSpPr>
        <p:grpSp>
          <p:nvGrpSpPr>
            <p:cNvPr id="71" name="Group 70"/>
            <p:cNvGrpSpPr/>
            <p:nvPr/>
          </p:nvGrpSpPr>
          <p:grpSpPr>
            <a:xfrm>
              <a:off x="838200" y="7767183"/>
              <a:ext cx="1752600" cy="1757817"/>
              <a:chOff x="1445784" y="7313182"/>
              <a:chExt cx="3200400" cy="3209926"/>
            </a:xfrm>
          </p:grpSpPr>
          <p:sp>
            <p:nvSpPr>
              <p:cNvPr id="74" name="Donut 73"/>
              <p:cNvSpPr>
                <a:spLocks noChangeAspect="1"/>
              </p:cNvSpPr>
              <p:nvPr/>
            </p:nvSpPr>
            <p:spPr>
              <a:xfrm>
                <a:off x="1445784" y="7322708"/>
                <a:ext cx="3200400" cy="3200400"/>
              </a:xfrm>
              <a:prstGeom prst="donut">
                <a:avLst>
                  <a:gd name="adj" fmla="val 1037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Block Arc 74"/>
              <p:cNvSpPr>
                <a:spLocks noChangeAspect="1"/>
              </p:cNvSpPr>
              <p:nvPr/>
            </p:nvSpPr>
            <p:spPr>
              <a:xfrm rot="5212980" flipH="1">
                <a:off x="1445784" y="7313182"/>
                <a:ext cx="3200399" cy="3200400"/>
              </a:xfrm>
              <a:prstGeom prst="blockArc">
                <a:avLst>
                  <a:gd name="adj1" fmla="val 5550360"/>
                  <a:gd name="adj2" fmla="val 21398028"/>
                  <a:gd name="adj3" fmla="val 10279"/>
                </a:avLst>
              </a:prstGeom>
              <a:solidFill>
                <a:srgbClr val="00999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95400" y="822438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9999"/>
                  </a:solidFill>
                </a:rPr>
                <a:t>7</a:t>
              </a:r>
              <a:r>
                <a:rPr lang="en-US" sz="3200" b="1" dirty="0" smtClean="0">
                  <a:solidFill>
                    <a:srgbClr val="009999"/>
                  </a:solidFill>
                </a:rPr>
                <a:t>0%</a:t>
              </a:r>
              <a:endParaRPr lang="en-US" sz="3200" b="1" dirty="0">
                <a:solidFill>
                  <a:srgbClr val="009999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30300" y="8617051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>
                      <a:lumMod val="50000"/>
                    </a:schemeClr>
                  </a:solidFill>
                </a:rPr>
                <a:t>Achieved</a:t>
              </a:r>
              <a:endParaRPr lang="en-US" sz="1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708177" y="6189406"/>
            <a:ext cx="3943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Correct Answered 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08177" y="6646606"/>
            <a:ext cx="379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Wrong Answered  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08177" y="7103806"/>
            <a:ext cx="387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Total Answered     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29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53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Pages>0</Pages>
  <Words>260</Words>
  <Characters>0</Characters>
  <Application>Microsoft Office PowerPoint</Application>
  <PresentationFormat>Widescreen</PresentationFormat>
  <Lines>0</Lines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Arial</vt:lpstr>
      <vt:lpstr>Calibri</vt:lpstr>
      <vt:lpstr>Droid Sans</vt:lpstr>
      <vt:lpstr>Gill Sans Light</vt:lpstr>
      <vt:lpstr>ヒラギノ角ゴ ProN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Nenawath Ramesh</dc:creator>
  <cp:keywords/>
  <dc:description/>
  <cp:lastModifiedBy>Nenawath Ramesh</cp:lastModifiedBy>
  <cp:revision>174</cp:revision>
  <dcterms:modified xsi:type="dcterms:W3CDTF">2016-01-06T06:28:19Z</dcterms:modified>
</cp:coreProperties>
</file>