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6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0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63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09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22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97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4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4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1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2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2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6E0F-AE1D-4778-A303-3CC753628E19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7E1C-0C87-470D-940F-AC8247CD2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46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C12D14-B925-7B24-195D-7AB3D3A05D63}"/>
              </a:ext>
            </a:extLst>
          </p:cNvPr>
          <p:cNvSpPr/>
          <p:nvPr/>
        </p:nvSpPr>
        <p:spPr>
          <a:xfrm>
            <a:off x="-78820" y="2321004"/>
            <a:ext cx="1234963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SKILLS</a:t>
            </a:r>
            <a:endParaRPr lang="en-IN" sz="13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7940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 Mittal</dc:creator>
  <cp:lastModifiedBy>Sushant Mittal</cp:lastModifiedBy>
  <cp:revision>2</cp:revision>
  <dcterms:created xsi:type="dcterms:W3CDTF">2023-04-18T15:11:59Z</dcterms:created>
  <dcterms:modified xsi:type="dcterms:W3CDTF">2023-04-18T15:16:37Z</dcterms:modified>
</cp:coreProperties>
</file>