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E23-16E1-8C4D-D075-48015368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12976-C222-936D-68D8-36821FC1D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6001-CF01-39DA-3E54-B1752926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DFFB-5FEA-8F4A-B3AA-9D78A824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A548-8C8A-ECB1-E850-A5012D46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9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8C02-68E8-AD68-F9DD-E68716A4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82AAC-5335-4060-0DB6-88D96B6F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B549-5D01-C431-1076-862259E7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5805-9A3A-9D7D-8491-FC7B94AD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E9C5-75CF-F7A9-B9A6-C7AED45A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2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4E798-752B-5953-628B-892BBB6E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3B406-E203-029B-0C35-440D3FA0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4B72-B675-19AF-2C9E-F1FAD4EA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A992-9127-25C2-248D-1D5F3401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B6B0-1F5E-98B3-979D-3E3FB128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61A4-038C-5B3A-4B0B-4423FE8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9C52-4002-8AB3-DF4E-10319701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D811-8520-307F-3321-ED119FA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A14F-E791-4DC6-A711-60995429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3BD4-FFF5-268C-7D25-39CC6366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2DAB-8594-78B5-7436-C7CA5F0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4E618-1170-2973-FAA2-09FF7688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11FE-D073-A0EC-5741-C89FEB4A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D3FD-0D1B-5F2F-93F5-50F57B7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AF87-BF5D-25A5-FEE7-EEB3E34E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E84B-5F77-BA61-0F2A-DB6DDF73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3E11-9CC5-9834-ADD7-A4516899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371AE-D20E-C800-5759-CCFBD696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A854-5F45-9E1B-8CF1-91B8C0C7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278D-7D45-176E-12A4-B7F71C22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C4ED-CB2E-7172-1D79-9D76372B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0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0CF6-500A-8D9E-AC9B-642DFA34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1184-F429-7444-DCA6-31A878C0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3E7C4-B97C-0F86-D7E4-18C1F82A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3E090-E2C1-8337-33F8-A87AC43D5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442D9-CF9F-98F0-1AF2-6334A583B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AF2EF-42C0-DFC8-974A-C09E0A0D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47E20-8293-A9F6-B529-8AC9F11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4E26B-C9E6-0C22-3372-4F5F603B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2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0484-FB6F-90F5-CBAA-67E15AE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DFC46-D180-D9AA-E929-A56A279D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39234-CD59-69F2-9804-B74DE810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B3B44-4B30-2072-921F-5EC1EDED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8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7D30F-BAAA-800C-3DC6-60B5B0CD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7F73-627E-5765-1B31-86DC03F2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9D958-A05F-9CA1-F5D4-C6812841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5A99-AE4D-7B4F-BD60-17415945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99B0-6859-160B-E7B3-0FA2C70D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2A2AD-4C13-88BB-17D6-6FDFC140F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F1AE-469B-4232-3ECF-13453C41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4D9B-7614-137A-C473-E04B2B12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E3ED3-AE11-5EC0-0FA8-0CB8D76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7DE1-7D87-7262-4242-8EE6FFC3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6B108-EF6C-6916-3D2E-68137A058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9F612-E21C-C991-3083-4B1FBC3D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9F953-BBCA-87BD-E712-E2927F6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1D7CA-32E8-2DF6-D3BD-0B65B199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7DBA-4076-B35F-DEC2-9F204C7E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B3E8E-97A2-C1EA-1E1B-71B8F40F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2AF0-9A5E-90CC-813B-F90B4C9C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8F53-AAAC-EBAD-6A98-51A4C912C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0740-A262-9CCF-FD54-5B515DD11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9C80-BF47-4025-FE99-2262219BF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1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C12D14-B925-7B24-195D-7AB3D3A05D63}"/>
              </a:ext>
            </a:extLst>
          </p:cNvPr>
          <p:cNvSpPr/>
          <p:nvPr/>
        </p:nvSpPr>
        <p:spPr>
          <a:xfrm>
            <a:off x="760853" y="2105561"/>
            <a:ext cx="1067029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EDUCATION</a:t>
            </a:r>
            <a:endParaRPr lang="en-IN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94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Mittal</dc:creator>
  <cp:lastModifiedBy>Sushant Mittal</cp:lastModifiedBy>
  <cp:revision>1</cp:revision>
  <dcterms:created xsi:type="dcterms:W3CDTF">2023-04-18T15:11:59Z</dcterms:created>
  <dcterms:modified xsi:type="dcterms:W3CDTF">2023-04-18T15:13:28Z</dcterms:modified>
</cp:coreProperties>
</file>