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Vidaloka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0A948B-CB54-47E2-96B0-1E393D166997}">
  <a:tblStyle styleId="{A40A948B-CB54-47E2-96B0-1E393D166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178718" y="1165326"/>
            <a:ext cx="692533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Image to Recipe </a:t>
            </a:r>
            <a:r>
              <a:rPr lang="en-IN" dirty="0"/>
              <a:t>Generator🍴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39950" y="3596556"/>
            <a:ext cx="7064100" cy="124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SUSHANT KUMAR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IIIT Bhagalpur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17-02-2025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50" y="487888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Concept and Vision</a:t>
            </a:r>
            <a:endParaRPr sz="28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541149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Concept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 food images into relevant recipes.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0">
              <a:buNone/>
            </a:pPr>
            <a:r>
              <a:rPr lang="en-US" sz="1600" b="1" dirty="0"/>
              <a:t>Vision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make cooking easier by automatically identifying food items and suggesting recipes.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 user experience with accurate food detection and user-friendly 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573024" y="355732"/>
            <a:ext cx="6773875" cy="85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1" dirty="0"/>
              <a:t>Solution Approach &amp; Tech Stack</a:t>
            </a:r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573024" y="1121570"/>
            <a:ext cx="7985189" cy="3533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/>
              <a:t>Approach Used in Code: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Image Classification: Utilized MobileNetV2 (Pre-trained on ImageNet) for food item detection.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/>
              <a:t>Recipe Suggestion: Displayed fixed recipes for 20 food items based on the detected labels.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/>
              <a:t>Tech Stack Used: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Frontend: </a:t>
            </a:r>
            <a:r>
              <a:rPr lang="en-IN" sz="1200" dirty="0" err="1"/>
              <a:t>Streamlit</a:t>
            </a:r>
            <a:r>
              <a:rPr lang="en-IN" sz="1200" dirty="0"/>
              <a:t> for UI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Backend: TensorFlow (MobileNetV2), Pillow for image processing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Libraries Used: TensorFlow, Pillow, NumPy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/>
              <a:t>Frameworks: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 err="1"/>
              <a:t>Streamlit</a:t>
            </a:r>
            <a:r>
              <a:rPr lang="en-IN" sz="1200" dirty="0"/>
              <a:t> for User Interface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1" dirty="0"/>
              <a:t>Datasets: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No custom dataset was used. The model relies on the ImageNet pre-trained weights for classification.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642939" y="1221582"/>
            <a:ext cx="7958136" cy="34768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Evaluation Criteria: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Functionality: The app works as intended with food detection and fixed recipe suggestions.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Code Quality: Modular and readable, but lacks documentation for some functions.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 err="1"/>
              <a:t>GenAI</a:t>
            </a:r>
            <a:r>
              <a:rPr lang="en-IN" sz="1200" dirty="0"/>
              <a:t> Integration: Not utilized (No GPT-3 or diffusion models).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Creativity: Unique UI design and user-friendly interface.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Scalability: Limited due to fixed recipes; can be enhanced with dynamic recipe generation.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/>
              <a:t>Future Scope: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Integrate CLIP/</a:t>
            </a:r>
            <a:r>
              <a:rPr lang="en-IN" sz="1200" dirty="0" err="1"/>
              <a:t>ViT</a:t>
            </a:r>
            <a:r>
              <a:rPr lang="en-IN" sz="1200" dirty="0"/>
              <a:t> for more accurate classification.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Use GPT-3 or </a:t>
            </a:r>
            <a:r>
              <a:rPr lang="en-IN" sz="1200" dirty="0" err="1"/>
              <a:t>LangChain</a:t>
            </a:r>
            <a:r>
              <a:rPr lang="en-IN" sz="1200" dirty="0"/>
              <a:t> for dynamic recipe generation.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Expand the recipe database with more items.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200" dirty="0"/>
              <a:t>Multi-language support for better accessibility.</a:t>
            </a:r>
            <a:endParaRPr sz="1200"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642939" y="352156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Evaluation &amp; Future Scope</a:t>
            </a: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249</Words>
  <Application>Microsoft Office PowerPoint</Application>
  <PresentationFormat>On-screen Show (16:9)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</vt:lpstr>
      <vt:lpstr>Lato</vt:lpstr>
      <vt:lpstr>Arial</vt:lpstr>
      <vt:lpstr>Vidaloka</vt:lpstr>
      <vt:lpstr>Minimalist Business Slides XL by Slidesgo</vt:lpstr>
      <vt:lpstr>Image to Recipe Generator🍴</vt:lpstr>
      <vt:lpstr>Concept and Vision</vt:lpstr>
      <vt:lpstr>Solution Approach &amp; Tech Stack</vt:lpstr>
      <vt:lpstr>Evaluation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Sushant Kumar</cp:lastModifiedBy>
  <cp:revision>26</cp:revision>
  <dcterms:modified xsi:type="dcterms:W3CDTF">2025-02-16T18:16:34Z</dcterms:modified>
</cp:coreProperties>
</file>