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F14C-DF98-6C78-352E-7C24657B5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7C69E-6ADE-15E3-2779-797AC11B9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B62D6-E813-353E-0CF0-CDA122C8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64F7-0C5F-4FC4-B673-EB29AF43889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03825-970A-0B61-42F9-F89F9BCE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E2836-2F17-F326-64A8-FCDB8005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ED57-B1AC-40AD-B388-102F7AAA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0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DC9F-CAD8-5E76-AE4B-95FDA658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A989A-32B1-964D-7295-419F0E8E9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F86D4-A16B-6C8B-C318-A23F25AA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64F7-0C5F-4FC4-B673-EB29AF43889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C4F07-4C15-AE71-5A5D-0822E6B7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093F4-1F5F-5E52-1E20-33AD70E9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ED57-B1AC-40AD-B388-102F7AAA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0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4CFB54-8259-E841-85BA-EEA834C84D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1AB88-186C-31B6-C6C3-B93E71B19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53026-B3B9-0404-C2EB-4B7907AA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64F7-0C5F-4FC4-B673-EB29AF43889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ED20C-DA28-EC22-37BC-3E21402C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0293F-DCC0-A9CE-6244-9BEDB2A17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ED57-B1AC-40AD-B388-102F7AAA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5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F5E1-0BA6-0408-A872-BEB4585CB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82CC0-AD76-4ABD-F5F4-A059B7B65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C28E5-D6B2-81E8-8E75-82EBC42B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64F7-0C5F-4FC4-B673-EB29AF43889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17711-BC7D-FDD6-C8F7-B1F0796E2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F9EE3-4F88-1D47-86AF-5031956F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ED57-B1AC-40AD-B388-102F7AAA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C9DD-B324-6DF6-ADB2-99B98744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302D4-3801-9EEC-7E20-03ADE119B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B6709E-1A93-AF20-BC7D-07A3549DF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64F7-0C5F-4FC4-B673-EB29AF43889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DC47C-5EE4-CBA5-1FBE-F1E68F2A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15F57-89D2-E20A-929B-36532F4A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ED57-B1AC-40AD-B388-102F7AAA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2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CB60-8CAC-BF6A-28D7-98BE7F6B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666E5-5362-C689-E3C3-79B1F6E71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F42B7-3B72-BD6A-22BF-8371E6A19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222B4-D9E8-6D56-C801-20BD5B8F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64F7-0C5F-4FC4-B673-EB29AF43889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6C1C7-A1FD-3409-F198-F3CF1469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A33CE-9760-5231-FB14-70882A28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ED57-B1AC-40AD-B388-102F7AAA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88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664E5-864B-848A-1EDA-599A82521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7B24-7B4F-BF70-F38F-7ABFFD91B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21EE9-0B9E-7130-EE79-DA7DC43F1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DA7FB-F55C-0EAF-BC9D-2B13BE51C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8740E-06F4-DAA0-F34A-A71F89E06D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57128-CE88-81F1-4A4B-B7A0279E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64F7-0C5F-4FC4-B673-EB29AF43889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15864-4092-1E75-C990-98FE08A1C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D05CB-9F42-FADB-A6B7-638EA9D0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ED57-B1AC-40AD-B388-102F7AAA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4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DBF5-76C7-F677-58C4-97C49A11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DE575-98F1-70E5-9188-9433494F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64F7-0C5F-4FC4-B673-EB29AF43889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E346E-49AD-0C77-07D2-2D402C87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6F580-FF16-E167-2E5D-E8060A5F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ED57-B1AC-40AD-B388-102F7AAA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3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86AED5-F307-9F8C-84B9-8AA6368F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64F7-0C5F-4FC4-B673-EB29AF43889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EA9BC-B44E-374D-8673-2B042CA9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2639-4DC8-233F-5B51-66201153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ED57-B1AC-40AD-B388-102F7AAA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5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3FEE-2935-9C80-3031-C0A0745E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1333D-D788-4D5B-A1ED-F5F8CCAE3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7835F-0464-23B5-99B0-31CFD4B99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10DCA-19F4-4931-BBDA-11D6B40C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64F7-0C5F-4FC4-B673-EB29AF43889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EFF9D-4F8E-40BF-6ED9-D516906D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2EFEA-3DB9-929C-2FC7-702AEF201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ED57-B1AC-40AD-B388-102F7AAA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56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72773-BBD1-6F80-4424-B564F06F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91E8F-8CB9-CF10-6BF7-3F7439C28F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EE699-AAE6-8520-E2C5-5FB2C70406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879F0-25B3-E111-8903-CBD9F1FD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64F7-0C5F-4FC4-B673-EB29AF43889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C7EC3-7D06-F2FF-571C-E9301393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D94B9-BE1B-D34A-7C45-433ED5E8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0ED57-B1AC-40AD-B388-102F7AAA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6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F7095F-3E47-A2BB-7A0D-0AD115321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F0963-9466-3E22-ABC3-92B65ADA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46AB-0D07-BFAF-97D2-5D27A96E9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D564F7-0C5F-4FC4-B673-EB29AF438891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92607-E938-9D38-2930-D6622C72C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3B8F8-762B-20A4-E215-EF1997B6B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E0ED57-B1AC-40AD-B388-102F7AAA7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5B74-0E44-38B1-CC59-DDAD85FA93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tESTING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26253-8EBD-5795-29A5-70AFF1DD2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 CAN SEE THE TEXT</a:t>
            </a:r>
          </a:p>
        </p:txBody>
      </p:sp>
    </p:spTree>
    <p:extLst>
      <p:ext uri="{BB962C8B-B14F-4D97-AF65-F5344CB8AC3E}">
        <p14:creationId xmlns:p14="http://schemas.microsoft.com/office/powerpoint/2010/main" val="217136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Sushant Tiwari</dc:creator>
  <cp:lastModifiedBy>Sushant Tiwari</cp:lastModifiedBy>
  <cp:revision>3</cp:revision>
  <dcterms:created xsi:type="dcterms:W3CDTF">2025-04-03T01:40:10Z</dcterms:created>
  <dcterms:modified xsi:type="dcterms:W3CDTF">2025-04-03T01:46:57Z</dcterms:modified>
</cp:coreProperties>
</file>