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6"/>
  </p:notesMasterIdLst>
  <p:sldIdLst>
    <p:sldId id="256" r:id="rId2"/>
    <p:sldId id="257" r:id="rId3"/>
    <p:sldId id="258" r:id="rId4"/>
    <p:sldId id="259" r:id="rId5"/>
  </p:sldIdLst>
  <p:sldSz cx="12192000" cy="6858000"/>
  <p:notesSz cx="6858000" cy="9144000"/>
  <p:embeddedFontLst>
    <p:embeddedFont>
      <p:font typeface="Calibri" panose="020F0502020204030204" pitchFamily="34" charset="0"/>
      <p:regular r:id="rId7"/>
      <p:bold r:id="rId8"/>
      <p:italic r:id="rId9"/>
      <p:boldItalic r:id="rId10"/>
    </p:embeddedFont>
    <p:embeddedFont>
      <p:font typeface="Franklin Gothic" panose="020B0604020202020204" charset="0"/>
      <p:bold r:id="rId11"/>
    </p:embeddedFont>
    <p:embeddedFont>
      <p:font typeface="Libre Franklin" pitchFamily="2" charset="0"/>
      <p:regular r:id="rId12"/>
      <p:bold r:id="rId13"/>
      <p:italic r:id="rId14"/>
      <p:boldItalic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917C14D1-F570-4FB5-84BB-37CB5BC16CCC}">
          <p14:sldIdLst>
            <p14:sldId id="256"/>
            <p14:sldId id="257"/>
            <p14:sldId id="258"/>
            <p14:sldId id="259"/>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1" roundtripDataSignature="AMtx7mi1sBDdHb2XsYteFNPHBFMUQvu/s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428" autoAdjust="0"/>
    <p:restoredTop sz="94660"/>
  </p:normalViewPr>
  <p:slideViewPr>
    <p:cSldViewPr>
      <p:cViewPr varScale="1">
        <p:scale>
          <a:sx n="78" d="100"/>
          <a:sy n="78" d="100"/>
        </p:scale>
        <p:origin x="629" y="43"/>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font" Target="fonts/font7.fntdata"/><Relationship Id="rId3" Type="http://schemas.openxmlformats.org/officeDocument/2006/relationships/slide" Target="slides/slide2.xml"/><Relationship Id="rId34" Type="http://schemas.openxmlformats.org/officeDocument/2006/relationships/theme" Target="theme/theme1.xml"/><Relationship Id="rId7" Type="http://schemas.openxmlformats.org/officeDocument/2006/relationships/font" Target="fonts/font1.fntdata"/><Relationship Id="rId12" Type="http://schemas.openxmlformats.org/officeDocument/2006/relationships/font" Target="fonts/font6.fntdata"/><Relationship Id="rId33"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font" Target="fonts/font5.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9.fntdata"/><Relationship Id="rId10" Type="http://schemas.openxmlformats.org/officeDocument/2006/relationships/font" Target="fonts/font4.fntdata"/><Relationship Id="rId31" Type="http://customschemas.google.com/relationships/presentationmetadata" Target="metadata"/><Relationship Id="rId4" Type="http://schemas.openxmlformats.org/officeDocument/2006/relationships/slide" Target="slides/slide3.xml"/><Relationship Id="rId9" Type="http://schemas.openxmlformats.org/officeDocument/2006/relationships/font" Target="fonts/font3.fntdata"/><Relationship Id="rId14" Type="http://schemas.openxmlformats.org/officeDocument/2006/relationships/font" Target="fonts/font8.fntdata"/><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9823273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8" name="Google Shape;20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941692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5" name="Google Shape;21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989796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392307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5" name="Google Shape;23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494297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p:cSld name="Title">
    <p:bg>
      <p:bgPr>
        <a:solidFill>
          <a:schemeClr val="lt1"/>
        </a:solidFill>
        <a:effectLst/>
      </p:bgPr>
    </p:bg>
    <p:spTree>
      <p:nvGrpSpPr>
        <p:cNvPr id="1" name="Shape 15"/>
        <p:cNvGrpSpPr/>
        <p:nvPr/>
      </p:nvGrpSpPr>
      <p:grpSpPr>
        <a:xfrm>
          <a:off x="0" y="0"/>
          <a:ext cx="0" cy="0"/>
          <a:chOff x="0" y="0"/>
          <a:chExt cx="0" cy="0"/>
        </a:xfrm>
      </p:grpSpPr>
      <p:sp>
        <p:nvSpPr>
          <p:cNvPr id="16" name="Google Shape;16;p7"/>
          <p:cNvSpPr txBox="1">
            <a:spLocks noGrp="1"/>
          </p:cNvSpPr>
          <p:nvPr>
            <p:ph type="ctrTitle"/>
          </p:nvPr>
        </p:nvSpPr>
        <p:spPr>
          <a:xfrm>
            <a:off x="6367054" y="2116182"/>
            <a:ext cx="5491571" cy="1514019"/>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dk1"/>
              </a:buClr>
              <a:buSzPts val="6000"/>
              <a:buFont typeface="Franklin Gothic"/>
              <a:buNone/>
              <a:defRPr sz="60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17" name="Google Shape;17;p7"/>
          <p:cNvGrpSpPr/>
          <p:nvPr/>
        </p:nvGrpSpPr>
        <p:grpSpPr>
          <a:xfrm>
            <a:off x="1" y="758752"/>
            <a:ext cx="6099248" cy="6099248"/>
            <a:chOff x="0" y="12289"/>
            <a:chExt cx="3550" cy="3551"/>
          </a:xfrm>
        </p:grpSpPr>
        <p:sp>
          <p:nvSpPr>
            <p:cNvPr id="18" name="Google Shape;18;p7"/>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9" name="Google Shape;19;p7"/>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0" name="Google Shape;20;p7"/>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21" name="Google Shape;21;p7"/>
          <p:cNvSpPr txBox="1">
            <a:spLocks noGrp="1"/>
          </p:cNvSpPr>
          <p:nvPr>
            <p:ph type="body" idx="1"/>
          </p:nvPr>
        </p:nvSpPr>
        <p:spPr>
          <a:xfrm>
            <a:off x="6367055" y="4549553"/>
            <a:ext cx="5491570" cy="9533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22" name="Google Shape;22;p7"/>
          <p:cNvCxnSpPr/>
          <p:nvPr/>
        </p:nvCxnSpPr>
        <p:spPr>
          <a:xfrm>
            <a:off x="5839833" y="5784349"/>
            <a:ext cx="2133600" cy="3992"/>
          </a:xfrm>
          <a:prstGeom prst="straightConnector1">
            <a:avLst/>
          </a:prstGeom>
          <a:noFill/>
          <a:ln w="101600" cap="flat" cmpd="sng">
            <a:solidFill>
              <a:schemeClr val="lt2"/>
            </a:solidFill>
            <a:prstDash val="solid"/>
            <a:miter lim="800000"/>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meline ">
  <p:cSld name="Timeline ">
    <p:bg>
      <p:bgPr>
        <a:solidFill>
          <a:schemeClr val="lt1"/>
        </a:solidFill>
        <a:effectLst/>
      </p:bgPr>
    </p:bg>
    <p:spTree>
      <p:nvGrpSpPr>
        <p:cNvPr id="1" name="Shape 141"/>
        <p:cNvGrpSpPr/>
        <p:nvPr/>
      </p:nvGrpSpPr>
      <p:grpSpPr>
        <a:xfrm>
          <a:off x="0" y="0"/>
          <a:ext cx="0" cy="0"/>
          <a:chOff x="0" y="0"/>
          <a:chExt cx="0" cy="0"/>
        </a:xfrm>
      </p:grpSpPr>
      <p:cxnSp>
        <p:nvCxnSpPr>
          <p:cNvPr id="142" name="Google Shape;142;p16"/>
          <p:cNvCxnSpPr/>
          <p:nvPr/>
        </p:nvCxnSpPr>
        <p:spPr>
          <a:xfrm flipH="1">
            <a:off x="1045959" y="2213783"/>
            <a:ext cx="2136"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3" name="Google Shape;143;p16"/>
          <p:cNvCxnSpPr/>
          <p:nvPr/>
        </p:nvCxnSpPr>
        <p:spPr>
          <a:xfrm flipH="1">
            <a:off x="6180493" y="2213783"/>
            <a:ext cx="11102"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4" name="Google Shape;144;p16"/>
          <p:cNvCxnSpPr/>
          <p:nvPr/>
        </p:nvCxnSpPr>
        <p:spPr>
          <a:xfrm flipH="1">
            <a:off x="8745623" y="3904712"/>
            <a:ext cx="2136"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5" name="Google Shape;145;p16"/>
          <p:cNvCxnSpPr/>
          <p:nvPr/>
        </p:nvCxnSpPr>
        <p:spPr>
          <a:xfrm flipH="1">
            <a:off x="3611089" y="3895941"/>
            <a:ext cx="2136" cy="1828800"/>
          </a:xfrm>
          <a:prstGeom prst="straightConnector1">
            <a:avLst/>
          </a:prstGeom>
          <a:noFill/>
          <a:ln w="165100" cap="flat" cmpd="sng">
            <a:solidFill>
              <a:schemeClr val="accent6"/>
            </a:solidFill>
            <a:prstDash val="solid"/>
            <a:miter lim="800000"/>
            <a:headEnd type="none" w="sm" len="sm"/>
            <a:tailEnd type="none" w="sm" len="sm"/>
          </a:ln>
        </p:spPr>
      </p:cxnSp>
      <p:sp>
        <p:nvSpPr>
          <p:cNvPr id="146" name="Google Shape;146;p16"/>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7" name="Google Shape;147;p16"/>
          <p:cNvSpPr txBox="1">
            <a:spLocks noGrp="1"/>
          </p:cNvSpPr>
          <p:nvPr>
            <p:ph type="body" idx="1"/>
          </p:nvPr>
        </p:nvSpPr>
        <p:spPr>
          <a:xfrm>
            <a:off x="1296955" y="2934856"/>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48" name="Google Shape;148;p16"/>
          <p:cNvSpPr txBox="1">
            <a:spLocks noGrp="1"/>
          </p:cNvSpPr>
          <p:nvPr>
            <p:ph type="body" idx="2"/>
          </p:nvPr>
        </p:nvSpPr>
        <p:spPr>
          <a:xfrm>
            <a:off x="1296955" y="2568686"/>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49" name="Google Shape;149;p16"/>
          <p:cNvSpPr txBox="1">
            <a:spLocks noGrp="1"/>
          </p:cNvSpPr>
          <p:nvPr>
            <p:ph type="body" idx="3"/>
          </p:nvPr>
        </p:nvSpPr>
        <p:spPr>
          <a:xfrm>
            <a:off x="3897799" y="5087328"/>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0" name="Google Shape;150;p16"/>
          <p:cNvSpPr txBox="1">
            <a:spLocks noGrp="1"/>
          </p:cNvSpPr>
          <p:nvPr>
            <p:ph type="body" idx="4"/>
          </p:nvPr>
        </p:nvSpPr>
        <p:spPr>
          <a:xfrm>
            <a:off x="3897799" y="4701908"/>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1" name="Google Shape;151;p16"/>
          <p:cNvSpPr txBox="1">
            <a:spLocks noGrp="1"/>
          </p:cNvSpPr>
          <p:nvPr>
            <p:ph type="body" idx="5"/>
          </p:nvPr>
        </p:nvSpPr>
        <p:spPr>
          <a:xfrm>
            <a:off x="9001711" y="5087328"/>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2" name="Google Shape;152;p16"/>
          <p:cNvSpPr txBox="1">
            <a:spLocks noGrp="1"/>
          </p:cNvSpPr>
          <p:nvPr>
            <p:ph type="body" idx="6"/>
          </p:nvPr>
        </p:nvSpPr>
        <p:spPr>
          <a:xfrm>
            <a:off x="9001711" y="4701908"/>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3" name="Google Shape;153;p16"/>
          <p:cNvSpPr txBox="1">
            <a:spLocks noGrp="1"/>
          </p:cNvSpPr>
          <p:nvPr>
            <p:ph type="body" idx="7"/>
          </p:nvPr>
        </p:nvSpPr>
        <p:spPr>
          <a:xfrm>
            <a:off x="6438143" y="2934856"/>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4" name="Google Shape;154;p16"/>
          <p:cNvSpPr txBox="1">
            <a:spLocks noGrp="1"/>
          </p:cNvSpPr>
          <p:nvPr>
            <p:ph type="body" idx="8"/>
          </p:nvPr>
        </p:nvSpPr>
        <p:spPr>
          <a:xfrm>
            <a:off x="6438143" y="2568686"/>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55" name="Google Shape;155;p16"/>
          <p:cNvCxnSpPr/>
          <p:nvPr/>
        </p:nvCxnSpPr>
        <p:spPr>
          <a:xfrm>
            <a:off x="967689" y="3968780"/>
            <a:ext cx="10275477" cy="0"/>
          </a:xfrm>
          <a:prstGeom prst="straightConnector1">
            <a:avLst/>
          </a:prstGeom>
          <a:noFill/>
          <a:ln w="165100" cap="flat" cmpd="sng">
            <a:solidFill>
              <a:schemeClr val="accent3"/>
            </a:solidFill>
            <a:prstDash val="solid"/>
            <a:miter lim="800000"/>
            <a:headEnd type="none" w="sm" len="sm"/>
            <a:tailEnd type="none" w="sm" len="sm"/>
          </a:ln>
        </p:spPr>
      </p:cxnSp>
      <p:sp>
        <p:nvSpPr>
          <p:cNvPr id="156" name="Google Shape;156;p16"/>
          <p:cNvSpPr/>
          <p:nvPr/>
        </p:nvSpPr>
        <p:spPr>
          <a:xfrm>
            <a:off x="964323" y="3883241"/>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57" name="Google Shape;157;p16"/>
          <p:cNvSpPr/>
          <p:nvPr/>
        </p:nvSpPr>
        <p:spPr>
          <a:xfrm>
            <a:off x="3531590" y="3892012"/>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58" name="Google Shape;158;p16"/>
          <p:cNvSpPr/>
          <p:nvPr/>
        </p:nvSpPr>
        <p:spPr>
          <a:xfrm>
            <a:off x="6098857" y="3883241"/>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59" name="Google Shape;159;p16"/>
          <p:cNvSpPr/>
          <p:nvPr/>
        </p:nvSpPr>
        <p:spPr>
          <a:xfrm>
            <a:off x="8666124" y="3892012"/>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60" name="Google Shape;160;p16"/>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1" name="Google Shape;161;p16"/>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2" name="Google Shape;162;p16"/>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3768">
          <p15:clr>
            <a:srgbClr val="FBAE40"/>
          </p15:clr>
        </p15:guide>
        <p15:guide id="9" orient="horz" pos="552">
          <p15:clr>
            <a:srgbClr val="FBAE40"/>
          </p15:clr>
        </p15:guide>
        <p15:guide id="10" orient="horz" pos="1512">
          <p15:clr>
            <a:srgbClr val="FBAE40"/>
          </p15:clr>
        </p15:guide>
        <p15:guide id="11" orient="horz" pos="283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2 Col">
  <p:cSld name="2 Col">
    <p:bg>
      <p:bgPr>
        <a:solidFill>
          <a:schemeClr val="lt1"/>
        </a:solidFill>
        <a:effectLst/>
      </p:bgPr>
    </p:bg>
    <p:spTree>
      <p:nvGrpSpPr>
        <p:cNvPr id="1" name="Shape 163"/>
        <p:cNvGrpSpPr/>
        <p:nvPr/>
      </p:nvGrpSpPr>
      <p:grpSpPr>
        <a:xfrm>
          <a:off x="0" y="0"/>
          <a:ext cx="0" cy="0"/>
          <a:chOff x="0" y="0"/>
          <a:chExt cx="0" cy="0"/>
        </a:xfrm>
      </p:grpSpPr>
      <p:grpSp>
        <p:nvGrpSpPr>
          <p:cNvPr id="164" name="Google Shape;164;p17"/>
          <p:cNvGrpSpPr/>
          <p:nvPr/>
        </p:nvGrpSpPr>
        <p:grpSpPr>
          <a:xfrm rot="5400000" flipH="1">
            <a:off x="0" y="3900132"/>
            <a:ext cx="2959226" cy="2959226"/>
            <a:chOff x="0" y="12289"/>
            <a:chExt cx="3550" cy="3551"/>
          </a:xfrm>
        </p:grpSpPr>
        <p:sp>
          <p:nvSpPr>
            <p:cNvPr id="165" name="Google Shape;165;p17"/>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66" name="Google Shape;166;p17"/>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67" name="Google Shape;167;p17"/>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68" name="Google Shape;168;p17"/>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169" name="Google Shape;169;p17"/>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70" name="Google Shape;170;p17"/>
          <p:cNvSpPr txBox="1">
            <a:spLocks noGrp="1"/>
          </p:cNvSpPr>
          <p:nvPr>
            <p:ph type="body" idx="1"/>
          </p:nvPr>
        </p:nvSpPr>
        <p:spPr>
          <a:xfrm>
            <a:off x="964023" y="2300984"/>
            <a:ext cx="4827178"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71" name="Google Shape;171;p17"/>
          <p:cNvSpPr txBox="1">
            <a:spLocks noGrp="1"/>
          </p:cNvSpPr>
          <p:nvPr>
            <p:ph type="body" idx="2"/>
          </p:nvPr>
        </p:nvSpPr>
        <p:spPr>
          <a:xfrm>
            <a:off x="6362700" y="2300984"/>
            <a:ext cx="4764829"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72" name="Google Shape;172;p17"/>
          <p:cNvSpPr txBox="1">
            <a:spLocks noGrp="1"/>
          </p:cNvSpPr>
          <p:nvPr>
            <p:ph type="body" idx="3"/>
          </p:nvPr>
        </p:nvSpPr>
        <p:spPr>
          <a:xfrm>
            <a:off x="964023" y="2799146"/>
            <a:ext cx="4827178"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73" name="Google Shape;173;p17"/>
          <p:cNvSpPr txBox="1">
            <a:spLocks noGrp="1"/>
          </p:cNvSpPr>
          <p:nvPr>
            <p:ph type="body" idx="4"/>
          </p:nvPr>
        </p:nvSpPr>
        <p:spPr>
          <a:xfrm>
            <a:off x="6362700" y="2799146"/>
            <a:ext cx="4756241"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74" name="Google Shape;174;p17"/>
          <p:cNvCxnSpPr/>
          <p:nvPr/>
        </p:nvCxnSpPr>
        <p:spPr>
          <a:xfrm>
            <a:off x="63627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75" name="Google Shape;175;p17"/>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6" name="Google Shape;176;p17"/>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7" name="Google Shape;177;p17"/>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3 col">
  <p:cSld name="3 col">
    <p:bg>
      <p:bgPr>
        <a:solidFill>
          <a:schemeClr val="lt1"/>
        </a:solidFill>
        <a:effectLst/>
      </p:bgPr>
    </p:bg>
    <p:spTree>
      <p:nvGrpSpPr>
        <p:cNvPr id="1" name="Shape 178"/>
        <p:cNvGrpSpPr/>
        <p:nvPr/>
      </p:nvGrpSpPr>
      <p:grpSpPr>
        <a:xfrm>
          <a:off x="0" y="0"/>
          <a:ext cx="0" cy="0"/>
          <a:chOff x="0" y="0"/>
          <a:chExt cx="0" cy="0"/>
        </a:xfrm>
      </p:grpSpPr>
      <p:grpSp>
        <p:nvGrpSpPr>
          <p:cNvPr id="179" name="Google Shape;179;p18"/>
          <p:cNvGrpSpPr/>
          <p:nvPr/>
        </p:nvGrpSpPr>
        <p:grpSpPr>
          <a:xfrm rot="5400000" flipH="1">
            <a:off x="0" y="3900132"/>
            <a:ext cx="2959226" cy="2959226"/>
            <a:chOff x="0" y="12289"/>
            <a:chExt cx="3550" cy="3551"/>
          </a:xfrm>
        </p:grpSpPr>
        <p:sp>
          <p:nvSpPr>
            <p:cNvPr id="180" name="Google Shape;180;p18"/>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81" name="Google Shape;181;p18"/>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82" name="Google Shape;182;p18"/>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83" name="Google Shape;183;p18"/>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184" name="Google Shape;184;p18"/>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85" name="Google Shape;185;p18"/>
          <p:cNvSpPr txBox="1">
            <a:spLocks noGrp="1"/>
          </p:cNvSpPr>
          <p:nvPr>
            <p:ph type="body" idx="1"/>
          </p:nvPr>
        </p:nvSpPr>
        <p:spPr>
          <a:xfrm>
            <a:off x="952500"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86" name="Google Shape;186;p18"/>
          <p:cNvSpPr txBox="1">
            <a:spLocks noGrp="1"/>
          </p:cNvSpPr>
          <p:nvPr>
            <p:ph type="body" idx="2"/>
          </p:nvPr>
        </p:nvSpPr>
        <p:spPr>
          <a:xfrm>
            <a:off x="952500" y="2799146"/>
            <a:ext cx="3036477"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87" name="Google Shape;187;p18"/>
          <p:cNvSpPr txBox="1">
            <a:spLocks noGrp="1"/>
          </p:cNvSpPr>
          <p:nvPr>
            <p:ph type="body" idx="3"/>
          </p:nvPr>
        </p:nvSpPr>
        <p:spPr>
          <a:xfrm>
            <a:off x="4569372"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88" name="Google Shape;188;p18"/>
          <p:cNvSpPr txBox="1">
            <a:spLocks noGrp="1"/>
          </p:cNvSpPr>
          <p:nvPr>
            <p:ph type="body" idx="4"/>
          </p:nvPr>
        </p:nvSpPr>
        <p:spPr>
          <a:xfrm>
            <a:off x="4569372" y="2799146"/>
            <a:ext cx="3050628"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89" name="Google Shape;189;p18"/>
          <p:cNvSpPr txBox="1">
            <a:spLocks noGrp="1"/>
          </p:cNvSpPr>
          <p:nvPr>
            <p:ph type="body" idx="5"/>
          </p:nvPr>
        </p:nvSpPr>
        <p:spPr>
          <a:xfrm>
            <a:off x="8187017"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90" name="Google Shape;190;p18"/>
          <p:cNvSpPr txBox="1">
            <a:spLocks noGrp="1"/>
          </p:cNvSpPr>
          <p:nvPr>
            <p:ph type="body" idx="6"/>
          </p:nvPr>
        </p:nvSpPr>
        <p:spPr>
          <a:xfrm>
            <a:off x="8187017" y="2799146"/>
            <a:ext cx="3036477"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91" name="Google Shape;191;p18"/>
          <p:cNvCxnSpPr/>
          <p:nvPr/>
        </p:nvCxnSpPr>
        <p:spPr>
          <a:xfrm>
            <a:off x="4569372" y="1939108"/>
            <a:ext cx="2133600" cy="3992"/>
          </a:xfrm>
          <a:prstGeom prst="straightConnector1">
            <a:avLst/>
          </a:prstGeom>
          <a:noFill/>
          <a:ln w="101600" cap="flat" cmpd="sng">
            <a:solidFill>
              <a:schemeClr val="lt2"/>
            </a:solidFill>
            <a:prstDash val="solid"/>
            <a:miter lim="800000"/>
            <a:headEnd type="none" w="sm" len="sm"/>
            <a:tailEnd type="none" w="sm" len="sm"/>
          </a:ln>
        </p:spPr>
      </p:cxnSp>
      <p:cxnSp>
        <p:nvCxnSpPr>
          <p:cNvPr id="192" name="Google Shape;192;p18"/>
          <p:cNvCxnSpPr/>
          <p:nvPr/>
        </p:nvCxnSpPr>
        <p:spPr>
          <a:xfrm>
            <a:off x="8187017"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93" name="Google Shape;193;p18"/>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4" name="Google Shape;194;p18"/>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5" name="Google Shape;195;p18"/>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520">
          <p15:clr>
            <a:srgbClr val="FBAE40"/>
          </p15:clr>
        </p15:guide>
        <p15:guide id="4" pos="5160">
          <p15:clr>
            <a:srgbClr val="FBAE40"/>
          </p15:clr>
        </p15:guide>
        <p15:guide id="5" orient="horz" pos="1224">
          <p15:clr>
            <a:srgbClr val="FBAE40"/>
          </p15:clr>
        </p15:guide>
        <p15:guide id="6" orient="horz" pos="1440">
          <p15:clr>
            <a:srgbClr val="FBAE40"/>
          </p15:clr>
        </p15:guide>
        <p15:guide id="7" orient="horz" pos="552">
          <p15:clr>
            <a:srgbClr val="FBAE40"/>
          </p15:clr>
        </p15:guide>
        <p15:guide id="8" pos="4800">
          <p15:clr>
            <a:srgbClr val="FBAE40"/>
          </p15:clr>
        </p15:guide>
        <p15:guide id="9" pos="2880">
          <p15:clr>
            <a:srgbClr val="FBAE40"/>
          </p15:clr>
        </p15:guide>
        <p15:guide id="10" orient="horz" pos="17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hank You">
  <p:cSld name="Thank You">
    <p:bg>
      <p:bgPr>
        <a:solidFill>
          <a:schemeClr val="lt1"/>
        </a:solidFill>
        <a:effectLst/>
      </p:bgPr>
    </p:bg>
    <p:spTree>
      <p:nvGrpSpPr>
        <p:cNvPr id="1" name="Shape 196"/>
        <p:cNvGrpSpPr/>
        <p:nvPr/>
      </p:nvGrpSpPr>
      <p:grpSpPr>
        <a:xfrm>
          <a:off x="0" y="0"/>
          <a:ext cx="0" cy="0"/>
          <a:chOff x="0" y="0"/>
          <a:chExt cx="0" cy="0"/>
        </a:xfrm>
      </p:grpSpPr>
      <p:sp>
        <p:nvSpPr>
          <p:cNvPr id="197" name="Google Shape;197;p19"/>
          <p:cNvSpPr txBox="1">
            <a:spLocks noGrp="1"/>
          </p:cNvSpPr>
          <p:nvPr>
            <p:ph type="body" idx="1"/>
          </p:nvPr>
        </p:nvSpPr>
        <p:spPr>
          <a:xfrm>
            <a:off x="6896100" y="5102063"/>
            <a:ext cx="4914900" cy="588795"/>
          </a:xfrm>
          <a:prstGeom prst="rect">
            <a:avLst/>
          </a:prstGeom>
          <a:noFill/>
          <a:ln>
            <a:noFill/>
          </a:ln>
        </p:spPr>
        <p:txBody>
          <a:bodyPr spcFirstLastPara="1" wrap="square" lIns="0" tIns="0" rIns="0" bIns="0" anchor="b" anchorCtr="0">
            <a:noAutofit/>
          </a:bodyPr>
          <a:lstStyle>
            <a:lvl1pPr marL="457200" lvl="0" indent="-228600" algn="l">
              <a:lnSpc>
                <a:spcPct val="90000"/>
              </a:lnSpc>
              <a:spcBef>
                <a:spcPts val="1000"/>
              </a:spcBef>
              <a:spcAft>
                <a:spcPts val="0"/>
              </a:spcAft>
              <a:buClr>
                <a:schemeClr val="lt2"/>
              </a:buClr>
              <a:buSzPts val="1600"/>
              <a:buNone/>
              <a:defRPr sz="1600" b="0" i="0">
                <a:solidFill>
                  <a:schemeClr val="lt2"/>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98" name="Google Shape;198;p19"/>
          <p:cNvSpPr txBox="1">
            <a:spLocks noGrp="1"/>
          </p:cNvSpPr>
          <p:nvPr>
            <p:ph type="subTitle" idx="2"/>
          </p:nvPr>
        </p:nvSpPr>
        <p:spPr>
          <a:xfrm>
            <a:off x="6907623" y="3591098"/>
            <a:ext cx="4903377" cy="1057791"/>
          </a:xfrm>
          <a:prstGeom prst="rect">
            <a:avLst/>
          </a:prstGeom>
          <a:noFill/>
          <a:ln>
            <a:noFill/>
          </a:ln>
        </p:spPr>
        <p:txBody>
          <a:bodyPr spcFirstLastPara="1" wrap="square" lIns="0" tIns="0" rIns="0" bIns="0" anchor="t" anchorCtr="0">
            <a:normAutofit/>
          </a:bodyPr>
          <a:lstStyle>
            <a:lvl1pPr lvl="0" algn="l">
              <a:lnSpc>
                <a:spcPct val="90000"/>
              </a:lnSpc>
              <a:spcBef>
                <a:spcPts val="1000"/>
              </a:spcBef>
              <a:spcAft>
                <a:spcPts val="0"/>
              </a:spcAft>
              <a:buClr>
                <a:schemeClr val="dk1"/>
              </a:buClr>
              <a:buSzPts val="1600"/>
              <a:buNone/>
              <a:defRPr sz="1600" b="0" i="0">
                <a:solidFill>
                  <a:schemeClr val="dk1"/>
                </a:solidFill>
                <a:latin typeface="Libre Franklin"/>
                <a:ea typeface="Libre Franklin"/>
                <a:cs typeface="Libre Franklin"/>
                <a:sym typeface="Libre Franklin"/>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99" name="Google Shape;199;p19"/>
          <p:cNvSpPr txBox="1">
            <a:spLocks noGrp="1"/>
          </p:cNvSpPr>
          <p:nvPr>
            <p:ph type="title"/>
          </p:nvPr>
        </p:nvSpPr>
        <p:spPr>
          <a:xfrm>
            <a:off x="6907623" y="2173658"/>
            <a:ext cx="49033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200" name="Google Shape;200;p19"/>
          <p:cNvCxnSpPr/>
          <p:nvPr/>
        </p:nvCxnSpPr>
        <p:spPr>
          <a:xfrm>
            <a:off x="6896100" y="3233703"/>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201" name="Google Shape;201;p19"/>
          <p:cNvSpPr>
            <a:spLocks noGrp="1"/>
          </p:cNvSpPr>
          <p:nvPr>
            <p:ph type="pic" idx="3"/>
          </p:nvPr>
        </p:nvSpPr>
        <p:spPr>
          <a:xfrm>
            <a:off x="0" y="0"/>
            <a:ext cx="6096000" cy="6858000"/>
          </a:xfrm>
          <a:prstGeom prst="rect">
            <a:avLst/>
          </a:prstGeom>
          <a:noFill/>
          <a:ln>
            <a:noFill/>
          </a:ln>
        </p:spPr>
      </p:sp>
      <p:grpSp>
        <p:nvGrpSpPr>
          <p:cNvPr id="202" name="Google Shape;202;p19"/>
          <p:cNvGrpSpPr/>
          <p:nvPr/>
        </p:nvGrpSpPr>
        <p:grpSpPr>
          <a:xfrm rot="10800000">
            <a:off x="8870040" y="0"/>
            <a:ext cx="3325208" cy="3325208"/>
            <a:chOff x="0" y="12289"/>
            <a:chExt cx="3550" cy="3551"/>
          </a:xfrm>
        </p:grpSpPr>
        <p:sp>
          <p:nvSpPr>
            <p:cNvPr id="203" name="Google Shape;203;p19"/>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04" name="Google Shape;204;p19"/>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05" name="Google Shape;205;p19"/>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6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Introduction">
  <p:cSld name="Introduction">
    <p:spTree>
      <p:nvGrpSpPr>
        <p:cNvPr id="1" name="Shape 23"/>
        <p:cNvGrpSpPr/>
        <p:nvPr/>
      </p:nvGrpSpPr>
      <p:grpSpPr>
        <a:xfrm>
          <a:off x="0" y="0"/>
          <a:ext cx="0" cy="0"/>
          <a:chOff x="0" y="0"/>
          <a:chExt cx="0" cy="0"/>
        </a:xfrm>
      </p:grpSpPr>
      <p:grpSp>
        <p:nvGrpSpPr>
          <p:cNvPr id="24" name="Google Shape;24;p8"/>
          <p:cNvGrpSpPr/>
          <p:nvPr/>
        </p:nvGrpSpPr>
        <p:grpSpPr>
          <a:xfrm rot="5400000" flipH="1">
            <a:off x="0" y="3900132"/>
            <a:ext cx="2959226" cy="2959226"/>
            <a:chOff x="0" y="12289"/>
            <a:chExt cx="3550" cy="3551"/>
          </a:xfrm>
        </p:grpSpPr>
        <p:sp>
          <p:nvSpPr>
            <p:cNvPr id="25" name="Google Shape;25;p8"/>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6" name="Google Shape;26;p8"/>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7" name="Google Shape;27;p8"/>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28" name="Google Shape;28;p8"/>
          <p:cNvSpPr>
            <a:spLocks noGrp="1"/>
          </p:cNvSpPr>
          <p:nvPr>
            <p:ph type="pic" idx="2"/>
          </p:nvPr>
        </p:nvSpPr>
        <p:spPr>
          <a:xfrm>
            <a:off x="6096000" y="-22543"/>
            <a:ext cx="6096000" cy="6903086"/>
          </a:xfrm>
          <a:prstGeom prst="rect">
            <a:avLst/>
          </a:prstGeom>
          <a:noFill/>
          <a:ln>
            <a:noFill/>
          </a:ln>
        </p:spPr>
      </p:sp>
      <p:sp>
        <p:nvSpPr>
          <p:cNvPr id="29" name="Google Shape;29;p8"/>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30" name="Google Shape;30;p8"/>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31" name="Google Shape;31;p8"/>
          <p:cNvSpPr txBox="1">
            <a:spLocks noGrp="1"/>
          </p:cNvSpPr>
          <p:nvPr>
            <p:ph type="body" idx="1"/>
          </p:nvPr>
        </p:nvSpPr>
        <p:spPr>
          <a:xfrm>
            <a:off x="952499" y="2289363"/>
            <a:ext cx="4572001" cy="27952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600"/>
              <a:buNone/>
              <a:defRPr sz="16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2" name="Google Shape;32;p8"/>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8"/>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8"/>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3480">
          <p15:clr>
            <a:srgbClr val="FBAE40"/>
          </p15:clr>
        </p15:guide>
        <p15:guide id="3" orient="horz" pos="1440">
          <p15:clr>
            <a:srgbClr val="FBAE40"/>
          </p15:clr>
        </p15:guide>
        <p15:guide id="4" orient="horz" pos="1224">
          <p15:clr>
            <a:srgbClr val="FBAE40"/>
          </p15:clr>
        </p15:guide>
        <p15:guide id="5" orient="horz" pos="55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ummary ">
  <p:cSld name="Summary ">
    <p:bg>
      <p:bgPr>
        <a:solidFill>
          <a:schemeClr val="lt1"/>
        </a:solidFill>
        <a:effectLst/>
      </p:bgPr>
    </p:bg>
    <p:spTree>
      <p:nvGrpSpPr>
        <p:cNvPr id="1" name="Shape 35"/>
        <p:cNvGrpSpPr/>
        <p:nvPr/>
      </p:nvGrpSpPr>
      <p:grpSpPr>
        <a:xfrm>
          <a:off x="0" y="0"/>
          <a:ext cx="0" cy="0"/>
          <a:chOff x="0" y="0"/>
          <a:chExt cx="0" cy="0"/>
        </a:xfrm>
      </p:grpSpPr>
      <p:sp>
        <p:nvSpPr>
          <p:cNvPr id="36" name="Google Shape;36;p9"/>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37" name="Google Shape;37;p9"/>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38" name="Google Shape;38;p9"/>
          <p:cNvSpPr txBox="1">
            <a:spLocks noGrp="1"/>
          </p:cNvSpPr>
          <p:nvPr>
            <p:ph type="body" idx="1"/>
          </p:nvPr>
        </p:nvSpPr>
        <p:spPr>
          <a:xfrm>
            <a:off x="952500" y="2656904"/>
            <a:ext cx="4838700" cy="57431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grpSp>
        <p:nvGrpSpPr>
          <p:cNvPr id="39" name="Google Shape;39;p9"/>
          <p:cNvGrpSpPr/>
          <p:nvPr/>
        </p:nvGrpSpPr>
        <p:grpSpPr>
          <a:xfrm rot="10800000">
            <a:off x="8870040" y="0"/>
            <a:ext cx="3325208" cy="3325208"/>
            <a:chOff x="0" y="12289"/>
            <a:chExt cx="3550" cy="3551"/>
          </a:xfrm>
        </p:grpSpPr>
        <p:sp>
          <p:nvSpPr>
            <p:cNvPr id="40" name="Google Shape;40;p9"/>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41" name="Google Shape;41;p9"/>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42" name="Google Shape;42;p9"/>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43" name="Google Shape;43;p9"/>
          <p:cNvSpPr txBox="1">
            <a:spLocks noGrp="1"/>
          </p:cNvSpPr>
          <p:nvPr>
            <p:ph type="body" idx="2"/>
          </p:nvPr>
        </p:nvSpPr>
        <p:spPr>
          <a:xfrm>
            <a:off x="952500" y="2286000"/>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4" name="Google Shape;44;p9"/>
          <p:cNvSpPr txBox="1">
            <a:spLocks noGrp="1"/>
          </p:cNvSpPr>
          <p:nvPr>
            <p:ph type="body" idx="3"/>
          </p:nvPr>
        </p:nvSpPr>
        <p:spPr>
          <a:xfrm>
            <a:off x="953655" y="3841846"/>
            <a:ext cx="4838700" cy="63675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9"/>
          <p:cNvSpPr txBox="1">
            <a:spLocks noGrp="1"/>
          </p:cNvSpPr>
          <p:nvPr>
            <p:ph type="body" idx="4"/>
          </p:nvPr>
        </p:nvSpPr>
        <p:spPr>
          <a:xfrm>
            <a:off x="953655" y="3470942"/>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6" name="Google Shape;46;p9"/>
          <p:cNvSpPr txBox="1">
            <a:spLocks noGrp="1"/>
          </p:cNvSpPr>
          <p:nvPr>
            <p:ph type="body" idx="5"/>
          </p:nvPr>
        </p:nvSpPr>
        <p:spPr>
          <a:xfrm>
            <a:off x="952500" y="5017901"/>
            <a:ext cx="4838700" cy="90834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7" name="Google Shape;47;p9"/>
          <p:cNvSpPr txBox="1">
            <a:spLocks noGrp="1"/>
          </p:cNvSpPr>
          <p:nvPr>
            <p:ph type="body" idx="6"/>
          </p:nvPr>
        </p:nvSpPr>
        <p:spPr>
          <a:xfrm>
            <a:off x="952500" y="4646997"/>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8" name="Google Shape;48;p9"/>
          <p:cNvSpPr txBox="1">
            <a:spLocks noGrp="1"/>
          </p:cNvSpPr>
          <p:nvPr>
            <p:ph type="body" idx="7"/>
          </p:nvPr>
        </p:nvSpPr>
        <p:spPr>
          <a:xfrm>
            <a:off x="6399647" y="2656904"/>
            <a:ext cx="4838700" cy="57431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9" name="Google Shape;49;p9"/>
          <p:cNvSpPr txBox="1">
            <a:spLocks noGrp="1"/>
          </p:cNvSpPr>
          <p:nvPr>
            <p:ph type="body" idx="8"/>
          </p:nvPr>
        </p:nvSpPr>
        <p:spPr>
          <a:xfrm>
            <a:off x="6399647" y="2286000"/>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0" name="Google Shape;50;p9"/>
          <p:cNvSpPr txBox="1">
            <a:spLocks noGrp="1"/>
          </p:cNvSpPr>
          <p:nvPr>
            <p:ph type="body" idx="9"/>
          </p:nvPr>
        </p:nvSpPr>
        <p:spPr>
          <a:xfrm>
            <a:off x="6399647" y="3841846"/>
            <a:ext cx="4838700" cy="90834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1" name="Google Shape;51;p9"/>
          <p:cNvSpPr txBox="1">
            <a:spLocks noGrp="1"/>
          </p:cNvSpPr>
          <p:nvPr>
            <p:ph type="body" idx="13"/>
          </p:nvPr>
        </p:nvSpPr>
        <p:spPr>
          <a:xfrm>
            <a:off x="6399647" y="3470942"/>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2" name="Google Shape;52;p9"/>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9"/>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9"/>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Agenda">
  <p:cSld name="Agenda">
    <p:spTree>
      <p:nvGrpSpPr>
        <p:cNvPr id="1" name="Shape 55"/>
        <p:cNvGrpSpPr/>
        <p:nvPr/>
      </p:nvGrpSpPr>
      <p:grpSpPr>
        <a:xfrm>
          <a:off x="0" y="0"/>
          <a:ext cx="0" cy="0"/>
          <a:chOff x="0" y="0"/>
          <a:chExt cx="0" cy="0"/>
        </a:xfrm>
      </p:grpSpPr>
      <p:grpSp>
        <p:nvGrpSpPr>
          <p:cNvPr id="56" name="Google Shape;56;p10"/>
          <p:cNvGrpSpPr/>
          <p:nvPr/>
        </p:nvGrpSpPr>
        <p:grpSpPr>
          <a:xfrm>
            <a:off x="6362700" y="0"/>
            <a:ext cx="5829298" cy="3235602"/>
            <a:chOff x="5612972" y="1"/>
            <a:chExt cx="6615961" cy="3672246"/>
          </a:xfrm>
        </p:grpSpPr>
        <p:sp>
          <p:nvSpPr>
            <p:cNvPr id="57" name="Google Shape;57;p10"/>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58" name="Google Shape;58;p10"/>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59" name="Google Shape;59;p10"/>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60" name="Google Shape;60;p10"/>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61" name="Google Shape;61;p10"/>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62" name="Google Shape;62;p10"/>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63" name="Google Shape;63;p10"/>
          <p:cNvCxnSpPr/>
          <p:nvPr/>
        </p:nvCxnSpPr>
        <p:spPr>
          <a:xfrm>
            <a:off x="952500" y="1934655"/>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64" name="Google Shape;64;p10"/>
          <p:cNvSpPr txBox="1">
            <a:spLocks noGrp="1"/>
          </p:cNvSpPr>
          <p:nvPr>
            <p:ph type="body" idx="1"/>
          </p:nvPr>
        </p:nvSpPr>
        <p:spPr>
          <a:xfrm>
            <a:off x="952500" y="2818296"/>
            <a:ext cx="2133600"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5" name="Google Shape;65;p10"/>
          <p:cNvSpPr txBox="1">
            <a:spLocks noGrp="1"/>
          </p:cNvSpPr>
          <p:nvPr>
            <p:ph type="body" idx="2"/>
          </p:nvPr>
        </p:nvSpPr>
        <p:spPr>
          <a:xfrm>
            <a:off x="952500" y="2209800"/>
            <a:ext cx="2133600"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66" name="Google Shape;66;p10"/>
          <p:cNvCxnSpPr/>
          <p:nvPr/>
        </p:nvCxnSpPr>
        <p:spPr>
          <a:xfrm>
            <a:off x="3663043"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67" name="Google Shape;67;p10"/>
          <p:cNvSpPr txBox="1">
            <a:spLocks noGrp="1"/>
          </p:cNvSpPr>
          <p:nvPr>
            <p:ph type="body" idx="3"/>
          </p:nvPr>
        </p:nvSpPr>
        <p:spPr>
          <a:xfrm>
            <a:off x="3663042" y="2818296"/>
            <a:ext cx="2128157"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8" name="Google Shape;68;p10"/>
          <p:cNvSpPr txBox="1">
            <a:spLocks noGrp="1"/>
          </p:cNvSpPr>
          <p:nvPr>
            <p:ph type="body" idx="4"/>
          </p:nvPr>
        </p:nvSpPr>
        <p:spPr>
          <a:xfrm>
            <a:off x="3663042" y="2209800"/>
            <a:ext cx="2128157"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69" name="Google Shape;69;p10"/>
          <p:cNvCxnSpPr/>
          <p:nvPr/>
        </p:nvCxnSpPr>
        <p:spPr>
          <a:xfrm>
            <a:off x="952500" y="4248119"/>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0" name="Google Shape;70;p10"/>
          <p:cNvSpPr txBox="1">
            <a:spLocks noGrp="1"/>
          </p:cNvSpPr>
          <p:nvPr>
            <p:ph type="body" idx="5"/>
          </p:nvPr>
        </p:nvSpPr>
        <p:spPr>
          <a:xfrm>
            <a:off x="952500" y="5131299"/>
            <a:ext cx="2133600"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1" name="Google Shape;71;p10"/>
          <p:cNvSpPr txBox="1">
            <a:spLocks noGrp="1"/>
          </p:cNvSpPr>
          <p:nvPr>
            <p:ph type="body" idx="6"/>
          </p:nvPr>
        </p:nvSpPr>
        <p:spPr>
          <a:xfrm>
            <a:off x="952500" y="4522803"/>
            <a:ext cx="2133600"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72" name="Google Shape;72;p10"/>
          <p:cNvCxnSpPr/>
          <p:nvPr/>
        </p:nvCxnSpPr>
        <p:spPr>
          <a:xfrm>
            <a:off x="3663043" y="4252111"/>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3" name="Google Shape;73;p10"/>
          <p:cNvSpPr txBox="1">
            <a:spLocks noGrp="1"/>
          </p:cNvSpPr>
          <p:nvPr>
            <p:ph type="body" idx="7"/>
          </p:nvPr>
        </p:nvSpPr>
        <p:spPr>
          <a:xfrm>
            <a:off x="3663042" y="5131299"/>
            <a:ext cx="2128157"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4" name="Google Shape;74;p10"/>
          <p:cNvSpPr txBox="1">
            <a:spLocks noGrp="1"/>
          </p:cNvSpPr>
          <p:nvPr>
            <p:ph type="body" idx="8"/>
          </p:nvPr>
        </p:nvSpPr>
        <p:spPr>
          <a:xfrm>
            <a:off x="3663042" y="4522803"/>
            <a:ext cx="2128157"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75" name="Google Shape;75;p10"/>
          <p:cNvCxnSpPr/>
          <p:nvPr/>
        </p:nvCxnSpPr>
        <p:spPr>
          <a:xfrm>
            <a:off x="6367055" y="4252111"/>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6" name="Google Shape;76;p10"/>
          <p:cNvSpPr txBox="1">
            <a:spLocks noGrp="1"/>
          </p:cNvSpPr>
          <p:nvPr>
            <p:ph type="body" idx="9"/>
          </p:nvPr>
        </p:nvSpPr>
        <p:spPr>
          <a:xfrm>
            <a:off x="6367054" y="5131299"/>
            <a:ext cx="2129245"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7" name="Google Shape;77;p10"/>
          <p:cNvSpPr txBox="1">
            <a:spLocks noGrp="1"/>
          </p:cNvSpPr>
          <p:nvPr>
            <p:ph type="body" idx="13"/>
          </p:nvPr>
        </p:nvSpPr>
        <p:spPr>
          <a:xfrm>
            <a:off x="6367054" y="4522803"/>
            <a:ext cx="2129245"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8" name="Google Shape;78;p10"/>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0"/>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0"/>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latin typeface="Libre Franklin"/>
              <a:ea typeface="Libre Franklin"/>
              <a:cs typeface="Libre Franklin"/>
              <a:sym typeface="Libre Franklin"/>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reak">
  <p:cSld name="Break">
    <p:bg>
      <p:bgPr>
        <a:solidFill>
          <a:schemeClr val="lt1"/>
        </a:solidFill>
        <a:effectLst/>
      </p:bgPr>
    </p:bg>
    <p:spTree>
      <p:nvGrpSpPr>
        <p:cNvPr id="1" name="Shape 81"/>
        <p:cNvGrpSpPr/>
        <p:nvPr/>
      </p:nvGrpSpPr>
      <p:grpSpPr>
        <a:xfrm>
          <a:off x="0" y="0"/>
          <a:ext cx="0" cy="0"/>
          <a:chOff x="0" y="0"/>
          <a:chExt cx="0" cy="0"/>
        </a:xfrm>
      </p:grpSpPr>
      <p:sp>
        <p:nvSpPr>
          <p:cNvPr id="82" name="Google Shape;82;p11"/>
          <p:cNvSpPr>
            <a:spLocks noGrp="1"/>
          </p:cNvSpPr>
          <p:nvPr>
            <p:ph type="pic" idx="2"/>
          </p:nvPr>
        </p:nvSpPr>
        <p:spPr>
          <a:xfrm>
            <a:off x="0" y="0"/>
            <a:ext cx="12191998" cy="6858000"/>
          </a:xfrm>
          <a:prstGeom prst="rect">
            <a:avLst/>
          </a:prstGeom>
          <a:solidFill>
            <a:schemeClr val="accent2"/>
          </a:solidFill>
          <a:ln>
            <a:noFill/>
          </a:ln>
        </p:spPr>
      </p:sp>
      <p:sp>
        <p:nvSpPr>
          <p:cNvPr id="83" name="Google Shape;83;p11"/>
          <p:cNvSpPr txBox="1">
            <a:spLocks noGrp="1"/>
          </p:cNvSpPr>
          <p:nvPr>
            <p:ph type="title"/>
          </p:nvPr>
        </p:nvSpPr>
        <p:spPr>
          <a:xfrm>
            <a:off x="7193943" y="3045437"/>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lt1"/>
              </a:buClr>
              <a:buSzPts val="4100"/>
              <a:buFont typeface="Franklin Gothic"/>
              <a:buNone/>
              <a:defRPr sz="4100" b="1" i="0">
                <a:solidFill>
                  <a:schemeClr val="lt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84" name="Google Shape;84;p11"/>
          <p:cNvCxnSpPr/>
          <p:nvPr/>
        </p:nvCxnSpPr>
        <p:spPr>
          <a:xfrm>
            <a:off x="7154721" y="4003877"/>
            <a:ext cx="2133600" cy="3992"/>
          </a:xfrm>
          <a:prstGeom prst="straightConnector1">
            <a:avLst/>
          </a:prstGeom>
          <a:noFill/>
          <a:ln w="101600" cap="flat" cmpd="sng">
            <a:solidFill>
              <a:schemeClr val="lt2"/>
            </a:solidFill>
            <a:prstDash val="solid"/>
            <a:miter lim="800000"/>
            <a:headEnd type="none" w="sm" len="sm"/>
            <a:tailEnd type="none" w="sm" len="sm"/>
          </a:ln>
        </p:spPr>
      </p:cxnSp>
      <p:grpSp>
        <p:nvGrpSpPr>
          <p:cNvPr id="85" name="Google Shape;85;p11"/>
          <p:cNvGrpSpPr/>
          <p:nvPr/>
        </p:nvGrpSpPr>
        <p:grpSpPr>
          <a:xfrm rot="10800000">
            <a:off x="9509760" y="-3"/>
            <a:ext cx="2682238" cy="2682238"/>
            <a:chOff x="0" y="12289"/>
            <a:chExt cx="3550" cy="3551"/>
          </a:xfrm>
        </p:grpSpPr>
        <p:sp>
          <p:nvSpPr>
            <p:cNvPr id="86" name="Google Shape;86;p11"/>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87" name="Google Shape;87;p11"/>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88" name="Google Shape;88;p11"/>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7104">
          <p15:clr>
            <a:srgbClr val="FBAE40"/>
          </p15:clr>
        </p15:guide>
        <p15:guide id="2" pos="4344">
          <p15:clr>
            <a:srgbClr val="FBAE40"/>
          </p15:clr>
        </p15:guide>
        <p15:guide id="3" pos="4560">
          <p15:clr>
            <a:srgbClr val="FBAE40"/>
          </p15:clr>
        </p15:guide>
        <p15:guide id="4" orient="horz" pos="18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hart">
  <p:cSld name="Chart">
    <p:bg>
      <p:bgPr>
        <a:solidFill>
          <a:schemeClr val="lt1"/>
        </a:solidFill>
        <a:effectLst/>
      </p:bgPr>
    </p:bg>
    <p:spTree>
      <p:nvGrpSpPr>
        <p:cNvPr id="1" name="Shape 89"/>
        <p:cNvGrpSpPr/>
        <p:nvPr/>
      </p:nvGrpSpPr>
      <p:grpSpPr>
        <a:xfrm>
          <a:off x="0" y="0"/>
          <a:ext cx="0" cy="0"/>
          <a:chOff x="0" y="0"/>
          <a:chExt cx="0" cy="0"/>
        </a:xfrm>
      </p:grpSpPr>
      <p:sp>
        <p:nvSpPr>
          <p:cNvPr id="90" name="Google Shape;90;p12"/>
          <p:cNvSpPr>
            <a:spLocks noGrp="1"/>
          </p:cNvSpPr>
          <p:nvPr>
            <p:ph type="chart" idx="2"/>
          </p:nvPr>
        </p:nvSpPr>
        <p:spPr>
          <a:xfrm>
            <a:off x="952500" y="1939108"/>
            <a:ext cx="10352810" cy="4110702"/>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Libre Franklin"/>
                <a:ea typeface="Libre Franklin"/>
                <a:cs typeface="Libre Franklin"/>
                <a:sym typeface="Libre Franklin"/>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ibre Franklin"/>
                <a:ea typeface="Libre Franklin"/>
                <a:cs typeface="Libre Franklin"/>
                <a:sym typeface="Libre Franklin"/>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ibre Franklin"/>
                <a:ea typeface="Libre Franklin"/>
                <a:cs typeface="Libre Franklin"/>
                <a:sym typeface="Libre Franklin"/>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5pPr>
            <a:lvl6pPr marR="0" lvl="5"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6pPr>
            <a:lvl7pPr marR="0" lvl="6"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7pPr>
            <a:lvl8pPr marR="0" lvl="7"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8pPr>
            <a:lvl9pPr marR="0" lvl="8"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91" name="Google Shape;91;p12"/>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2"/>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2"/>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2"/>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9"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p:cSld name="Table">
    <p:bg>
      <p:bgPr>
        <a:solidFill>
          <a:schemeClr val="lt1"/>
        </a:solidFill>
        <a:effectLst/>
      </p:bgPr>
    </p:bg>
    <p:spTree>
      <p:nvGrpSpPr>
        <p:cNvPr id="1" name="Shape 95"/>
        <p:cNvGrpSpPr/>
        <p:nvPr/>
      </p:nvGrpSpPr>
      <p:grpSpPr>
        <a:xfrm>
          <a:off x="0" y="0"/>
          <a:ext cx="0" cy="0"/>
          <a:chOff x="0" y="0"/>
          <a:chExt cx="0" cy="0"/>
        </a:xfrm>
      </p:grpSpPr>
      <p:sp>
        <p:nvSpPr>
          <p:cNvPr id="96" name="Google Shape;96;p13"/>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13"/>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13"/>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13"/>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9" orient="horz" pos="5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p:cSld name="Quote">
    <p:bg>
      <p:bgPr>
        <a:solidFill>
          <a:schemeClr val="lt1"/>
        </a:solidFill>
        <a:effectLst/>
      </p:bgPr>
    </p:bg>
    <p:spTree>
      <p:nvGrpSpPr>
        <p:cNvPr id="1" name="Shape 100"/>
        <p:cNvGrpSpPr/>
        <p:nvPr/>
      </p:nvGrpSpPr>
      <p:grpSpPr>
        <a:xfrm>
          <a:off x="0" y="0"/>
          <a:ext cx="0" cy="0"/>
          <a:chOff x="0" y="0"/>
          <a:chExt cx="0" cy="0"/>
        </a:xfrm>
      </p:grpSpPr>
      <p:sp>
        <p:nvSpPr>
          <p:cNvPr id="101" name="Google Shape;101;p14"/>
          <p:cNvSpPr txBox="1">
            <a:spLocks noGrp="1"/>
          </p:cNvSpPr>
          <p:nvPr>
            <p:ph type="title"/>
          </p:nvPr>
        </p:nvSpPr>
        <p:spPr>
          <a:xfrm>
            <a:off x="964022" y="2476500"/>
            <a:ext cx="7132320" cy="3289971"/>
          </a:xfrm>
          <a:prstGeom prst="rect">
            <a:avLst/>
          </a:prstGeom>
          <a:noFill/>
          <a:ln>
            <a:noFill/>
          </a:ln>
        </p:spPr>
        <p:txBody>
          <a:bodyPr spcFirstLastPara="1" wrap="square" lIns="0" tIns="0" rIns="0" bIns="0" anchor="t" anchorCtr="0">
            <a:normAutofit/>
          </a:bodyPr>
          <a:lstStyle>
            <a:lvl1pPr lvl="0" algn="l">
              <a:lnSpc>
                <a:spcPct val="100000"/>
              </a:lnSpc>
              <a:spcBef>
                <a:spcPts val="0"/>
              </a:spcBef>
              <a:spcAft>
                <a:spcPts val="0"/>
              </a:spcAft>
              <a:buClr>
                <a:schemeClr val="dk1"/>
              </a:buClr>
              <a:buSzPts val="2800"/>
              <a:buFont typeface="Libre Franklin"/>
              <a:buNone/>
              <a:defRPr sz="2800" b="0" i="0">
                <a:solidFill>
                  <a:schemeClr val="dk1"/>
                </a:solidFill>
                <a:latin typeface="Libre Franklin"/>
                <a:ea typeface="Libre Franklin"/>
                <a:cs typeface="Libre Franklin"/>
                <a:sym typeface="Libre Franklin"/>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14"/>
          <p:cNvSpPr txBox="1"/>
          <p:nvPr/>
        </p:nvSpPr>
        <p:spPr>
          <a:xfrm>
            <a:off x="699948" y="548291"/>
            <a:ext cx="1589372" cy="31700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0" b="1">
                <a:solidFill>
                  <a:schemeClr val="dk1"/>
                </a:solidFill>
                <a:latin typeface="Libre Franklin"/>
                <a:ea typeface="Libre Franklin"/>
                <a:cs typeface="Libre Franklin"/>
                <a:sym typeface="Libre Franklin"/>
              </a:rPr>
              <a:t>“</a:t>
            </a:r>
            <a:endParaRPr/>
          </a:p>
        </p:txBody>
      </p:sp>
      <p:grpSp>
        <p:nvGrpSpPr>
          <p:cNvPr id="103" name="Google Shape;103;p14"/>
          <p:cNvGrpSpPr/>
          <p:nvPr/>
        </p:nvGrpSpPr>
        <p:grpSpPr>
          <a:xfrm>
            <a:off x="6362700" y="0"/>
            <a:ext cx="5829298" cy="3235602"/>
            <a:chOff x="5612972" y="1"/>
            <a:chExt cx="6615961" cy="3672246"/>
          </a:xfrm>
        </p:grpSpPr>
        <p:sp>
          <p:nvSpPr>
            <p:cNvPr id="104" name="Google Shape;104;p14"/>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5" name="Google Shape;105;p14"/>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6" name="Google Shape;106;p14"/>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7" name="Google Shape;107;p14"/>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8" name="Google Shape;108;p14"/>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grpSp>
        <p:nvGrpSpPr>
          <p:cNvPr id="109" name="Google Shape;109;p14"/>
          <p:cNvGrpSpPr/>
          <p:nvPr/>
        </p:nvGrpSpPr>
        <p:grpSpPr>
          <a:xfrm rot="5400000" flipH="1">
            <a:off x="0" y="3900132"/>
            <a:ext cx="2959226" cy="2959226"/>
            <a:chOff x="0" y="12289"/>
            <a:chExt cx="3550" cy="3551"/>
          </a:xfrm>
        </p:grpSpPr>
        <p:sp>
          <p:nvSpPr>
            <p:cNvPr id="110" name="Google Shape;110;p14"/>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1" name="Google Shape;111;p14"/>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2" name="Google Shape;112;p14"/>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560">
          <p15:clr>
            <a:srgbClr val="FBAE40"/>
          </p15:clr>
        </p15:guide>
        <p15:guide id="8" orient="horz" pos="1752">
          <p15:clr>
            <a:srgbClr val="FBAE40"/>
          </p15:clr>
        </p15:guide>
        <p15:guide id="9" orient="horz" pos="1248">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eam">
  <p:cSld name="Team">
    <p:bg>
      <p:bgPr>
        <a:solidFill>
          <a:schemeClr val="lt1"/>
        </a:solidFill>
        <a:effectLst/>
      </p:bgPr>
    </p:bg>
    <p:spTree>
      <p:nvGrpSpPr>
        <p:cNvPr id="1" name="Shape 113"/>
        <p:cNvGrpSpPr/>
        <p:nvPr/>
      </p:nvGrpSpPr>
      <p:grpSpPr>
        <a:xfrm>
          <a:off x="0" y="0"/>
          <a:ext cx="0" cy="0"/>
          <a:chOff x="0" y="0"/>
          <a:chExt cx="0" cy="0"/>
        </a:xfrm>
      </p:grpSpPr>
      <p:grpSp>
        <p:nvGrpSpPr>
          <p:cNvPr id="114" name="Google Shape;114;p15"/>
          <p:cNvGrpSpPr/>
          <p:nvPr/>
        </p:nvGrpSpPr>
        <p:grpSpPr>
          <a:xfrm rot="5400000" flipH="1">
            <a:off x="0" y="3900132"/>
            <a:ext cx="2959226" cy="2959226"/>
            <a:chOff x="0" y="12289"/>
            <a:chExt cx="3550" cy="3551"/>
          </a:xfrm>
        </p:grpSpPr>
        <p:sp>
          <p:nvSpPr>
            <p:cNvPr id="115" name="Google Shape;115;p15"/>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6" name="Google Shape;116;p15"/>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7" name="Google Shape;117;p15"/>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18" name="Google Shape;118;p15"/>
          <p:cNvSpPr>
            <a:spLocks noGrp="1"/>
          </p:cNvSpPr>
          <p:nvPr>
            <p:ph type="pic" idx="2"/>
          </p:nvPr>
        </p:nvSpPr>
        <p:spPr>
          <a:xfrm>
            <a:off x="954268" y="2572883"/>
            <a:ext cx="2118245" cy="2037217"/>
          </a:xfrm>
          <a:prstGeom prst="rect">
            <a:avLst/>
          </a:prstGeom>
          <a:noFill/>
          <a:ln>
            <a:noFill/>
          </a:ln>
        </p:spPr>
      </p:sp>
      <p:sp>
        <p:nvSpPr>
          <p:cNvPr id="119" name="Google Shape;119;p15"/>
          <p:cNvSpPr txBox="1">
            <a:spLocks noGrp="1"/>
          </p:cNvSpPr>
          <p:nvPr>
            <p:ph type="title"/>
          </p:nvPr>
        </p:nvSpPr>
        <p:spPr>
          <a:xfrm>
            <a:off x="964022" y="879063"/>
            <a:ext cx="75322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120" name="Google Shape;120;p15"/>
          <p:cNvCxnSpPr/>
          <p:nvPr/>
        </p:nvCxnSpPr>
        <p:spPr>
          <a:xfrm>
            <a:off x="952500" y="1939108"/>
            <a:ext cx="2133600" cy="0"/>
          </a:xfrm>
          <a:prstGeom prst="straightConnector1">
            <a:avLst/>
          </a:prstGeom>
          <a:noFill/>
          <a:ln w="101600" cap="flat" cmpd="sng">
            <a:solidFill>
              <a:schemeClr val="lt1"/>
            </a:solidFill>
            <a:prstDash val="solid"/>
            <a:miter lim="800000"/>
            <a:headEnd type="none" w="sm" len="sm"/>
            <a:tailEnd type="none" w="sm" len="sm"/>
          </a:ln>
        </p:spPr>
      </p:cxnSp>
      <p:sp>
        <p:nvSpPr>
          <p:cNvPr id="121" name="Google Shape;121;p15"/>
          <p:cNvSpPr>
            <a:spLocks noGrp="1"/>
          </p:cNvSpPr>
          <p:nvPr>
            <p:ph type="pic" idx="3"/>
          </p:nvPr>
        </p:nvSpPr>
        <p:spPr>
          <a:xfrm>
            <a:off x="3658280" y="2572883"/>
            <a:ext cx="2118245" cy="2037217"/>
          </a:xfrm>
          <a:prstGeom prst="rect">
            <a:avLst/>
          </a:prstGeom>
          <a:noFill/>
          <a:ln>
            <a:noFill/>
          </a:ln>
        </p:spPr>
      </p:sp>
      <p:sp>
        <p:nvSpPr>
          <p:cNvPr id="122" name="Google Shape;122;p15"/>
          <p:cNvSpPr txBox="1">
            <a:spLocks noGrp="1"/>
          </p:cNvSpPr>
          <p:nvPr>
            <p:ph type="body" idx="1"/>
          </p:nvPr>
        </p:nvSpPr>
        <p:spPr>
          <a:xfrm>
            <a:off x="952500" y="5393169"/>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3" name="Google Shape;123;p15"/>
          <p:cNvSpPr txBox="1">
            <a:spLocks noGrp="1"/>
          </p:cNvSpPr>
          <p:nvPr>
            <p:ph type="body" idx="4"/>
          </p:nvPr>
        </p:nvSpPr>
        <p:spPr>
          <a:xfrm>
            <a:off x="952500" y="4986745"/>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4" name="Google Shape;124;p15"/>
          <p:cNvSpPr txBox="1">
            <a:spLocks noGrp="1"/>
          </p:cNvSpPr>
          <p:nvPr>
            <p:ph type="body" idx="5"/>
          </p:nvPr>
        </p:nvSpPr>
        <p:spPr>
          <a:xfrm>
            <a:off x="3663042" y="5393169"/>
            <a:ext cx="2128157"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5" name="Google Shape;125;p15"/>
          <p:cNvSpPr txBox="1">
            <a:spLocks noGrp="1"/>
          </p:cNvSpPr>
          <p:nvPr>
            <p:ph type="body" idx="6"/>
          </p:nvPr>
        </p:nvSpPr>
        <p:spPr>
          <a:xfrm>
            <a:off x="3663042" y="4986745"/>
            <a:ext cx="2128157"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6" name="Google Shape;126;p15"/>
          <p:cNvSpPr txBox="1">
            <a:spLocks noGrp="1"/>
          </p:cNvSpPr>
          <p:nvPr>
            <p:ph type="body" idx="7"/>
          </p:nvPr>
        </p:nvSpPr>
        <p:spPr>
          <a:xfrm>
            <a:off x="6367054" y="5393169"/>
            <a:ext cx="2129245"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7" name="Google Shape;127;p15"/>
          <p:cNvSpPr txBox="1">
            <a:spLocks noGrp="1"/>
          </p:cNvSpPr>
          <p:nvPr>
            <p:ph type="body" idx="8"/>
          </p:nvPr>
        </p:nvSpPr>
        <p:spPr>
          <a:xfrm>
            <a:off x="6367054" y="4986745"/>
            <a:ext cx="2129245"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8" name="Google Shape;128;p15"/>
          <p:cNvSpPr txBox="1">
            <a:spLocks noGrp="1"/>
          </p:cNvSpPr>
          <p:nvPr>
            <p:ph type="body" idx="9"/>
          </p:nvPr>
        </p:nvSpPr>
        <p:spPr>
          <a:xfrm>
            <a:off x="9110254" y="5393169"/>
            <a:ext cx="2129245"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9" name="Google Shape;129;p15"/>
          <p:cNvSpPr txBox="1">
            <a:spLocks noGrp="1"/>
          </p:cNvSpPr>
          <p:nvPr>
            <p:ph type="body" idx="13"/>
          </p:nvPr>
        </p:nvSpPr>
        <p:spPr>
          <a:xfrm>
            <a:off x="9110254" y="4986745"/>
            <a:ext cx="2129245"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grpSp>
        <p:nvGrpSpPr>
          <p:cNvPr id="130" name="Google Shape;130;p15"/>
          <p:cNvGrpSpPr/>
          <p:nvPr/>
        </p:nvGrpSpPr>
        <p:grpSpPr>
          <a:xfrm>
            <a:off x="6362700" y="0"/>
            <a:ext cx="5829298" cy="3235602"/>
            <a:chOff x="5612972" y="1"/>
            <a:chExt cx="6615961" cy="3672246"/>
          </a:xfrm>
        </p:grpSpPr>
        <p:sp>
          <p:nvSpPr>
            <p:cNvPr id="131" name="Google Shape;131;p15"/>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2" name="Google Shape;132;p15"/>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3" name="Google Shape;133;p15"/>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4" name="Google Shape;134;p15"/>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5" name="Google Shape;135;p15"/>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36" name="Google Shape;136;p15"/>
          <p:cNvSpPr>
            <a:spLocks noGrp="1"/>
          </p:cNvSpPr>
          <p:nvPr>
            <p:ph type="pic" idx="14"/>
          </p:nvPr>
        </p:nvSpPr>
        <p:spPr>
          <a:xfrm>
            <a:off x="6362292" y="2572883"/>
            <a:ext cx="2118245" cy="2037217"/>
          </a:xfrm>
          <a:prstGeom prst="rect">
            <a:avLst/>
          </a:prstGeom>
          <a:noFill/>
          <a:ln>
            <a:noFill/>
          </a:ln>
        </p:spPr>
      </p:sp>
      <p:sp>
        <p:nvSpPr>
          <p:cNvPr id="137" name="Google Shape;137;p15"/>
          <p:cNvSpPr>
            <a:spLocks noGrp="1"/>
          </p:cNvSpPr>
          <p:nvPr>
            <p:ph type="pic" idx="15"/>
          </p:nvPr>
        </p:nvSpPr>
        <p:spPr>
          <a:xfrm>
            <a:off x="9112023" y="2572883"/>
            <a:ext cx="2118245" cy="2037217"/>
          </a:xfrm>
          <a:prstGeom prst="rect">
            <a:avLst/>
          </a:prstGeom>
          <a:noFill/>
          <a:ln>
            <a:noFill/>
          </a:ln>
        </p:spPr>
      </p:sp>
      <p:sp>
        <p:nvSpPr>
          <p:cNvPr id="138" name="Google Shape;138;p15"/>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15"/>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0" name="Google Shape;140;p15"/>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4008">
          <p15:clr>
            <a:srgbClr val="FBAE40"/>
          </p15:clr>
        </p15:guide>
        <p15:guide id="5" pos="1944">
          <p15:clr>
            <a:srgbClr val="FBAE40"/>
          </p15:clr>
        </p15:guide>
        <p15:guide id="6" pos="3648">
          <p15:clr>
            <a:srgbClr val="FBAE40"/>
          </p15:clr>
        </p15:guide>
        <p15:guide id="7" orient="horz" pos="1392">
          <p15:clr>
            <a:srgbClr val="FBAE40"/>
          </p15:clr>
        </p15:guide>
        <p15:guide id="8" orient="horz" pos="552">
          <p15:clr>
            <a:srgbClr val="FBAE40"/>
          </p15:clr>
        </p15:guide>
        <p15:guide id="9" orient="horz" pos="1224">
          <p15:clr>
            <a:srgbClr val="FBAE40"/>
          </p15:clr>
        </p15:guide>
        <p15:guide id="10" pos="5352">
          <p15:clr>
            <a:srgbClr val="FBAE40"/>
          </p15:clr>
        </p15:guide>
        <p15:guide id="11" pos="5736">
          <p15:clr>
            <a:srgbClr val="FBAE40"/>
          </p15:clr>
        </p15:guide>
        <p15:guide id="12" orient="horz" pos="2904">
          <p15:clr>
            <a:srgbClr val="FBAE40"/>
          </p15:clr>
        </p15:guide>
        <p15:guide id="13" orient="horz" pos="1608">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body" idx="1"/>
          </p:nvPr>
        </p:nvSpPr>
        <p:spPr>
          <a:xfrm>
            <a:off x="971550" y="1825625"/>
            <a:ext cx="1038225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Libre Franklin"/>
                <a:ea typeface="Libre Franklin"/>
                <a:cs typeface="Libre Franklin"/>
                <a:sym typeface="Libre Franklin"/>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ibre Franklin"/>
                <a:ea typeface="Libre Franklin"/>
                <a:cs typeface="Libre Franklin"/>
                <a:sym typeface="Libre Franklin"/>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ibre Franklin"/>
                <a:ea typeface="Libre Franklin"/>
                <a:cs typeface="Libre Franklin"/>
                <a:sym typeface="Libre Franklin"/>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1" name="Google Shape;11;p6"/>
          <p:cNvSpPr txBox="1">
            <a:spLocks noGrp="1"/>
          </p:cNvSpPr>
          <p:nvPr>
            <p:ph type="title"/>
          </p:nvPr>
        </p:nvSpPr>
        <p:spPr>
          <a:xfrm>
            <a:off x="952500" y="365125"/>
            <a:ext cx="104013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Franklin Gothic"/>
              <a:buNone/>
              <a:defRPr sz="4400" b="1" i="0" u="none" strike="noStrike" cap="none">
                <a:solidFill>
                  <a:schemeClr val="dk1"/>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12" name="Google Shape;12;p6"/>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100" b="0" i="0" u="none" strike="noStrike" cap="none">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3" name="Google Shape;13;p6"/>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100" b="0" i="0" u="none" strike="noStrike" cap="none">
                <a:solidFill>
                  <a:schemeClr val="dk1"/>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4" name="Google Shape;14;p6"/>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marR="0" lvl="0" indent="0" algn="l" rtl="0">
              <a:spcBef>
                <a:spcPts val="0"/>
              </a:spcBef>
              <a:buNone/>
              <a:defRPr sz="1100" b="0" i="0" u="none" strike="noStrike" cap="none">
                <a:solidFill>
                  <a:schemeClr val="dk1"/>
                </a:solidFill>
                <a:latin typeface="Libre Franklin"/>
                <a:ea typeface="Libre Franklin"/>
                <a:cs typeface="Libre Franklin"/>
                <a:sym typeface="Libre Franklin"/>
              </a:defRPr>
            </a:lvl1pPr>
            <a:lvl2pPr marL="0" marR="0" lvl="1" indent="0" algn="l" rtl="0">
              <a:spcBef>
                <a:spcPts val="0"/>
              </a:spcBef>
              <a:buNone/>
              <a:defRPr sz="1100" b="0" i="0" u="none" strike="noStrike" cap="none">
                <a:solidFill>
                  <a:schemeClr val="dk1"/>
                </a:solidFill>
                <a:latin typeface="Libre Franklin"/>
                <a:ea typeface="Libre Franklin"/>
                <a:cs typeface="Libre Franklin"/>
                <a:sym typeface="Libre Franklin"/>
              </a:defRPr>
            </a:lvl2pPr>
            <a:lvl3pPr marL="0" marR="0" lvl="2" indent="0" algn="l" rtl="0">
              <a:spcBef>
                <a:spcPts val="0"/>
              </a:spcBef>
              <a:buNone/>
              <a:defRPr sz="1100" b="0" i="0" u="none" strike="noStrike" cap="none">
                <a:solidFill>
                  <a:schemeClr val="dk1"/>
                </a:solidFill>
                <a:latin typeface="Libre Franklin"/>
                <a:ea typeface="Libre Franklin"/>
                <a:cs typeface="Libre Franklin"/>
                <a:sym typeface="Libre Franklin"/>
              </a:defRPr>
            </a:lvl3pPr>
            <a:lvl4pPr marL="0" marR="0" lvl="3" indent="0" algn="l" rtl="0">
              <a:spcBef>
                <a:spcPts val="0"/>
              </a:spcBef>
              <a:buNone/>
              <a:defRPr sz="1100" b="0" i="0" u="none" strike="noStrike" cap="none">
                <a:solidFill>
                  <a:schemeClr val="dk1"/>
                </a:solidFill>
                <a:latin typeface="Libre Franklin"/>
                <a:ea typeface="Libre Franklin"/>
                <a:cs typeface="Libre Franklin"/>
                <a:sym typeface="Libre Franklin"/>
              </a:defRPr>
            </a:lvl4pPr>
            <a:lvl5pPr marL="0" marR="0" lvl="4" indent="0" algn="l" rtl="0">
              <a:spcBef>
                <a:spcPts val="0"/>
              </a:spcBef>
              <a:buNone/>
              <a:defRPr sz="1100" b="0" i="0" u="none" strike="noStrike" cap="none">
                <a:solidFill>
                  <a:schemeClr val="dk1"/>
                </a:solidFill>
                <a:latin typeface="Libre Franklin"/>
                <a:ea typeface="Libre Franklin"/>
                <a:cs typeface="Libre Franklin"/>
                <a:sym typeface="Libre Franklin"/>
              </a:defRPr>
            </a:lvl5pPr>
            <a:lvl6pPr marL="0" marR="0" lvl="5" indent="0" algn="l" rtl="0">
              <a:spcBef>
                <a:spcPts val="0"/>
              </a:spcBef>
              <a:buNone/>
              <a:defRPr sz="1100" b="0" i="0" u="none" strike="noStrike" cap="none">
                <a:solidFill>
                  <a:schemeClr val="dk1"/>
                </a:solidFill>
                <a:latin typeface="Libre Franklin"/>
                <a:ea typeface="Libre Franklin"/>
                <a:cs typeface="Libre Franklin"/>
                <a:sym typeface="Libre Franklin"/>
              </a:defRPr>
            </a:lvl6pPr>
            <a:lvl7pPr marL="0" marR="0" lvl="6" indent="0" algn="l" rtl="0">
              <a:spcBef>
                <a:spcPts val="0"/>
              </a:spcBef>
              <a:buNone/>
              <a:defRPr sz="1100" b="0" i="0" u="none" strike="noStrike" cap="none">
                <a:solidFill>
                  <a:schemeClr val="dk1"/>
                </a:solidFill>
                <a:latin typeface="Libre Franklin"/>
                <a:ea typeface="Libre Franklin"/>
                <a:cs typeface="Libre Franklin"/>
                <a:sym typeface="Libre Franklin"/>
              </a:defRPr>
            </a:lvl7pPr>
            <a:lvl8pPr marL="0" marR="0" lvl="7" indent="0" algn="l" rtl="0">
              <a:spcBef>
                <a:spcPts val="0"/>
              </a:spcBef>
              <a:buNone/>
              <a:defRPr sz="1100" b="0" i="0" u="none" strike="noStrike" cap="none">
                <a:solidFill>
                  <a:schemeClr val="dk1"/>
                </a:solidFill>
                <a:latin typeface="Libre Franklin"/>
                <a:ea typeface="Libre Franklin"/>
                <a:cs typeface="Libre Franklin"/>
                <a:sym typeface="Libre Franklin"/>
              </a:defRPr>
            </a:lvl8pPr>
            <a:lvl9pPr marL="0" marR="0" lvl="8" indent="0" algn="l" rtl="0">
              <a:spcBef>
                <a:spcPts val="0"/>
              </a:spcBef>
              <a:buNone/>
              <a:defRPr sz="1100" b="0" i="0" u="none" strike="noStrike" cap="none">
                <a:solidFill>
                  <a:schemeClr val="dk1"/>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1"/>
          <p:cNvSpPr txBox="1">
            <a:spLocks noGrp="1"/>
          </p:cNvSpPr>
          <p:nvPr>
            <p:ph type="ctrTitle"/>
          </p:nvPr>
        </p:nvSpPr>
        <p:spPr>
          <a:xfrm>
            <a:off x="5250254" y="148172"/>
            <a:ext cx="6461759" cy="1151688"/>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1"/>
              </a:buClr>
              <a:buSzPts val="3600"/>
              <a:buFont typeface="Franklin Gothic"/>
              <a:buNone/>
            </a:pPr>
            <a:r>
              <a:rPr lang="en-US" sz="3600" b="1" dirty="0"/>
              <a:t>Basic Details of the Team and Problem Statement</a:t>
            </a:r>
            <a:endParaRPr dirty="0"/>
          </a:p>
        </p:txBody>
      </p:sp>
      <p:sp>
        <p:nvSpPr>
          <p:cNvPr id="211" name="Google Shape;211;p1"/>
          <p:cNvSpPr txBox="1">
            <a:spLocks noGrp="1"/>
          </p:cNvSpPr>
          <p:nvPr>
            <p:ph type="body" idx="1"/>
          </p:nvPr>
        </p:nvSpPr>
        <p:spPr>
          <a:xfrm>
            <a:off x="5591944" y="1268760"/>
            <a:ext cx="6461759" cy="4922833"/>
          </a:xfrm>
          <a:prstGeom prst="rect">
            <a:avLst/>
          </a:prstGeom>
          <a:noFill/>
          <a:ln>
            <a:noFill/>
          </a:ln>
        </p:spPr>
        <p:txBody>
          <a:bodyPr spcFirstLastPara="1" wrap="square" lIns="0" tIns="0" rIns="0" bIns="0" anchor="t" anchorCtr="0">
            <a:noAutofit/>
          </a:bodyPr>
          <a:lstStyle/>
          <a:p>
            <a:pPr marL="0" lvl="0" indent="0">
              <a:spcBef>
                <a:spcPts val="0"/>
              </a:spcBef>
            </a:pPr>
            <a:r>
              <a:rPr lang="en-US" dirty="0">
                <a:latin typeface="Franklin Gothic"/>
                <a:ea typeface="Franklin Gothic"/>
                <a:cs typeface="Franklin Gothic"/>
                <a:sym typeface="Franklin Gothic"/>
              </a:rPr>
              <a:t>Organization Name: </a:t>
            </a:r>
            <a:r>
              <a:rPr lang="en-US" b="1" dirty="0"/>
              <a:t>AICTE, MIC-Student Innovation</a:t>
            </a:r>
          </a:p>
          <a:p>
            <a:pPr marL="0" lvl="0" indent="0">
              <a:spcBef>
                <a:spcPts val="0"/>
              </a:spcBef>
            </a:pPr>
            <a:endParaRPr dirty="0">
              <a:latin typeface="Franklin Gothic"/>
              <a:ea typeface="Franklin Gothic"/>
              <a:cs typeface="Franklin Gothic"/>
              <a:sym typeface="Franklin Gothic"/>
            </a:endParaRPr>
          </a:p>
          <a:p>
            <a:pPr marL="0" lvl="0" indent="0" algn="l" rtl="0">
              <a:lnSpc>
                <a:spcPct val="90000"/>
              </a:lnSpc>
              <a:spcBef>
                <a:spcPts val="1000"/>
              </a:spcBef>
              <a:spcAft>
                <a:spcPts val="0"/>
              </a:spcAft>
              <a:buClr>
                <a:schemeClr val="lt2"/>
              </a:buClr>
              <a:buSzPts val="1800"/>
              <a:buNone/>
            </a:pPr>
            <a:r>
              <a:rPr lang="en-US" dirty="0">
                <a:latin typeface="Franklin Gothic"/>
                <a:ea typeface="Franklin Gothic"/>
                <a:cs typeface="Franklin Gothic"/>
                <a:sym typeface="Franklin Gothic"/>
              </a:rPr>
              <a:t>PS Code: SM971</a:t>
            </a:r>
          </a:p>
          <a:p>
            <a:pPr marL="0" lvl="0" indent="0"/>
            <a:r>
              <a:rPr lang="en-US" dirty="0">
                <a:latin typeface="Franklin Gothic"/>
                <a:ea typeface="Franklin Gothic"/>
                <a:cs typeface="Franklin Gothic"/>
                <a:sym typeface="Franklin Gothic"/>
              </a:rPr>
              <a:t>Problem Statement Title: To aid the problem of tracking humans quickly without risking more human lives in desperate times like disasters or terrorist attacks.</a:t>
            </a:r>
          </a:p>
          <a:p>
            <a:pPr marL="0" lvl="0" indent="0" algn="l" rtl="0">
              <a:lnSpc>
                <a:spcPct val="90000"/>
              </a:lnSpc>
              <a:spcBef>
                <a:spcPts val="1000"/>
              </a:spcBef>
              <a:spcAft>
                <a:spcPts val="0"/>
              </a:spcAft>
              <a:buClr>
                <a:schemeClr val="lt2"/>
              </a:buClr>
              <a:buSzPts val="1800"/>
              <a:buNone/>
            </a:pPr>
            <a:br>
              <a:rPr lang="en-US" dirty="0">
                <a:latin typeface="Franklin Gothic"/>
                <a:ea typeface="Franklin Gothic"/>
                <a:cs typeface="Franklin Gothic"/>
                <a:sym typeface="Franklin Gothic"/>
              </a:rPr>
            </a:br>
            <a:r>
              <a:rPr lang="en-US" dirty="0">
                <a:latin typeface="Franklin Gothic"/>
                <a:ea typeface="Franklin Gothic"/>
                <a:cs typeface="Franklin Gothic"/>
                <a:sym typeface="Franklin Gothic"/>
              </a:rPr>
              <a:t>Team Name: </a:t>
            </a:r>
            <a:r>
              <a:rPr lang="en-US" dirty="0" err="1">
                <a:latin typeface="Franklin Gothic"/>
                <a:ea typeface="Franklin Gothic"/>
                <a:cs typeface="Franklin Gothic"/>
                <a:sym typeface="Franklin Gothic"/>
              </a:rPr>
              <a:t>EagleEye</a:t>
            </a:r>
            <a:endParaRPr lang="en-US" dirty="0">
              <a:latin typeface="Franklin Gothic"/>
              <a:ea typeface="Franklin Gothic"/>
              <a:cs typeface="Franklin Gothic"/>
              <a:sym typeface="Franklin Gothic"/>
            </a:endParaRPr>
          </a:p>
          <a:p>
            <a:pPr marL="0" lvl="0" indent="0" algn="l" rtl="0">
              <a:lnSpc>
                <a:spcPct val="90000"/>
              </a:lnSpc>
              <a:spcBef>
                <a:spcPts val="1000"/>
              </a:spcBef>
              <a:spcAft>
                <a:spcPts val="0"/>
              </a:spcAft>
              <a:buClr>
                <a:schemeClr val="lt2"/>
              </a:buClr>
              <a:buSzPts val="1800"/>
              <a:buNone/>
            </a:pPr>
            <a:br>
              <a:rPr lang="en-US" dirty="0">
                <a:latin typeface="Franklin Gothic"/>
                <a:ea typeface="Franklin Gothic"/>
                <a:cs typeface="Franklin Gothic"/>
                <a:sym typeface="Franklin Gothic"/>
              </a:rPr>
            </a:br>
            <a:r>
              <a:rPr lang="en-US" dirty="0">
                <a:latin typeface="Franklin Gothic"/>
                <a:ea typeface="Franklin Gothic"/>
                <a:cs typeface="Franklin Gothic"/>
                <a:sym typeface="Franklin Gothic"/>
              </a:rPr>
              <a:t>Team Leader Name: </a:t>
            </a:r>
            <a:r>
              <a:rPr lang="en-US" dirty="0" err="1">
                <a:latin typeface="Franklin Gothic"/>
                <a:ea typeface="Franklin Gothic"/>
                <a:cs typeface="Franklin Gothic"/>
                <a:sym typeface="Franklin Gothic"/>
              </a:rPr>
              <a:t>Sushant</a:t>
            </a:r>
            <a:r>
              <a:rPr lang="en-US" dirty="0">
                <a:latin typeface="Franklin Gothic"/>
                <a:ea typeface="Franklin Gothic"/>
                <a:cs typeface="Franklin Gothic"/>
                <a:sym typeface="Franklin Gothic"/>
              </a:rPr>
              <a:t> Sharma</a:t>
            </a:r>
            <a:endParaRPr dirty="0"/>
          </a:p>
          <a:p>
            <a:pPr marL="0" lvl="0" indent="0" algn="l" rtl="0">
              <a:lnSpc>
                <a:spcPct val="90000"/>
              </a:lnSpc>
              <a:spcBef>
                <a:spcPts val="1000"/>
              </a:spcBef>
              <a:spcAft>
                <a:spcPts val="0"/>
              </a:spcAft>
              <a:buClr>
                <a:schemeClr val="lt2"/>
              </a:buClr>
              <a:buSzPts val="1800"/>
              <a:buNone/>
            </a:pPr>
            <a:br>
              <a:rPr lang="en-US" dirty="0">
                <a:latin typeface="Franklin Gothic"/>
                <a:ea typeface="Franklin Gothic"/>
                <a:cs typeface="Franklin Gothic"/>
                <a:sym typeface="Franklin Gothic"/>
              </a:rPr>
            </a:br>
            <a:r>
              <a:rPr lang="en-US" dirty="0">
                <a:latin typeface="Franklin Gothic"/>
                <a:ea typeface="Franklin Gothic"/>
                <a:cs typeface="Franklin Gothic"/>
                <a:sym typeface="Franklin Gothic"/>
              </a:rPr>
              <a:t>Institute Code (AISHE): C-28457</a:t>
            </a:r>
            <a:endParaRPr dirty="0"/>
          </a:p>
          <a:p>
            <a:pPr marL="0" lvl="0" indent="0" algn="l" rtl="0">
              <a:lnSpc>
                <a:spcPct val="90000"/>
              </a:lnSpc>
              <a:spcBef>
                <a:spcPts val="1000"/>
              </a:spcBef>
              <a:spcAft>
                <a:spcPts val="0"/>
              </a:spcAft>
              <a:buClr>
                <a:schemeClr val="lt2"/>
              </a:buClr>
              <a:buSzPts val="1800"/>
              <a:buNone/>
            </a:pPr>
            <a:r>
              <a:rPr lang="en-US" dirty="0">
                <a:latin typeface="Franklin Gothic"/>
                <a:ea typeface="Franklin Gothic"/>
                <a:cs typeface="Franklin Gothic"/>
                <a:sym typeface="Franklin Gothic"/>
              </a:rPr>
              <a:t>Institute Name: Dronacharya College of Engineering</a:t>
            </a:r>
          </a:p>
          <a:p>
            <a:pPr marL="0" lvl="0" indent="0" algn="l" rtl="0">
              <a:lnSpc>
                <a:spcPct val="90000"/>
              </a:lnSpc>
              <a:spcBef>
                <a:spcPts val="1000"/>
              </a:spcBef>
              <a:spcAft>
                <a:spcPts val="0"/>
              </a:spcAft>
              <a:buClr>
                <a:schemeClr val="lt2"/>
              </a:buClr>
              <a:buSzPts val="1800"/>
              <a:buNone/>
            </a:pPr>
            <a:r>
              <a:rPr lang="en-US" dirty="0">
                <a:latin typeface="Franklin Gothic"/>
                <a:ea typeface="Franklin Gothic"/>
                <a:cs typeface="Franklin Gothic"/>
                <a:sym typeface="Franklin Gothic"/>
              </a:rPr>
              <a:t>Theme Name: Disaster Management</a:t>
            </a:r>
            <a:endParaRPr dirty="0"/>
          </a:p>
        </p:txBody>
      </p:sp>
      <p:pic>
        <p:nvPicPr>
          <p:cNvPr id="212" name="Google Shape;212;p1"/>
          <p:cNvPicPr preferRelativeResize="0"/>
          <p:nvPr/>
        </p:nvPicPr>
        <p:blipFill rotWithShape="1">
          <a:blip r:embed="rId3">
            <a:alphaModFix/>
          </a:blip>
          <a:srcRect/>
          <a:stretch/>
        </p:blipFill>
        <p:spPr>
          <a:xfrm>
            <a:off x="1036320" y="252207"/>
            <a:ext cx="3431177" cy="147433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
          <p:cNvSpPr txBox="1">
            <a:spLocks noGrp="1"/>
          </p:cNvSpPr>
          <p:nvPr>
            <p:ph type="title"/>
          </p:nvPr>
        </p:nvSpPr>
        <p:spPr>
          <a:xfrm>
            <a:off x="964023" y="879063"/>
            <a:ext cx="5534431"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ct val="100000"/>
              <a:buFont typeface="Franklin Gothic"/>
              <a:buNone/>
            </a:pPr>
            <a:r>
              <a:rPr lang="en-US" dirty="0"/>
              <a:t>Idea/Approach Details</a:t>
            </a:r>
            <a:endParaRPr dirty="0"/>
          </a:p>
        </p:txBody>
      </p:sp>
      <p:sp>
        <p:nvSpPr>
          <p:cNvPr id="218" name="Google Shape;218;p2"/>
          <p:cNvSpPr txBox="1">
            <a:spLocks noGrp="1"/>
          </p:cNvSpPr>
          <p:nvPr>
            <p:ph type="body" idx="1"/>
          </p:nvPr>
        </p:nvSpPr>
        <p:spPr>
          <a:xfrm>
            <a:off x="666712" y="2000240"/>
            <a:ext cx="6041262" cy="4501302"/>
          </a:xfrm>
          <a:prstGeom prst="rect">
            <a:avLst/>
          </a:prstGeom>
          <a:noFill/>
          <a:ln w="9525"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lvl="0" indent="0" algn="l" rtl="0">
              <a:lnSpc>
                <a:spcPct val="100000"/>
              </a:lnSpc>
              <a:spcBef>
                <a:spcPts val="0"/>
              </a:spcBef>
              <a:spcAft>
                <a:spcPts val="0"/>
              </a:spcAft>
              <a:buClr>
                <a:schemeClr val="lt2"/>
              </a:buClr>
              <a:buSzPts val="1800"/>
              <a:buNone/>
            </a:pPr>
            <a:r>
              <a:rPr lang="en-US" sz="1800" dirty="0">
                <a:solidFill>
                  <a:schemeClr val="lt2"/>
                </a:solidFill>
                <a:latin typeface="Franklin Gothic"/>
                <a:ea typeface="Franklin Gothic"/>
                <a:cs typeface="Franklin Gothic"/>
                <a:sym typeface="Franklin Gothic"/>
              </a:rPr>
              <a:t>  Describe your idea/Solution/Prototype here:</a:t>
            </a:r>
          </a:p>
          <a:p>
            <a:pPr marL="285750" lvl="0" indent="-285750">
              <a:buFont typeface="Noto Sans Symbols"/>
              <a:buChar char="⮚"/>
            </a:pPr>
            <a:r>
              <a:rPr lang="en-US" dirty="0"/>
              <a:t>The concept of surveillance drones arises to aid the problem of tracking humans quickly without risking more human lives in desperate times like disasters or terrorist attacks. </a:t>
            </a:r>
          </a:p>
          <a:p>
            <a:pPr marL="285750" lvl="0" indent="-285750">
              <a:buFont typeface="Noto Sans Symbols"/>
              <a:buChar char="⮚"/>
            </a:pPr>
            <a:r>
              <a:rPr lang="en-US" dirty="0"/>
              <a:t>The design consists of a Quad-Copter with a object detection camera and GPS to quickly track humans from distance on areas which are not quickly reachable from land and/or are not safe for a human to reach unknowingly. </a:t>
            </a:r>
          </a:p>
          <a:p>
            <a:pPr marL="285750" lvl="0" indent="-285750">
              <a:buFont typeface="Noto Sans Symbols"/>
              <a:buChar char="⮚"/>
            </a:pPr>
            <a:r>
              <a:rPr lang="en-US" dirty="0"/>
              <a:t>The key element here is the detection of humans below rubbles in case of disaster and terrorists attacks. </a:t>
            </a:r>
          </a:p>
          <a:p>
            <a:pPr marL="285750" lvl="0" indent="-285750">
              <a:buFont typeface="Noto Sans Symbols"/>
              <a:buChar char="⮚"/>
            </a:pPr>
            <a:r>
              <a:rPr lang="en-US" dirty="0"/>
              <a:t>Moving Object Detection is a technique used in Artificial Vision. It consists of processing the video so that any object moving within the field of view can be detected. This technique is used to recognize the movement of an object, vehicle, or person through a camera in an autonomous mode and displaying an alarm to the operator.</a:t>
            </a:r>
          </a:p>
        </p:txBody>
      </p:sp>
      <p:sp>
        <p:nvSpPr>
          <p:cNvPr id="219" name="Google Shape;219;p2"/>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2</a:t>
            </a:fld>
            <a:endParaRPr/>
          </a:p>
        </p:txBody>
      </p:sp>
      <p:sp>
        <p:nvSpPr>
          <p:cNvPr id="222" name="Google Shape;222;p2"/>
          <p:cNvSpPr txBox="1"/>
          <p:nvPr/>
        </p:nvSpPr>
        <p:spPr>
          <a:xfrm>
            <a:off x="12353528" y="7626932"/>
            <a:ext cx="704968" cy="207105"/>
          </a:xfrm>
          <a:prstGeom prst="rect">
            <a:avLst/>
          </a:prstGeom>
          <a:noFill/>
          <a:ln w="9525"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lt2"/>
              </a:buClr>
              <a:buSzPts val="1800"/>
              <a:buFont typeface="Arial"/>
              <a:buNone/>
            </a:pPr>
            <a:r>
              <a:rPr lang="en-US" sz="1800" b="0" i="0" dirty="0">
                <a:solidFill>
                  <a:schemeClr val="lt2"/>
                </a:solidFill>
                <a:latin typeface="Franklin Gothic"/>
                <a:ea typeface="Franklin Gothic"/>
                <a:cs typeface="Franklin Gothic"/>
                <a:sym typeface="Franklin Gothic"/>
              </a:rPr>
              <a:t>   Describe your Technology stack here</a:t>
            </a:r>
            <a:r>
              <a:rPr lang="en-US" sz="1600" b="0" i="0" dirty="0">
                <a:solidFill>
                  <a:schemeClr val="dk1"/>
                </a:solidFill>
                <a:latin typeface="Libre Franklin"/>
                <a:ea typeface="Libre Franklin"/>
                <a:cs typeface="Libre Franklin"/>
                <a:sym typeface="Libre Franklin"/>
              </a:rPr>
              <a:t>:</a:t>
            </a:r>
            <a:endParaRPr dirty="0"/>
          </a:p>
          <a:p>
            <a:pPr marR="0" lvl="0" algn="l" rtl="0">
              <a:lnSpc>
                <a:spcPct val="100000"/>
              </a:lnSpc>
              <a:spcBef>
                <a:spcPts val="1000"/>
              </a:spcBef>
              <a:spcAft>
                <a:spcPts val="0"/>
              </a:spcAft>
              <a:buClr>
                <a:schemeClr val="dk1"/>
              </a:buClr>
              <a:buSzPts val="1600"/>
            </a:pPr>
            <a:r>
              <a:rPr lang="en-US" sz="1600" b="0" i="0" dirty="0">
                <a:solidFill>
                  <a:schemeClr val="dk1"/>
                </a:solidFill>
                <a:latin typeface="Libre Franklin"/>
                <a:ea typeface="Libre Franklin"/>
                <a:cs typeface="Libre Franklin"/>
                <a:sym typeface="Libre Franklin"/>
              </a:rPr>
              <a:t>  </a:t>
            </a:r>
            <a:endParaRPr dirty="0"/>
          </a:p>
          <a:p>
            <a:pPr marL="0" marR="0" lvl="0" indent="0" algn="l" rtl="0">
              <a:lnSpc>
                <a:spcPct val="100000"/>
              </a:lnSpc>
              <a:spcBef>
                <a:spcPts val="1000"/>
              </a:spcBef>
              <a:spcAft>
                <a:spcPts val="0"/>
              </a:spcAft>
              <a:buClr>
                <a:schemeClr val="dk1"/>
              </a:buClr>
              <a:buSzPts val="1600"/>
              <a:buFont typeface="Arial"/>
              <a:buNone/>
            </a:pPr>
            <a:endParaRPr sz="1600" b="0" i="0" dirty="0">
              <a:solidFill>
                <a:schemeClr val="dk1"/>
              </a:solidFill>
              <a:latin typeface="Libre Franklin"/>
              <a:ea typeface="Libre Franklin"/>
              <a:cs typeface="Libre Franklin"/>
              <a:sym typeface="Libre Franklin"/>
            </a:endParaRPr>
          </a:p>
        </p:txBody>
      </p:sp>
      <p:sp>
        <p:nvSpPr>
          <p:cNvPr id="5" name="TextBox 4">
            <a:extLst>
              <a:ext uri="{FF2B5EF4-FFF2-40B4-BE49-F238E27FC236}">
                <a16:creationId xmlns:a16="http://schemas.microsoft.com/office/drawing/2014/main" id="{7EA15D19-82E7-44A2-BCFB-122A6F722762}"/>
              </a:ext>
            </a:extLst>
          </p:cNvPr>
          <p:cNvSpPr txBox="1"/>
          <p:nvPr/>
        </p:nvSpPr>
        <p:spPr>
          <a:xfrm>
            <a:off x="8827525" y="3909757"/>
            <a:ext cx="1872208" cy="307777"/>
          </a:xfrm>
          <a:prstGeom prst="rect">
            <a:avLst/>
          </a:prstGeom>
          <a:noFill/>
        </p:spPr>
        <p:txBody>
          <a:bodyPr wrap="square" rtlCol="0">
            <a:spAutoFit/>
          </a:bodyPr>
          <a:lstStyle/>
          <a:p>
            <a:r>
              <a:rPr lang="en-US" dirty="0"/>
              <a:t>Storage Process</a:t>
            </a:r>
            <a:endParaRPr lang="en-IN" dirty="0"/>
          </a:p>
        </p:txBody>
      </p:sp>
      <p:pic>
        <p:nvPicPr>
          <p:cNvPr id="12" name="Content Placeholder 3" descr="object-dectection-4.jpg"/>
          <p:cNvPicPr>
            <a:picLocks noChangeAspect="1"/>
          </p:cNvPicPr>
          <p:nvPr/>
        </p:nvPicPr>
        <p:blipFill>
          <a:blip r:embed="rId3"/>
          <a:stretch>
            <a:fillRect/>
          </a:stretch>
        </p:blipFill>
        <p:spPr>
          <a:xfrm>
            <a:off x="7239008" y="142852"/>
            <a:ext cx="4827236" cy="1643074"/>
          </a:xfrm>
          <a:prstGeom prst="rect">
            <a:avLst/>
          </a:prstGeom>
          <a:noFill/>
          <a:ln>
            <a:noFill/>
          </a:ln>
        </p:spPr>
      </p:pic>
      <p:pic>
        <p:nvPicPr>
          <p:cNvPr id="4" name="Picture 2"/>
          <p:cNvPicPr>
            <a:picLocks noChangeAspect="1" noChangeArrowheads="1"/>
          </p:cNvPicPr>
          <p:nvPr/>
        </p:nvPicPr>
        <p:blipFill>
          <a:blip r:embed="rId4"/>
          <a:srcRect/>
          <a:stretch>
            <a:fillRect/>
          </a:stretch>
        </p:blipFill>
        <p:spPr bwMode="auto">
          <a:xfrm>
            <a:off x="7239008" y="1785926"/>
            <a:ext cx="4952992" cy="2422323"/>
          </a:xfrm>
          <a:prstGeom prst="rect">
            <a:avLst/>
          </a:prstGeom>
          <a:noFill/>
          <a:ln w="9525">
            <a:noFill/>
            <a:miter lim="800000"/>
            <a:headEnd/>
            <a:tailEnd/>
          </a:ln>
          <a:effectLst/>
        </p:spPr>
      </p:pic>
      <p:pic>
        <p:nvPicPr>
          <p:cNvPr id="1028" name="Picture 4" descr="Real Time AI Face Detection With Python for Beginners | by Krishnadeva  Sathursan | The Startup | Medium"/>
          <p:cNvPicPr>
            <a:picLocks noChangeAspect="1" noChangeArrowheads="1"/>
          </p:cNvPicPr>
          <p:nvPr/>
        </p:nvPicPr>
        <p:blipFill>
          <a:blip r:embed="rId5"/>
          <a:srcRect/>
          <a:stretch>
            <a:fillRect/>
          </a:stretch>
        </p:blipFill>
        <p:spPr bwMode="auto">
          <a:xfrm>
            <a:off x="7310446" y="4643446"/>
            <a:ext cx="2857520" cy="1190633"/>
          </a:xfrm>
          <a:prstGeom prst="rect">
            <a:avLst/>
          </a:prstGeom>
          <a:noFill/>
        </p:spPr>
      </p:pic>
      <p:pic>
        <p:nvPicPr>
          <p:cNvPr id="1030" name="Picture 6" descr="Logistic Regression A Machine Learning Algorithm For - Machine Learning Png  PNG Image | Transparent PNG Free Download on SeekPNG"/>
          <p:cNvPicPr>
            <a:picLocks noChangeAspect="1" noChangeArrowheads="1"/>
          </p:cNvPicPr>
          <p:nvPr/>
        </p:nvPicPr>
        <p:blipFill>
          <a:blip r:embed="rId6"/>
          <a:srcRect/>
          <a:stretch>
            <a:fillRect/>
          </a:stretch>
        </p:blipFill>
        <p:spPr bwMode="auto">
          <a:xfrm>
            <a:off x="10310842" y="4714884"/>
            <a:ext cx="1500198" cy="869017"/>
          </a:xfrm>
          <a:prstGeom prst="rect">
            <a:avLst/>
          </a:prstGeom>
          <a:noFill/>
        </p:spPr>
      </p:pic>
      <p:pic>
        <p:nvPicPr>
          <p:cNvPr id="1026" name="Picture 2" descr="Mission Planner - Apps on Google Play">
            <a:extLst>
              <a:ext uri="{FF2B5EF4-FFF2-40B4-BE49-F238E27FC236}">
                <a16:creationId xmlns:a16="http://schemas.microsoft.com/office/drawing/2014/main" id="{F055B79C-5B00-5850-7062-722A567FF82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459236" y="5909236"/>
            <a:ext cx="720080" cy="72008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4" descr="Mission Planner Home — Mission Planner documentation">
            <a:extLst>
              <a:ext uri="{FF2B5EF4-FFF2-40B4-BE49-F238E27FC236}">
                <a16:creationId xmlns:a16="http://schemas.microsoft.com/office/drawing/2014/main" id="{4EA9412A-E2FC-52B4-542C-4FDD4A73C3E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590615" y="6074588"/>
            <a:ext cx="2124021" cy="7629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
          <p:cNvSpPr txBox="1">
            <a:spLocks noGrp="1"/>
          </p:cNvSpPr>
          <p:nvPr>
            <p:ph type="title"/>
          </p:nvPr>
        </p:nvSpPr>
        <p:spPr>
          <a:xfrm>
            <a:off x="911424" y="620545"/>
            <a:ext cx="5780809"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ct val="100000"/>
              <a:buFont typeface="Franklin Gothic"/>
              <a:buNone/>
            </a:pPr>
            <a:r>
              <a:rPr lang="en-US" dirty="0"/>
              <a:t>Idea/Approach Details</a:t>
            </a:r>
            <a:endParaRPr dirty="0"/>
          </a:p>
        </p:txBody>
      </p:sp>
      <p:sp>
        <p:nvSpPr>
          <p:cNvPr id="228" name="Google Shape;228;p3"/>
          <p:cNvSpPr txBox="1">
            <a:spLocks noGrp="1"/>
          </p:cNvSpPr>
          <p:nvPr>
            <p:ph type="body" idx="2"/>
          </p:nvPr>
        </p:nvSpPr>
        <p:spPr>
          <a:xfrm>
            <a:off x="911424" y="1487326"/>
            <a:ext cx="4838700" cy="315915"/>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lt2"/>
              </a:buClr>
              <a:buSzPts val="1800"/>
              <a:buNone/>
            </a:pPr>
            <a:r>
              <a:rPr lang="en-US" sz="1800" dirty="0"/>
              <a:t>Describe your Use Cases here</a:t>
            </a:r>
            <a:endParaRPr dirty="0"/>
          </a:p>
        </p:txBody>
      </p:sp>
      <p:sp>
        <p:nvSpPr>
          <p:cNvPr id="229" name="Google Shape;229;p3"/>
          <p:cNvSpPr txBox="1">
            <a:spLocks noGrp="1"/>
          </p:cNvSpPr>
          <p:nvPr>
            <p:ph type="body" idx="1"/>
          </p:nvPr>
        </p:nvSpPr>
        <p:spPr>
          <a:xfrm>
            <a:off x="911424" y="2132857"/>
            <a:ext cx="5032178" cy="4199364"/>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285750" indent="-285750">
              <a:buFont typeface="Wingdings" panose="05000000000000000000" pitchFamily="2" charset="2"/>
              <a:buChar char="Ø"/>
            </a:pPr>
            <a:r>
              <a:rPr lang="en-US" dirty="0"/>
              <a:t>Upload a file</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Search a file on the network</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Access a file over IPFS</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Register &amp; authorize a new node</a:t>
            </a:r>
          </a:p>
          <a:p>
            <a:pPr marL="285750" indent="-285750">
              <a:buFont typeface="Wingdings" panose="05000000000000000000" pitchFamily="2" charset="2"/>
              <a:buChar char="Ø"/>
            </a:pPr>
            <a:endParaRPr lang="en-US" dirty="0"/>
          </a:p>
          <a:p>
            <a:pPr marL="0" lvl="0" indent="0" algn="l" rtl="0">
              <a:lnSpc>
                <a:spcPct val="90000"/>
              </a:lnSpc>
              <a:spcBef>
                <a:spcPts val="0"/>
              </a:spcBef>
              <a:spcAft>
                <a:spcPts val="0"/>
              </a:spcAft>
              <a:buClr>
                <a:schemeClr val="dk1"/>
              </a:buClr>
              <a:buSzPts val="1600"/>
            </a:pPr>
            <a:r>
              <a:rPr lang="en-US" dirty="0"/>
              <a:t>  </a:t>
            </a:r>
            <a:endParaRPr dirty="0"/>
          </a:p>
        </p:txBody>
      </p:sp>
      <p:sp>
        <p:nvSpPr>
          <p:cNvPr id="230" name="Google Shape;230;p3"/>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3</a:t>
            </a:fld>
            <a:endParaRPr/>
          </a:p>
        </p:txBody>
      </p:sp>
      <p:sp>
        <p:nvSpPr>
          <p:cNvPr id="231" name="Google Shape;231;p3"/>
          <p:cNvSpPr txBox="1"/>
          <p:nvPr/>
        </p:nvSpPr>
        <p:spPr>
          <a:xfrm>
            <a:off x="5881686" y="1643050"/>
            <a:ext cx="5143500" cy="315915"/>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lt2"/>
              </a:buClr>
              <a:buSzPts val="1800"/>
              <a:buFont typeface="Arial"/>
              <a:buNone/>
            </a:pPr>
            <a:r>
              <a:rPr lang="en-US" sz="1800" b="0" i="0" dirty="0">
                <a:solidFill>
                  <a:schemeClr val="lt2"/>
                </a:solidFill>
                <a:latin typeface="Franklin Gothic"/>
                <a:ea typeface="Franklin Gothic"/>
                <a:cs typeface="Franklin Gothic"/>
                <a:sym typeface="Franklin Gothic"/>
              </a:rPr>
              <a:t>Describe your Dependencies / Show stopper here</a:t>
            </a:r>
            <a:endParaRPr dirty="0"/>
          </a:p>
        </p:txBody>
      </p:sp>
      <p:sp>
        <p:nvSpPr>
          <p:cNvPr id="232" name="Google Shape;232;p3"/>
          <p:cNvSpPr txBox="1"/>
          <p:nvPr/>
        </p:nvSpPr>
        <p:spPr>
          <a:xfrm>
            <a:off x="6248399" y="2071678"/>
            <a:ext cx="4919699" cy="4572032"/>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285750" marR="0" lvl="0" indent="-285750" algn="l" rtl="0">
              <a:lnSpc>
                <a:spcPct val="90000"/>
              </a:lnSpc>
              <a:spcBef>
                <a:spcPts val="0"/>
              </a:spcBef>
              <a:spcAft>
                <a:spcPts val="0"/>
              </a:spcAft>
              <a:buClr>
                <a:schemeClr val="dk1"/>
              </a:buClr>
              <a:buSzPts val="1600"/>
            </a:pPr>
            <a:endParaRPr lang="en-US" sz="1600" b="0" i="0" dirty="0">
              <a:solidFill>
                <a:schemeClr val="dk1"/>
              </a:solidFill>
              <a:latin typeface="Libre Franklin"/>
              <a:ea typeface="Libre Franklin"/>
              <a:cs typeface="Libre Franklin"/>
              <a:sym typeface="Libre Franklin"/>
            </a:endParaRPr>
          </a:p>
          <a:p>
            <a:pPr marL="285750" indent="-285750">
              <a:lnSpc>
                <a:spcPct val="90000"/>
              </a:lnSpc>
              <a:buClr>
                <a:schemeClr val="dk1"/>
              </a:buClr>
              <a:buSzPts val="1600"/>
              <a:buFont typeface="Noto Sans Symbols"/>
              <a:buChar char="⮚"/>
            </a:pPr>
            <a:r>
              <a:rPr lang="en-US" sz="1600" dirty="0"/>
              <a:t>Drones, also called unmanned aerial vehicles (UAVs). Drones are operated through ground controlled computers and efficient navigation systems. Surveillance Drone refers to the act of keeping a visual track from the sky of an individual, objects, or a situation for the purpose of prevent any kind of threat.</a:t>
            </a:r>
            <a:endParaRPr lang="en-US" sz="1600" dirty="0">
              <a:solidFill>
                <a:schemeClr val="dk1"/>
              </a:solidFill>
              <a:latin typeface="Libre Franklin"/>
              <a:sym typeface="Libre Franklin"/>
            </a:endParaRPr>
          </a:p>
          <a:p>
            <a:pPr marL="285750" indent="-285750">
              <a:lnSpc>
                <a:spcPct val="90000"/>
              </a:lnSpc>
              <a:buClr>
                <a:schemeClr val="dk1"/>
              </a:buClr>
              <a:buSzPts val="1600"/>
              <a:buFont typeface="Noto Sans Symbols"/>
              <a:buChar char="⮚"/>
            </a:pPr>
            <a:endParaRPr lang="en-US" sz="1600" dirty="0">
              <a:solidFill>
                <a:schemeClr val="dk1"/>
              </a:solidFill>
              <a:latin typeface="Libre Franklin"/>
              <a:ea typeface="Libre Franklin"/>
              <a:cs typeface="Libre Franklin"/>
              <a:sym typeface="Libre Franklin"/>
            </a:endParaRPr>
          </a:p>
          <a:p>
            <a:pPr marL="285750" lvl="0" indent="-285750">
              <a:lnSpc>
                <a:spcPct val="90000"/>
              </a:lnSpc>
              <a:buClr>
                <a:schemeClr val="dk1"/>
              </a:buClr>
              <a:buSzPts val="1600"/>
              <a:buFont typeface="Noto Sans Symbols"/>
              <a:buChar char="⮚"/>
            </a:pPr>
            <a:r>
              <a:rPr lang="en-US" sz="1600" dirty="0"/>
              <a:t>GCS(Ground Control Station) software is typically run on a ground-based computer that is used for planning and flying a mission. It provides a map screen where the user can define waypoints for the flight, and see the progress of the mission.</a:t>
            </a:r>
          </a:p>
          <a:p>
            <a:pPr marL="285750" lvl="0" indent="-285750">
              <a:lnSpc>
                <a:spcPct val="90000"/>
              </a:lnSpc>
              <a:buClr>
                <a:schemeClr val="dk1"/>
              </a:buClr>
              <a:buSzPts val="1600"/>
              <a:buFont typeface="Noto Sans Symbols"/>
              <a:buChar char="⮚"/>
            </a:pPr>
            <a:endParaRPr lang="en-US" sz="1600" dirty="0"/>
          </a:p>
          <a:p>
            <a:pPr marL="285750" lvl="0" indent="-285750">
              <a:lnSpc>
                <a:spcPct val="90000"/>
              </a:lnSpc>
              <a:buClr>
                <a:schemeClr val="dk1"/>
              </a:buClr>
              <a:buSzPts val="1600"/>
              <a:buFont typeface="Noto Sans Symbols"/>
              <a:buChar char="⮚"/>
            </a:pPr>
            <a:r>
              <a:rPr lang="en-US" sz="1600" dirty="0"/>
              <a:t>Information is most important for taking             decision. In the disaster/unpleasant condition the    information is critical for taking decision.</a:t>
            </a:r>
          </a:p>
          <a:p>
            <a:endParaRPr lang="en-US" sz="1600" dirty="0">
              <a:solidFill>
                <a:schemeClr val="dk1"/>
              </a:solidFill>
              <a:latin typeface="Libre Franklin"/>
              <a:ea typeface="Libre Franklin"/>
              <a:cs typeface="Libre Franklin"/>
              <a:sym typeface="Libre Franklin"/>
            </a:endParaRPr>
          </a:p>
          <a:p>
            <a:pPr marL="285750" marR="0" lvl="0" indent="-285750" algn="l" rtl="0">
              <a:lnSpc>
                <a:spcPct val="90000"/>
              </a:lnSpc>
              <a:spcBef>
                <a:spcPts val="0"/>
              </a:spcBef>
              <a:spcAft>
                <a:spcPts val="0"/>
              </a:spcAft>
              <a:buClr>
                <a:schemeClr val="dk1"/>
              </a:buClr>
              <a:buSzPts val="1600"/>
              <a:buFont typeface="Noto Sans Symbols"/>
              <a:buChar char="⮚"/>
            </a:pPr>
            <a:endParaRPr lang="en-US" sz="1600" b="0" i="0" dirty="0">
              <a:solidFill>
                <a:schemeClr val="dk1"/>
              </a:solidFill>
              <a:latin typeface="Libre Franklin"/>
              <a:ea typeface="Libre Franklin"/>
              <a:cs typeface="Libre Franklin"/>
              <a:sym typeface="Libre Franklin"/>
            </a:endParaRPr>
          </a:p>
        </p:txBody>
      </p:sp>
      <p:sp>
        <p:nvSpPr>
          <p:cNvPr id="9" name="Rectangle 8"/>
          <p:cNvSpPr/>
          <p:nvPr/>
        </p:nvSpPr>
        <p:spPr>
          <a:xfrm>
            <a:off x="5620549" y="3275112"/>
            <a:ext cx="184731" cy="307777"/>
          </a:xfrm>
          <a:prstGeom prst="rect">
            <a:avLst/>
          </a:prstGeom>
        </p:spPr>
        <p:txBody>
          <a:bodyPr wrap="none">
            <a:spAutoFit/>
          </a:bodyPr>
          <a:lstStyle/>
          <a:p>
            <a:endParaRPr lang="en-US" dirty="0"/>
          </a:p>
        </p:txBody>
      </p:sp>
      <p:pic>
        <p:nvPicPr>
          <p:cNvPr id="12" name="Content Placeholder 3" descr="WhatsApp Image 2022-01-19 at 10.33.38 PM.jpeg"/>
          <p:cNvPicPr>
            <a:picLocks noChangeAspect="1"/>
          </p:cNvPicPr>
          <p:nvPr/>
        </p:nvPicPr>
        <p:blipFill>
          <a:blip r:embed="rId3"/>
          <a:stretch>
            <a:fillRect/>
          </a:stretch>
        </p:blipFill>
        <p:spPr>
          <a:xfrm>
            <a:off x="380960" y="2071678"/>
            <a:ext cx="5644139" cy="428628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4"/>
          <p:cNvSpPr txBox="1">
            <a:spLocks noGrp="1"/>
          </p:cNvSpPr>
          <p:nvPr>
            <p:ph type="title"/>
          </p:nvPr>
        </p:nvSpPr>
        <p:spPr>
          <a:xfrm>
            <a:off x="964023" y="879063"/>
            <a:ext cx="6617507"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ts val="4400"/>
              <a:buFont typeface="Franklin Gothic"/>
              <a:buNone/>
            </a:pPr>
            <a:r>
              <a:rPr lang="en-US" dirty="0"/>
              <a:t>Team Member Details </a:t>
            </a:r>
            <a:endParaRPr dirty="0"/>
          </a:p>
        </p:txBody>
      </p:sp>
      <p:sp>
        <p:nvSpPr>
          <p:cNvPr id="238" name="Google Shape;238;p4"/>
          <p:cNvSpPr txBox="1">
            <a:spLocks noGrp="1"/>
          </p:cNvSpPr>
          <p:nvPr>
            <p:ph type="body" idx="1"/>
          </p:nvPr>
        </p:nvSpPr>
        <p:spPr>
          <a:xfrm>
            <a:off x="964023" y="2062099"/>
            <a:ext cx="11145119" cy="4720441"/>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5D7C3F"/>
              </a:buClr>
              <a:buSzPts val="1200"/>
              <a:buNone/>
            </a:pPr>
            <a:r>
              <a:rPr lang="en-US" sz="1200" b="1" dirty="0">
                <a:solidFill>
                  <a:srgbClr val="5D7C3F"/>
                </a:solidFill>
              </a:rPr>
              <a:t>Team Leader Name: </a:t>
            </a:r>
            <a:r>
              <a:rPr lang="en-US" sz="1200" b="1" dirty="0" err="1">
                <a:solidFill>
                  <a:srgbClr val="5D7C3F"/>
                </a:solidFill>
              </a:rPr>
              <a:t>Sushant</a:t>
            </a:r>
            <a:r>
              <a:rPr lang="en-US" sz="1200" b="1" dirty="0">
                <a:solidFill>
                  <a:srgbClr val="5D7C3F"/>
                </a:solidFill>
              </a:rPr>
              <a:t> Sharma</a:t>
            </a:r>
            <a:endParaRPr dirty="0"/>
          </a:p>
          <a:p>
            <a:pPr marL="0" lvl="0" indent="0" algn="l" rtl="0">
              <a:lnSpc>
                <a:spcPct val="90000"/>
              </a:lnSpc>
              <a:spcBef>
                <a:spcPts val="1000"/>
              </a:spcBef>
              <a:spcAft>
                <a:spcPts val="0"/>
              </a:spcAft>
              <a:buClr>
                <a:schemeClr val="dk1"/>
              </a:buClr>
              <a:buSzPts val="1200"/>
              <a:buNone/>
            </a:pPr>
            <a:r>
              <a:rPr lang="en-US" sz="1200" dirty="0"/>
              <a:t>Branch (</a:t>
            </a:r>
            <a:r>
              <a:rPr lang="en-US" sz="1200" dirty="0" err="1"/>
              <a:t>Btech</a:t>
            </a:r>
            <a:r>
              <a:rPr lang="en-US" sz="1200" dirty="0"/>
              <a:t>/</a:t>
            </a:r>
            <a:r>
              <a:rPr lang="en-US" sz="1200" dirty="0" err="1"/>
              <a:t>Mtech</a:t>
            </a:r>
            <a:r>
              <a:rPr lang="en-US" sz="1200" dirty="0"/>
              <a:t>/PhD </a:t>
            </a:r>
            <a:r>
              <a:rPr lang="en-US" sz="1200" dirty="0" err="1"/>
              <a:t>etc</a:t>
            </a:r>
            <a:r>
              <a:rPr lang="en-US" sz="1200" dirty="0"/>
              <a:t>): B. Tech.		Stream (ECE, CSE </a:t>
            </a:r>
            <a:r>
              <a:rPr lang="en-US" sz="1200" dirty="0" err="1"/>
              <a:t>etc</a:t>
            </a:r>
            <a:r>
              <a:rPr lang="en-US" sz="1200" dirty="0"/>
              <a:t>): CSE		Year (I,II,III,IV): III </a:t>
            </a:r>
          </a:p>
          <a:p>
            <a:pPr marL="0" marR="0" lvl="0" indent="0" algn="l" defTabSz="914400" rtl="0" eaLnBrk="1" fontAlgn="auto" latinLnBrk="0" hangingPunct="1">
              <a:lnSpc>
                <a:spcPct val="90000"/>
              </a:lnSpc>
              <a:spcBef>
                <a:spcPts val="1000"/>
              </a:spcBef>
              <a:spcAft>
                <a:spcPts val="0"/>
              </a:spcAft>
              <a:buClr>
                <a:srgbClr val="5D7C3F"/>
              </a:buClr>
              <a:buSzPts val="1200"/>
              <a:buFont typeface="Arial"/>
              <a:buNone/>
              <a:tabLst/>
              <a:defRPr/>
            </a:pPr>
            <a:r>
              <a:rPr kumimoji="0" lang="en-US" sz="1200" b="1" i="0" u="none" strike="noStrike" kern="0" cap="none" spc="0" normalizeH="0" baseline="0" noProof="0" dirty="0">
                <a:ln>
                  <a:noFill/>
                </a:ln>
                <a:solidFill>
                  <a:srgbClr val="5D7C3F"/>
                </a:solidFill>
                <a:effectLst/>
                <a:uLnTx/>
                <a:uFillTx/>
                <a:latin typeface="Libre Franklin"/>
                <a:sym typeface="Libre Franklin"/>
              </a:rPr>
              <a:t>Team Member 1 Name: </a:t>
            </a:r>
            <a:r>
              <a:rPr lang="en-US" sz="1200" b="1" dirty="0">
                <a:solidFill>
                  <a:srgbClr val="5D7C3F"/>
                </a:solidFill>
              </a:rPr>
              <a:t>Nikhil Tiwari</a:t>
            </a:r>
            <a:endParaRPr kumimoji="0" lang="en-US" sz="1600" b="0" i="0" u="none" strike="noStrike" kern="0" cap="none" spc="0" normalizeH="0" baseline="0" noProof="0" dirty="0">
              <a:ln>
                <a:noFill/>
              </a:ln>
              <a:solidFill>
                <a:srgbClr val="000000"/>
              </a:solidFill>
              <a:effectLst/>
              <a:uLnTx/>
              <a:uFillTx/>
              <a:latin typeface="Libre Franklin"/>
              <a:sym typeface="Libre Franklin"/>
            </a:endParaRPr>
          </a:p>
          <a:p>
            <a:pPr marL="0" marR="0" lvl="0" indent="0" algn="l" defTabSz="914400" rtl="0" eaLnBrk="1" fontAlgn="auto" latinLnBrk="0" hangingPunct="1">
              <a:lnSpc>
                <a:spcPct val="90000"/>
              </a:lnSpc>
              <a:spcBef>
                <a:spcPts val="1000"/>
              </a:spcBef>
              <a:spcAft>
                <a:spcPts val="0"/>
              </a:spcAft>
              <a:buClr>
                <a:srgbClr val="000000"/>
              </a:buClr>
              <a:buSzPts val="1200"/>
              <a:buFont typeface="Arial"/>
              <a:buNone/>
              <a:tabLst/>
              <a:defRPr/>
            </a:pPr>
            <a:r>
              <a:rPr kumimoji="0" lang="en-US" sz="1200" b="0" i="0" u="none" strike="noStrike" kern="0" cap="none" spc="0" normalizeH="0" baseline="0" noProof="0" dirty="0">
                <a:ln>
                  <a:noFill/>
                </a:ln>
                <a:solidFill>
                  <a:srgbClr val="000000"/>
                </a:solidFill>
                <a:effectLst/>
                <a:uLnTx/>
                <a:uFillTx/>
                <a:latin typeface="Libre Franklin"/>
                <a:sym typeface="Libre Franklin"/>
              </a:rPr>
              <a:t>Branch (</a:t>
            </a:r>
            <a:r>
              <a:rPr kumimoji="0" lang="en-US" sz="1200" b="0" i="0" u="none" strike="noStrike" kern="0" cap="none" spc="0" normalizeH="0" baseline="0" noProof="0" dirty="0" err="1">
                <a:ln>
                  <a:noFill/>
                </a:ln>
                <a:solidFill>
                  <a:srgbClr val="000000"/>
                </a:solidFill>
                <a:effectLst/>
                <a:uLnTx/>
                <a:uFillTx/>
                <a:latin typeface="Libre Franklin"/>
                <a:sym typeface="Libre Franklin"/>
              </a:rPr>
              <a:t>Btech</a:t>
            </a:r>
            <a:r>
              <a:rPr kumimoji="0" lang="en-US" sz="1200" b="0" i="0" u="none" strike="noStrike" kern="0" cap="none" spc="0" normalizeH="0" baseline="0" noProof="0" dirty="0">
                <a:ln>
                  <a:noFill/>
                </a:ln>
                <a:solidFill>
                  <a:srgbClr val="000000"/>
                </a:solidFill>
                <a:effectLst/>
                <a:uLnTx/>
                <a:uFillTx/>
                <a:latin typeface="Libre Franklin"/>
                <a:sym typeface="Libre Franklin"/>
              </a:rPr>
              <a:t>/</a:t>
            </a:r>
            <a:r>
              <a:rPr kumimoji="0" lang="en-US" sz="1200" b="0" i="0" u="none" strike="noStrike" kern="0" cap="none" spc="0" normalizeH="0" baseline="0" noProof="0" dirty="0" err="1">
                <a:ln>
                  <a:noFill/>
                </a:ln>
                <a:solidFill>
                  <a:srgbClr val="000000"/>
                </a:solidFill>
                <a:effectLst/>
                <a:uLnTx/>
                <a:uFillTx/>
                <a:latin typeface="Libre Franklin"/>
                <a:sym typeface="Libre Franklin"/>
              </a:rPr>
              <a:t>Mtech</a:t>
            </a:r>
            <a:r>
              <a:rPr kumimoji="0" lang="en-US" sz="1200" b="0" i="0" u="none" strike="noStrike" kern="0" cap="none" spc="0" normalizeH="0" baseline="0" noProof="0" dirty="0">
                <a:ln>
                  <a:noFill/>
                </a:ln>
                <a:solidFill>
                  <a:srgbClr val="000000"/>
                </a:solidFill>
                <a:effectLst/>
                <a:uLnTx/>
                <a:uFillTx/>
                <a:latin typeface="Libre Franklin"/>
                <a:sym typeface="Libre Franklin"/>
              </a:rPr>
              <a:t>/PhD </a:t>
            </a:r>
            <a:r>
              <a:rPr kumimoji="0" lang="en-US" sz="1200" b="0" i="0" u="none" strike="noStrike" kern="0" cap="none" spc="0" normalizeH="0" baseline="0" noProof="0" dirty="0" err="1">
                <a:ln>
                  <a:noFill/>
                </a:ln>
                <a:solidFill>
                  <a:srgbClr val="000000"/>
                </a:solidFill>
                <a:effectLst/>
                <a:uLnTx/>
                <a:uFillTx/>
                <a:latin typeface="Libre Franklin"/>
                <a:sym typeface="Libre Franklin"/>
              </a:rPr>
              <a:t>etc</a:t>
            </a:r>
            <a:r>
              <a:rPr kumimoji="0" lang="en-US" sz="1200" b="0" i="0" u="none" strike="noStrike" kern="0" cap="none" spc="0" normalizeH="0" baseline="0" noProof="0" dirty="0">
                <a:ln>
                  <a:noFill/>
                </a:ln>
                <a:solidFill>
                  <a:srgbClr val="000000"/>
                </a:solidFill>
                <a:effectLst/>
                <a:uLnTx/>
                <a:uFillTx/>
                <a:latin typeface="Libre Franklin"/>
                <a:sym typeface="Libre Franklin"/>
              </a:rPr>
              <a:t>): B. Tech. 		Stream (ECE, CSE </a:t>
            </a:r>
            <a:r>
              <a:rPr kumimoji="0" lang="en-US" sz="1200" b="0" i="0" u="none" strike="noStrike" kern="0" cap="none" spc="0" normalizeH="0" baseline="0" noProof="0" dirty="0" err="1">
                <a:ln>
                  <a:noFill/>
                </a:ln>
                <a:solidFill>
                  <a:srgbClr val="000000"/>
                </a:solidFill>
                <a:effectLst/>
                <a:uLnTx/>
                <a:uFillTx/>
                <a:latin typeface="Libre Franklin"/>
                <a:sym typeface="Libre Franklin"/>
              </a:rPr>
              <a:t>etc</a:t>
            </a:r>
            <a:r>
              <a:rPr kumimoji="0" lang="en-US" sz="1200" b="0" i="0" u="none" strike="noStrike" kern="0" cap="none" spc="0" normalizeH="0" baseline="0" noProof="0" dirty="0">
                <a:ln>
                  <a:noFill/>
                </a:ln>
                <a:solidFill>
                  <a:srgbClr val="000000"/>
                </a:solidFill>
                <a:effectLst/>
                <a:uLnTx/>
                <a:uFillTx/>
                <a:latin typeface="Libre Franklin"/>
                <a:sym typeface="Libre Franklin"/>
              </a:rPr>
              <a:t>): </a:t>
            </a:r>
            <a:r>
              <a:rPr lang="en-US" sz="1200" dirty="0">
                <a:solidFill>
                  <a:srgbClr val="000000"/>
                </a:solidFill>
              </a:rPr>
              <a:t>CSE</a:t>
            </a:r>
            <a:r>
              <a:rPr kumimoji="0" lang="en-US" sz="1200" b="0" i="0" u="none" strike="noStrike" kern="0" cap="none" spc="0" normalizeH="0" baseline="0" noProof="0" dirty="0">
                <a:ln>
                  <a:noFill/>
                </a:ln>
                <a:solidFill>
                  <a:srgbClr val="000000"/>
                </a:solidFill>
                <a:effectLst/>
                <a:uLnTx/>
                <a:uFillTx/>
                <a:latin typeface="Libre Franklin"/>
                <a:sym typeface="Libre Franklin"/>
              </a:rPr>
              <a:t>		Year (I,II,III,IV):  III</a:t>
            </a:r>
            <a:endParaRPr lang="en-IN" dirty="0"/>
          </a:p>
          <a:p>
            <a:pPr marL="0" lvl="0" indent="0" algn="l" rtl="0">
              <a:lnSpc>
                <a:spcPct val="90000"/>
              </a:lnSpc>
              <a:spcBef>
                <a:spcPts val="1000"/>
              </a:spcBef>
              <a:spcAft>
                <a:spcPts val="0"/>
              </a:spcAft>
              <a:buClr>
                <a:srgbClr val="5D7C3F"/>
              </a:buClr>
              <a:buSzPts val="1200"/>
              <a:buNone/>
            </a:pPr>
            <a:r>
              <a:rPr lang="en-US" sz="1200" b="1" dirty="0">
                <a:solidFill>
                  <a:srgbClr val="5D7C3F"/>
                </a:solidFill>
              </a:rPr>
              <a:t>Team Member 2 Name: </a:t>
            </a:r>
            <a:r>
              <a:rPr lang="en-US" sz="1200" b="1" dirty="0" err="1">
                <a:solidFill>
                  <a:srgbClr val="5D7C3F"/>
                </a:solidFill>
              </a:rPr>
              <a:t>Yogesh</a:t>
            </a:r>
            <a:r>
              <a:rPr lang="en-US" sz="1200" b="1" dirty="0">
                <a:solidFill>
                  <a:srgbClr val="5D7C3F"/>
                </a:solidFill>
              </a:rPr>
              <a:t> Kumar</a:t>
            </a:r>
            <a:endParaRPr dirty="0"/>
          </a:p>
          <a:p>
            <a:pPr marL="0" lvl="0" indent="0" algn="l" rtl="0">
              <a:lnSpc>
                <a:spcPct val="90000"/>
              </a:lnSpc>
              <a:spcBef>
                <a:spcPts val="1000"/>
              </a:spcBef>
              <a:spcAft>
                <a:spcPts val="0"/>
              </a:spcAft>
              <a:buClr>
                <a:schemeClr val="dk1"/>
              </a:buClr>
              <a:buSzPts val="1200"/>
              <a:buNone/>
            </a:pPr>
            <a:r>
              <a:rPr lang="en-US" sz="1200" dirty="0"/>
              <a:t>Branch (</a:t>
            </a:r>
            <a:r>
              <a:rPr lang="en-US" sz="1200" dirty="0" err="1"/>
              <a:t>Btech</a:t>
            </a:r>
            <a:r>
              <a:rPr lang="en-US" sz="1200" dirty="0"/>
              <a:t>/</a:t>
            </a:r>
            <a:r>
              <a:rPr lang="en-US" sz="1200" dirty="0" err="1"/>
              <a:t>Mtech</a:t>
            </a:r>
            <a:r>
              <a:rPr lang="en-US" sz="1200" dirty="0"/>
              <a:t>/PhD </a:t>
            </a:r>
            <a:r>
              <a:rPr lang="en-US" sz="1200" dirty="0" err="1"/>
              <a:t>etc</a:t>
            </a:r>
            <a:r>
              <a:rPr lang="en-US" sz="1200" dirty="0"/>
              <a:t>): B. Tech. 		Stream (ECE, CSE </a:t>
            </a:r>
            <a:r>
              <a:rPr lang="en-US" sz="1200" dirty="0" err="1"/>
              <a:t>etc</a:t>
            </a:r>
            <a:r>
              <a:rPr lang="en-US" sz="1200" dirty="0"/>
              <a:t>): CSE		Year (I,II,III,IV):  III</a:t>
            </a:r>
          </a:p>
          <a:p>
            <a:pPr marL="0" marR="0" lvl="0" indent="0" algn="l" defTabSz="914400" rtl="0" eaLnBrk="1" fontAlgn="auto" latinLnBrk="0" hangingPunct="1">
              <a:lnSpc>
                <a:spcPct val="90000"/>
              </a:lnSpc>
              <a:spcBef>
                <a:spcPts val="1000"/>
              </a:spcBef>
              <a:spcAft>
                <a:spcPts val="0"/>
              </a:spcAft>
              <a:buClr>
                <a:srgbClr val="5D7C3F"/>
              </a:buClr>
              <a:buSzPts val="1200"/>
              <a:buFont typeface="Arial"/>
              <a:buNone/>
              <a:tabLst/>
              <a:defRPr/>
            </a:pPr>
            <a:r>
              <a:rPr kumimoji="0" lang="en-US" sz="1200" b="1" i="0" u="none" strike="noStrike" kern="0" cap="none" spc="0" normalizeH="0" baseline="0" noProof="0" dirty="0">
                <a:ln>
                  <a:noFill/>
                </a:ln>
                <a:solidFill>
                  <a:srgbClr val="5D7C3F"/>
                </a:solidFill>
                <a:effectLst/>
                <a:uLnTx/>
                <a:uFillTx/>
                <a:latin typeface="Libre Franklin"/>
                <a:sym typeface="Libre Franklin"/>
              </a:rPr>
              <a:t>Team Member 3 Name: </a:t>
            </a:r>
            <a:r>
              <a:rPr lang="en-US" sz="1200" b="1" dirty="0">
                <a:solidFill>
                  <a:srgbClr val="5D7C3F"/>
                </a:solidFill>
              </a:rPr>
              <a:t>Anjali </a:t>
            </a:r>
            <a:r>
              <a:rPr lang="en-US" sz="1200" b="1" dirty="0" err="1">
                <a:solidFill>
                  <a:srgbClr val="5D7C3F"/>
                </a:solidFill>
              </a:rPr>
              <a:t>Kumari</a:t>
            </a:r>
            <a:endParaRPr kumimoji="0" lang="en-US" sz="1600" b="0" i="0" u="none" strike="noStrike" kern="0" cap="none" spc="0" normalizeH="0" baseline="0" noProof="0" dirty="0">
              <a:ln>
                <a:noFill/>
              </a:ln>
              <a:solidFill>
                <a:srgbClr val="000000"/>
              </a:solidFill>
              <a:effectLst/>
              <a:uLnTx/>
              <a:uFillTx/>
              <a:latin typeface="Libre Franklin"/>
              <a:sym typeface="Libre Franklin"/>
            </a:endParaRPr>
          </a:p>
          <a:p>
            <a:pPr marL="0" marR="0" lvl="0" indent="0" algn="l" defTabSz="914400" rtl="0" eaLnBrk="1" fontAlgn="auto" latinLnBrk="0" hangingPunct="1">
              <a:lnSpc>
                <a:spcPct val="90000"/>
              </a:lnSpc>
              <a:spcBef>
                <a:spcPts val="1000"/>
              </a:spcBef>
              <a:spcAft>
                <a:spcPts val="0"/>
              </a:spcAft>
              <a:buClr>
                <a:srgbClr val="000000"/>
              </a:buClr>
              <a:buSzPts val="1200"/>
              <a:buFont typeface="Arial"/>
              <a:buNone/>
              <a:tabLst/>
              <a:defRPr/>
            </a:pPr>
            <a:r>
              <a:rPr kumimoji="0" lang="en-US" sz="1200" b="0" i="0" u="none" strike="noStrike" kern="0" cap="none" spc="0" normalizeH="0" baseline="0" noProof="0" dirty="0">
                <a:ln>
                  <a:noFill/>
                </a:ln>
                <a:solidFill>
                  <a:srgbClr val="000000"/>
                </a:solidFill>
                <a:effectLst/>
                <a:uLnTx/>
                <a:uFillTx/>
                <a:latin typeface="Libre Franklin"/>
                <a:sym typeface="Libre Franklin"/>
              </a:rPr>
              <a:t>Branch (</a:t>
            </a:r>
            <a:r>
              <a:rPr kumimoji="0" lang="en-US" sz="1200" b="0" i="0" u="none" strike="noStrike" kern="0" cap="none" spc="0" normalizeH="0" baseline="0" noProof="0" dirty="0" err="1">
                <a:ln>
                  <a:noFill/>
                </a:ln>
                <a:solidFill>
                  <a:srgbClr val="000000"/>
                </a:solidFill>
                <a:effectLst/>
                <a:uLnTx/>
                <a:uFillTx/>
                <a:latin typeface="Libre Franklin"/>
                <a:sym typeface="Libre Franklin"/>
              </a:rPr>
              <a:t>Btech</a:t>
            </a:r>
            <a:r>
              <a:rPr kumimoji="0" lang="en-US" sz="1200" b="0" i="0" u="none" strike="noStrike" kern="0" cap="none" spc="0" normalizeH="0" baseline="0" noProof="0" dirty="0">
                <a:ln>
                  <a:noFill/>
                </a:ln>
                <a:solidFill>
                  <a:srgbClr val="000000"/>
                </a:solidFill>
                <a:effectLst/>
                <a:uLnTx/>
                <a:uFillTx/>
                <a:latin typeface="Libre Franklin"/>
                <a:sym typeface="Libre Franklin"/>
              </a:rPr>
              <a:t>/</a:t>
            </a:r>
            <a:r>
              <a:rPr kumimoji="0" lang="en-US" sz="1200" b="0" i="0" u="none" strike="noStrike" kern="0" cap="none" spc="0" normalizeH="0" baseline="0" noProof="0" dirty="0" err="1">
                <a:ln>
                  <a:noFill/>
                </a:ln>
                <a:solidFill>
                  <a:srgbClr val="000000"/>
                </a:solidFill>
                <a:effectLst/>
                <a:uLnTx/>
                <a:uFillTx/>
                <a:latin typeface="Libre Franklin"/>
                <a:sym typeface="Libre Franklin"/>
              </a:rPr>
              <a:t>Mtech</a:t>
            </a:r>
            <a:r>
              <a:rPr kumimoji="0" lang="en-US" sz="1200" b="0" i="0" u="none" strike="noStrike" kern="0" cap="none" spc="0" normalizeH="0" baseline="0" noProof="0" dirty="0">
                <a:ln>
                  <a:noFill/>
                </a:ln>
                <a:solidFill>
                  <a:srgbClr val="000000"/>
                </a:solidFill>
                <a:effectLst/>
                <a:uLnTx/>
                <a:uFillTx/>
                <a:latin typeface="Libre Franklin"/>
                <a:sym typeface="Libre Franklin"/>
              </a:rPr>
              <a:t>/PhD </a:t>
            </a:r>
            <a:r>
              <a:rPr kumimoji="0" lang="en-US" sz="1200" b="0" i="0" u="none" strike="noStrike" kern="0" cap="none" spc="0" normalizeH="0" baseline="0" noProof="0" dirty="0" err="1">
                <a:ln>
                  <a:noFill/>
                </a:ln>
                <a:solidFill>
                  <a:srgbClr val="000000"/>
                </a:solidFill>
                <a:effectLst/>
                <a:uLnTx/>
                <a:uFillTx/>
                <a:latin typeface="Libre Franklin"/>
                <a:sym typeface="Libre Franklin"/>
              </a:rPr>
              <a:t>etc</a:t>
            </a:r>
            <a:r>
              <a:rPr kumimoji="0" lang="en-US" sz="1200" b="0" i="0" u="none" strike="noStrike" kern="0" cap="none" spc="0" normalizeH="0" baseline="0" noProof="0" dirty="0">
                <a:ln>
                  <a:noFill/>
                </a:ln>
                <a:solidFill>
                  <a:srgbClr val="000000"/>
                </a:solidFill>
                <a:effectLst/>
                <a:uLnTx/>
                <a:uFillTx/>
                <a:latin typeface="Libre Franklin"/>
                <a:sym typeface="Libre Franklin"/>
              </a:rPr>
              <a:t>): B. Tech. 		Stream (ECE, CSE </a:t>
            </a:r>
            <a:r>
              <a:rPr kumimoji="0" lang="en-US" sz="1200" b="0" i="0" u="none" strike="noStrike" kern="0" cap="none" spc="0" normalizeH="0" baseline="0" noProof="0" dirty="0" err="1">
                <a:ln>
                  <a:noFill/>
                </a:ln>
                <a:solidFill>
                  <a:srgbClr val="000000"/>
                </a:solidFill>
                <a:effectLst/>
                <a:uLnTx/>
                <a:uFillTx/>
                <a:latin typeface="Libre Franklin"/>
                <a:sym typeface="Libre Franklin"/>
              </a:rPr>
              <a:t>etc</a:t>
            </a:r>
            <a:r>
              <a:rPr kumimoji="0" lang="en-US" sz="1200" b="0" i="0" u="none" strike="noStrike" kern="0" cap="none" spc="0" normalizeH="0" baseline="0" noProof="0" dirty="0">
                <a:ln>
                  <a:noFill/>
                </a:ln>
                <a:solidFill>
                  <a:srgbClr val="000000"/>
                </a:solidFill>
                <a:effectLst/>
                <a:uLnTx/>
                <a:uFillTx/>
                <a:latin typeface="Libre Franklin"/>
                <a:sym typeface="Libre Franklin"/>
              </a:rPr>
              <a:t>): CSE		Year (I,II,III,IV):  III</a:t>
            </a:r>
          </a:p>
          <a:p>
            <a:pPr marL="0" marR="0" lvl="0" indent="0" algn="l" defTabSz="914400" rtl="0" eaLnBrk="1" fontAlgn="auto" latinLnBrk="0" hangingPunct="1">
              <a:lnSpc>
                <a:spcPct val="90000"/>
              </a:lnSpc>
              <a:spcBef>
                <a:spcPts val="1000"/>
              </a:spcBef>
              <a:spcAft>
                <a:spcPts val="0"/>
              </a:spcAft>
              <a:buClr>
                <a:srgbClr val="5D7C3F"/>
              </a:buClr>
              <a:buSzPts val="1200"/>
              <a:buFont typeface="Arial"/>
              <a:buNone/>
              <a:tabLst/>
              <a:defRPr/>
            </a:pPr>
            <a:r>
              <a:rPr kumimoji="0" lang="en-US" sz="1200" b="1" i="0" u="none" strike="noStrike" kern="0" cap="none" spc="0" normalizeH="0" baseline="0" noProof="0" dirty="0">
                <a:ln>
                  <a:noFill/>
                </a:ln>
                <a:solidFill>
                  <a:srgbClr val="5D7C3F"/>
                </a:solidFill>
                <a:effectLst/>
                <a:uLnTx/>
                <a:uFillTx/>
                <a:latin typeface="Libre Franklin"/>
                <a:sym typeface="Libre Franklin"/>
              </a:rPr>
              <a:t>Team Member 4 Name: </a:t>
            </a:r>
            <a:r>
              <a:rPr kumimoji="0" lang="en-US" sz="1200" b="1" i="0" u="none" strike="noStrike" kern="0" cap="none" spc="0" normalizeH="0" baseline="0" noProof="0" dirty="0" err="1">
                <a:ln>
                  <a:noFill/>
                </a:ln>
                <a:solidFill>
                  <a:srgbClr val="5D7C3F"/>
                </a:solidFill>
                <a:effectLst/>
                <a:uLnTx/>
                <a:uFillTx/>
                <a:latin typeface="Libre Franklin"/>
                <a:sym typeface="Libre Franklin"/>
              </a:rPr>
              <a:t>Lakha</a:t>
            </a:r>
            <a:r>
              <a:rPr kumimoji="0" lang="en-US" sz="1200" b="1" i="0" u="none" strike="noStrike" kern="0" cap="none" spc="0" normalizeH="0" noProof="0" dirty="0" err="1">
                <a:ln>
                  <a:noFill/>
                </a:ln>
                <a:solidFill>
                  <a:srgbClr val="5D7C3F"/>
                </a:solidFill>
                <a:effectLst/>
                <a:uLnTx/>
                <a:uFillTx/>
                <a:latin typeface="Libre Franklin"/>
                <a:sym typeface="Libre Franklin"/>
              </a:rPr>
              <a:t>n</a:t>
            </a:r>
            <a:r>
              <a:rPr kumimoji="0" lang="en-US" sz="1200" b="1" i="0" u="none" strike="noStrike" kern="0" cap="none" spc="0" normalizeH="0" noProof="0" dirty="0">
                <a:ln>
                  <a:noFill/>
                </a:ln>
                <a:solidFill>
                  <a:srgbClr val="5D7C3F"/>
                </a:solidFill>
                <a:effectLst/>
                <a:uLnTx/>
                <a:uFillTx/>
                <a:latin typeface="Libre Franklin"/>
                <a:sym typeface="Libre Franklin"/>
              </a:rPr>
              <a:t> Singh</a:t>
            </a:r>
            <a:endParaRPr kumimoji="0" lang="en-US" sz="1600" b="0" i="0" u="none" strike="noStrike" kern="0" cap="none" spc="0" normalizeH="0" baseline="0" noProof="0" dirty="0">
              <a:ln>
                <a:noFill/>
              </a:ln>
              <a:solidFill>
                <a:srgbClr val="000000"/>
              </a:solidFill>
              <a:effectLst/>
              <a:uLnTx/>
              <a:uFillTx/>
              <a:latin typeface="Libre Franklin"/>
              <a:sym typeface="Libre Franklin"/>
            </a:endParaRPr>
          </a:p>
          <a:p>
            <a:pPr marL="0" marR="0" lvl="0" indent="0" algn="l" defTabSz="914400" rtl="0" eaLnBrk="1" fontAlgn="auto" latinLnBrk="0" hangingPunct="1">
              <a:lnSpc>
                <a:spcPct val="90000"/>
              </a:lnSpc>
              <a:spcBef>
                <a:spcPts val="1000"/>
              </a:spcBef>
              <a:spcAft>
                <a:spcPts val="0"/>
              </a:spcAft>
              <a:buClr>
                <a:srgbClr val="000000"/>
              </a:buClr>
              <a:buSzPts val="1200"/>
              <a:buFont typeface="Arial"/>
              <a:buNone/>
              <a:tabLst/>
              <a:defRPr/>
            </a:pPr>
            <a:r>
              <a:rPr kumimoji="0" lang="en-US" sz="1200" b="0" i="0" u="none" strike="noStrike" kern="0" cap="none" spc="0" normalizeH="0" baseline="0" noProof="0" dirty="0">
                <a:ln>
                  <a:noFill/>
                </a:ln>
                <a:solidFill>
                  <a:srgbClr val="000000"/>
                </a:solidFill>
                <a:effectLst/>
                <a:uLnTx/>
                <a:uFillTx/>
                <a:latin typeface="Libre Franklin"/>
                <a:sym typeface="Libre Franklin"/>
              </a:rPr>
              <a:t>Branch (</a:t>
            </a:r>
            <a:r>
              <a:rPr kumimoji="0" lang="en-US" sz="1200" b="0" i="0" u="none" strike="noStrike" kern="0" cap="none" spc="0" normalizeH="0" baseline="0" noProof="0" dirty="0" err="1">
                <a:ln>
                  <a:noFill/>
                </a:ln>
                <a:solidFill>
                  <a:srgbClr val="000000"/>
                </a:solidFill>
                <a:effectLst/>
                <a:uLnTx/>
                <a:uFillTx/>
                <a:latin typeface="Libre Franklin"/>
                <a:sym typeface="Libre Franklin"/>
              </a:rPr>
              <a:t>Btech</a:t>
            </a:r>
            <a:r>
              <a:rPr kumimoji="0" lang="en-US" sz="1200" b="0" i="0" u="none" strike="noStrike" kern="0" cap="none" spc="0" normalizeH="0" baseline="0" noProof="0" dirty="0">
                <a:ln>
                  <a:noFill/>
                </a:ln>
                <a:solidFill>
                  <a:srgbClr val="000000"/>
                </a:solidFill>
                <a:effectLst/>
                <a:uLnTx/>
                <a:uFillTx/>
                <a:latin typeface="Libre Franklin"/>
                <a:sym typeface="Libre Franklin"/>
              </a:rPr>
              <a:t>/</a:t>
            </a:r>
            <a:r>
              <a:rPr kumimoji="0" lang="en-US" sz="1200" b="0" i="0" u="none" strike="noStrike" kern="0" cap="none" spc="0" normalizeH="0" baseline="0" noProof="0" dirty="0" err="1">
                <a:ln>
                  <a:noFill/>
                </a:ln>
                <a:solidFill>
                  <a:srgbClr val="000000"/>
                </a:solidFill>
                <a:effectLst/>
                <a:uLnTx/>
                <a:uFillTx/>
                <a:latin typeface="Libre Franklin"/>
                <a:sym typeface="Libre Franklin"/>
              </a:rPr>
              <a:t>Mtech</a:t>
            </a:r>
            <a:r>
              <a:rPr kumimoji="0" lang="en-US" sz="1200" b="0" i="0" u="none" strike="noStrike" kern="0" cap="none" spc="0" normalizeH="0" baseline="0" noProof="0" dirty="0">
                <a:ln>
                  <a:noFill/>
                </a:ln>
                <a:solidFill>
                  <a:srgbClr val="000000"/>
                </a:solidFill>
                <a:effectLst/>
                <a:uLnTx/>
                <a:uFillTx/>
                <a:latin typeface="Libre Franklin"/>
                <a:sym typeface="Libre Franklin"/>
              </a:rPr>
              <a:t>/PhD </a:t>
            </a:r>
            <a:r>
              <a:rPr kumimoji="0" lang="en-US" sz="1200" b="0" i="0" u="none" strike="noStrike" kern="0" cap="none" spc="0" normalizeH="0" baseline="0" noProof="0" dirty="0" err="1">
                <a:ln>
                  <a:noFill/>
                </a:ln>
                <a:solidFill>
                  <a:srgbClr val="000000"/>
                </a:solidFill>
                <a:effectLst/>
                <a:uLnTx/>
                <a:uFillTx/>
                <a:latin typeface="Libre Franklin"/>
                <a:sym typeface="Libre Franklin"/>
              </a:rPr>
              <a:t>etc</a:t>
            </a:r>
            <a:r>
              <a:rPr kumimoji="0" lang="en-US" sz="1200" b="0" i="0" u="none" strike="noStrike" kern="0" cap="none" spc="0" normalizeH="0" baseline="0" noProof="0" dirty="0">
                <a:ln>
                  <a:noFill/>
                </a:ln>
                <a:solidFill>
                  <a:srgbClr val="000000"/>
                </a:solidFill>
                <a:effectLst/>
                <a:uLnTx/>
                <a:uFillTx/>
                <a:latin typeface="Libre Franklin"/>
                <a:sym typeface="Libre Franklin"/>
              </a:rPr>
              <a:t>): B. Tech. 		Stream (ECE, CSE </a:t>
            </a:r>
            <a:r>
              <a:rPr kumimoji="0" lang="en-US" sz="1200" b="0" i="0" u="none" strike="noStrike" kern="0" cap="none" spc="0" normalizeH="0" baseline="0" noProof="0" dirty="0" err="1">
                <a:ln>
                  <a:noFill/>
                </a:ln>
                <a:solidFill>
                  <a:srgbClr val="000000"/>
                </a:solidFill>
                <a:effectLst/>
                <a:uLnTx/>
                <a:uFillTx/>
                <a:latin typeface="Libre Franklin"/>
                <a:sym typeface="Libre Franklin"/>
              </a:rPr>
              <a:t>etc</a:t>
            </a:r>
            <a:r>
              <a:rPr kumimoji="0" lang="en-US" sz="1200" b="0" i="0" u="none" strike="noStrike" kern="0" cap="none" spc="0" normalizeH="0" baseline="0" noProof="0" dirty="0">
                <a:ln>
                  <a:noFill/>
                </a:ln>
                <a:solidFill>
                  <a:srgbClr val="000000"/>
                </a:solidFill>
                <a:effectLst/>
                <a:uLnTx/>
                <a:uFillTx/>
                <a:latin typeface="Libre Franklin"/>
                <a:sym typeface="Libre Franklin"/>
              </a:rPr>
              <a:t>): CSE		Year (I,II,III,IV):  III</a:t>
            </a:r>
            <a:endParaRPr dirty="0"/>
          </a:p>
          <a:p>
            <a:pPr marL="0" lvl="0" indent="0" algn="l" rtl="0">
              <a:lnSpc>
                <a:spcPct val="90000"/>
              </a:lnSpc>
              <a:spcBef>
                <a:spcPts val="1000"/>
              </a:spcBef>
              <a:spcAft>
                <a:spcPts val="0"/>
              </a:spcAft>
              <a:buClr>
                <a:srgbClr val="5D7C3F"/>
              </a:buClr>
              <a:buSzPts val="1200"/>
              <a:buNone/>
            </a:pPr>
            <a:r>
              <a:rPr lang="en-US" sz="1200" b="1" dirty="0">
                <a:solidFill>
                  <a:srgbClr val="5D7C3F"/>
                </a:solidFill>
              </a:rPr>
              <a:t>Team Member 5 Name: Anjali Pandey</a:t>
            </a:r>
            <a:endParaRPr dirty="0"/>
          </a:p>
          <a:p>
            <a:pPr marL="0" lvl="0" indent="0" algn="l" rtl="0">
              <a:lnSpc>
                <a:spcPct val="90000"/>
              </a:lnSpc>
              <a:spcBef>
                <a:spcPts val="1000"/>
              </a:spcBef>
              <a:spcAft>
                <a:spcPts val="0"/>
              </a:spcAft>
              <a:buClr>
                <a:schemeClr val="dk1"/>
              </a:buClr>
              <a:buSzPts val="1200"/>
              <a:buNone/>
            </a:pPr>
            <a:r>
              <a:rPr lang="en-US" sz="1200" dirty="0"/>
              <a:t>Branch (</a:t>
            </a:r>
            <a:r>
              <a:rPr lang="en-US" sz="1200" dirty="0" err="1"/>
              <a:t>Btech</a:t>
            </a:r>
            <a:r>
              <a:rPr lang="en-US" sz="1200" dirty="0"/>
              <a:t>/</a:t>
            </a:r>
            <a:r>
              <a:rPr lang="en-US" sz="1200" dirty="0" err="1"/>
              <a:t>Mtech</a:t>
            </a:r>
            <a:r>
              <a:rPr lang="en-US" sz="1200" dirty="0"/>
              <a:t>/PhD </a:t>
            </a:r>
            <a:r>
              <a:rPr lang="en-US" sz="1200" dirty="0" err="1"/>
              <a:t>etc</a:t>
            </a:r>
            <a:r>
              <a:rPr lang="en-US" sz="1200" dirty="0"/>
              <a:t>): B. Tech. 		Stream (ECE, CSE </a:t>
            </a:r>
            <a:r>
              <a:rPr lang="en-US" sz="1200" dirty="0" err="1"/>
              <a:t>etc</a:t>
            </a:r>
            <a:r>
              <a:rPr lang="en-US" sz="1200" dirty="0"/>
              <a:t>): CSE		Year (I,II,III,IV):  III</a:t>
            </a:r>
            <a:endParaRPr dirty="0"/>
          </a:p>
          <a:p>
            <a:pPr marL="0" lvl="0" indent="0" algn="l" rtl="0">
              <a:lnSpc>
                <a:spcPct val="90000"/>
              </a:lnSpc>
              <a:spcBef>
                <a:spcPts val="1000"/>
              </a:spcBef>
              <a:spcAft>
                <a:spcPts val="0"/>
              </a:spcAft>
              <a:buClr>
                <a:srgbClr val="804160"/>
              </a:buClr>
              <a:buSzPts val="1200"/>
              <a:buNone/>
            </a:pPr>
            <a:r>
              <a:rPr lang="en-US" sz="1200" b="1" dirty="0">
                <a:solidFill>
                  <a:srgbClr val="804160"/>
                </a:solidFill>
              </a:rPr>
              <a:t>Team Mentor 1 Name: Prof. </a:t>
            </a:r>
            <a:r>
              <a:rPr lang="en-US" sz="1200" b="1" dirty="0" err="1">
                <a:solidFill>
                  <a:srgbClr val="804160"/>
                </a:solidFill>
              </a:rPr>
              <a:t>Vimmi</a:t>
            </a:r>
            <a:r>
              <a:rPr lang="en-US" sz="1200" b="1" dirty="0">
                <a:solidFill>
                  <a:srgbClr val="804160"/>
                </a:solidFill>
              </a:rPr>
              <a:t> Malhotra</a:t>
            </a:r>
            <a:endParaRPr dirty="0"/>
          </a:p>
          <a:p>
            <a:pPr marL="0" lvl="0" indent="0" algn="l" rtl="0">
              <a:lnSpc>
                <a:spcPct val="90000"/>
              </a:lnSpc>
              <a:spcBef>
                <a:spcPts val="1000"/>
              </a:spcBef>
              <a:spcAft>
                <a:spcPts val="0"/>
              </a:spcAft>
              <a:buClr>
                <a:schemeClr val="dk1"/>
              </a:buClr>
              <a:buSzPts val="1200"/>
              <a:buNone/>
            </a:pPr>
            <a:r>
              <a:rPr lang="en-US" sz="1200" dirty="0"/>
              <a:t>Category (Academic/Industry): Academic		Expertise (AI/ML/</a:t>
            </a:r>
            <a:r>
              <a:rPr lang="en-US" sz="1200" dirty="0" err="1"/>
              <a:t>etc</a:t>
            </a:r>
            <a:r>
              <a:rPr lang="en-US" sz="1200" dirty="0"/>
              <a:t>): Information Security	Domain Experience (in years): 8    </a:t>
            </a:r>
            <a:endParaRPr dirty="0"/>
          </a:p>
          <a:p>
            <a:pPr marL="0" lvl="0" indent="0" algn="l" rtl="0">
              <a:lnSpc>
                <a:spcPct val="90000"/>
              </a:lnSpc>
              <a:spcBef>
                <a:spcPts val="1000"/>
              </a:spcBef>
              <a:spcAft>
                <a:spcPts val="0"/>
              </a:spcAft>
              <a:buClr>
                <a:srgbClr val="804160"/>
              </a:buClr>
              <a:buSzPts val="1200"/>
              <a:buNone/>
            </a:pPr>
            <a:r>
              <a:rPr lang="en-US" sz="1200" b="1" dirty="0">
                <a:solidFill>
                  <a:srgbClr val="804160"/>
                </a:solidFill>
              </a:rPr>
              <a:t>Team Mentor 2 Name: Dr. Ashima Mehta</a:t>
            </a:r>
            <a:endParaRPr dirty="0"/>
          </a:p>
          <a:p>
            <a:pPr marL="0" lvl="0" indent="0" algn="l" rtl="0">
              <a:lnSpc>
                <a:spcPct val="90000"/>
              </a:lnSpc>
              <a:spcBef>
                <a:spcPts val="1000"/>
              </a:spcBef>
              <a:spcAft>
                <a:spcPts val="0"/>
              </a:spcAft>
              <a:buClr>
                <a:schemeClr val="dk1"/>
              </a:buClr>
              <a:buSzPts val="1200"/>
              <a:buNone/>
            </a:pPr>
            <a:r>
              <a:rPr lang="en-US" sz="1200" dirty="0"/>
              <a:t>Category (Academic/Industry): Academic	 	Expertise (AI/ML/ </a:t>
            </a:r>
            <a:r>
              <a:rPr lang="en-US" sz="1200" dirty="0" err="1"/>
              <a:t>etc</a:t>
            </a:r>
            <a:r>
              <a:rPr lang="en-US" sz="1200" dirty="0"/>
              <a:t>): Cloud Computing &amp; security	Domain Experience (in years):  8 </a:t>
            </a:r>
            <a:endParaRPr dirty="0"/>
          </a:p>
        </p:txBody>
      </p:sp>
    </p:spTree>
  </p:cSld>
  <p:clrMapOvr>
    <a:masterClrMapping/>
  </p:clrMapOvr>
</p:sld>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4012</TotalTime>
  <Words>748</Words>
  <Application>Microsoft Office PowerPoint</Application>
  <PresentationFormat>Widescreen</PresentationFormat>
  <Paragraphs>56</Paragraphs>
  <Slides>4</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Franklin Gothic</vt:lpstr>
      <vt:lpstr>Libre Franklin</vt:lpstr>
      <vt:lpstr>Arial</vt:lpstr>
      <vt:lpstr>Noto Sans Symbols</vt:lpstr>
      <vt:lpstr>Wingdings</vt:lpstr>
      <vt:lpstr>Calibri</vt:lpstr>
      <vt:lpstr>Theme1</vt:lpstr>
      <vt:lpstr>Basic Details of the Team and Problem Statement</vt:lpstr>
      <vt:lpstr>Idea/Approach Details</vt:lpstr>
      <vt:lpstr>Idea/Approach Details</vt:lpstr>
      <vt:lpstr>Team Member Details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Details of the Team and Problem Statement</dc:title>
  <dc:creator>Sarim Moin</dc:creator>
  <cp:lastModifiedBy>Sushant Sharma</cp:lastModifiedBy>
  <cp:revision>70</cp:revision>
  <dcterms:created xsi:type="dcterms:W3CDTF">2022-02-11T07:14:46Z</dcterms:created>
  <dcterms:modified xsi:type="dcterms:W3CDTF">2022-08-08T07:22:51Z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