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66" d="100"/>
          <a:sy n="66" d="100"/>
        </p:scale>
        <p:origin x="110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7520" y="1737360"/>
            <a:ext cx="7920990" cy="2084832"/>
          </a:xfrm>
        </p:spPr>
        <p:txBody>
          <a:bodyPr/>
          <a:lstStyle/>
          <a:p>
            <a:r>
              <a:rPr lang="en-IN" b="0" dirty="0"/>
              <a:t>Predicting Area for opening restaurant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Suggesting  areas  for restaurant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Using Foursquare API for knowing different locations venues and names which help in predicting locations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collect data from Wikipedia  for Canada postal code and </a:t>
            </a:r>
            <a:r>
              <a:rPr lang="en-US" sz="2000" dirty="0" err="1"/>
              <a:t>nebhourhood</a:t>
            </a:r>
            <a:r>
              <a:rPr lang="en-US" sz="2000" dirty="0"/>
              <a:t>  use to  extract them for clustering </a:t>
            </a:r>
          </a:p>
          <a:p>
            <a:endParaRPr lang="en-US" sz="2000" dirty="0"/>
          </a:p>
          <a:p>
            <a:r>
              <a:rPr lang="en-US" sz="2000" dirty="0"/>
              <a:t>It is helpful for earn maximum profit from </a:t>
            </a:r>
            <a:r>
              <a:rPr lang="en-US" sz="2000" dirty="0" err="1"/>
              <a:t>restaruant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F65-B83F-4EC4-A6F4-EA736E64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10A23-A036-4955-AC1B-53103F48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06688-446F-4B5D-B18B-12699EF792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000" dirty="0"/>
              <a:t>First  explore the data and append it with longitude and latitude of respective locations  </a:t>
            </a:r>
          </a:p>
          <a:p>
            <a:endParaRPr lang="en-IN" sz="2000" dirty="0"/>
          </a:p>
          <a:p>
            <a:r>
              <a:rPr lang="en-IN" sz="2000" dirty="0"/>
              <a:t>Then remove any missing value by drop or fill with mean</a:t>
            </a:r>
          </a:p>
          <a:p>
            <a:endParaRPr lang="en-IN" sz="2000" dirty="0"/>
          </a:p>
          <a:p>
            <a:r>
              <a:rPr lang="en-IN" sz="2000" dirty="0"/>
              <a:t>Then use foursquare to get venues of different locations respectively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727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A453-2064-4B68-85CD-8A1A39F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 using folium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BE5A9-B381-4094-A5FC-16893169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8B859-6496-478A-AD76-B55395C2B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BBF5F-B499-41AB-96B5-5784A0B1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" y="1650144"/>
            <a:ext cx="6718300" cy="40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4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48B4-BBA1-4AC1-8C5B-005730AF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 using seaborn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396F6-8CB7-4FC8-95A3-C9BE0A17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6B90-56CE-46A2-B944-981AB70F22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7E50A-9403-43CF-8289-213F0081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39985"/>
            <a:ext cx="7133590" cy="46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0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14EA7-90BB-4112-AF1C-CE6D9919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4CFE8-AA3D-4B68-9631-F2BD074D1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16C4D-A4B9-4F74-9CA7-C59C8642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1" y="1025099"/>
            <a:ext cx="6933269" cy="53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60C6-33BF-489B-A138-D896BF0F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520065"/>
            <a:ext cx="11214100" cy="535531"/>
          </a:xfrm>
        </p:spPr>
        <p:txBody>
          <a:bodyPr/>
          <a:lstStyle/>
          <a:p>
            <a:r>
              <a:rPr lang="en-IN" dirty="0"/>
              <a:t>Data visualisation after </a:t>
            </a:r>
            <a:r>
              <a:rPr lang="en-IN" dirty="0" err="1"/>
              <a:t>Kmeans</a:t>
            </a:r>
            <a:r>
              <a:rPr lang="en-IN" dirty="0"/>
              <a:t>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E6741-BC32-4FAA-90C2-5A78946F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330D-A118-40EC-A230-635C90549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95815-DE26-4B34-91C5-5585BA9F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391070"/>
            <a:ext cx="7646670" cy="49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7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A472-65B8-450F-BF14-17CA4C03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89854"/>
            <a:ext cx="11214100" cy="53553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AF239-0542-43CD-8625-4DA8580A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406E5-FCF2-4325-ABB9-2D6616D8E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sz="2400" dirty="0"/>
          </a:p>
          <a:p>
            <a:r>
              <a:rPr lang="en-IN" sz="2400" dirty="0"/>
              <a:t>I also study a different type of restaurant and analyse them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I conclude that the best place for a restaurant in nearby St. Andrew, King, and many other places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568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139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Office Theme</vt:lpstr>
      <vt:lpstr>Predicting Area for opening restaurant </vt:lpstr>
      <vt:lpstr>Suggesting  areas  for restaurant</vt:lpstr>
      <vt:lpstr>Data cleaning</vt:lpstr>
      <vt:lpstr>Data visualisation using folium</vt:lpstr>
      <vt:lpstr>Data visualisation using seaborn</vt:lpstr>
      <vt:lpstr>PowerPoint Presentation</vt:lpstr>
      <vt:lpstr>Data visualisation after Kmeans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2020-03-06T08:05:50Z</dcterms:created>
  <dcterms:modified xsi:type="dcterms:W3CDTF">2020-03-06T08:39:56Z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