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Zen Maru Gothic" panose="020B0604020202020204" charset="-128"/>
      <p:regular r:id="rId13"/>
    </p:embeddedFont>
    <p:embeddedFont>
      <p:font typeface="Zen Maru Gothic Bold" panose="020B0604020202020204" charset="-128"/>
      <p:regular r:id="rId14"/>
    </p:embeddedFont>
    <p:embeddedFont>
      <p:font typeface="Arial Bold" panose="020B0704020202020204" pitchFamily="34" charset="0"/>
      <p:regular r:id="rId15"/>
      <p:bold r:id="rId16"/>
    </p:embeddedFont>
    <p:embeddedFont>
      <p:font typeface="TT Rounds Condense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767734" y="6858592"/>
            <a:ext cx="11787394" cy="1895475"/>
          </a:xfrm>
          <a:prstGeom prst="rect">
            <a:avLst/>
          </a:prstGeom>
        </p:spPr>
        <p:txBody>
          <a:bodyPr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endParaRPr lang="en-US" sz="3000" dirty="0">
              <a:solidFill>
                <a:srgbClr val="1482AC"/>
              </a:solidFill>
              <a:latin typeface="Arial Bold"/>
            </a:endParaRPr>
          </a:p>
          <a:p>
            <a:pPr algn="l">
              <a:lnSpc>
                <a:spcPts val="3600"/>
              </a:lnSpc>
            </a:pPr>
            <a:r>
              <a:rPr lang="en-US" sz="3000" dirty="0">
                <a:solidFill>
                  <a:srgbClr val="1482AC"/>
                </a:solidFill>
                <a:latin typeface="Arial Bold"/>
              </a:rPr>
              <a:t>Sushant Baghel</a:t>
            </a:r>
            <a:r>
              <a:rPr lang="en-US" sz="3000" dirty="0">
                <a:solidFill>
                  <a:srgbClr val="1482AC"/>
                </a:solidFill>
                <a:latin typeface="Arial"/>
              </a:rPr>
              <a:t> - 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lang="en-US" sz="2500" u="sng" spc="-20">
              <a:solidFill>
                <a:srgbClr val="0F0F0F"/>
              </a:solidFill>
              <a:latin typeface="Zen Maru Gothic"/>
              <a:hlinkClick r:id="rId6" tooltip="https://docs.python.org/3/library/json.htm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dirty="0"/>
          </a:p>
          <a:p>
            <a:pPr>
              <a:lnSpc>
                <a:spcPts val="3168"/>
              </a:lnSpc>
            </a:pPr>
            <a:endParaRPr dirty="0"/>
          </a:p>
          <a:p>
            <a:pPr>
              <a:lnSpc>
                <a:spcPts val="3168"/>
              </a:lnSpc>
            </a:pPr>
            <a:endParaRPr dirty="0"/>
          </a:p>
          <a:p>
            <a:pPr algn="l">
              <a:lnSpc>
                <a:spcPts val="3687"/>
              </a:lnSpc>
            </a:pPr>
            <a:r>
              <a:rPr lang="en-US" sz="2793" spc="-22" dirty="0">
                <a:solidFill>
                  <a:srgbClr val="0F0F0F"/>
                </a:solidFill>
                <a:latin typeface="Zen Maru Gothic Bold"/>
              </a:rPr>
              <a:t>System Requirements:</a:t>
            </a:r>
          </a:p>
          <a:p>
            <a:pPr marL="518230" lvl="1" indent="-259115" algn="l">
              <a:lnSpc>
                <a:spcPts val="3168"/>
              </a:lnSpc>
              <a:buFont typeface="Arial"/>
              <a:buChar char="•"/>
            </a:pPr>
            <a:r>
              <a:rPr lang="en-US" sz="2400" spc="-19" dirty="0">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dirty="0">
                <a:solidFill>
                  <a:srgbClr val="0F0F0F"/>
                </a:solidFill>
                <a:latin typeface="Zen Maru Gothic"/>
              </a:rPr>
              <a:t>Data Handling: Store logged keystrokes in text files (key_log.txt, </a:t>
            </a:r>
            <a:r>
              <a:rPr lang="en-US" sz="2400" spc="-19" dirty="0" err="1">
                <a:solidFill>
                  <a:srgbClr val="0F0F0F"/>
                </a:solidFill>
                <a:latin typeface="Zen Maru Gothic"/>
              </a:rPr>
              <a:t>key_log.json</a:t>
            </a:r>
            <a:r>
              <a:rPr lang="en-US" sz="2400" spc="-19" dirty="0">
                <a:solidFill>
                  <a:srgbClr val="0F0F0F"/>
                </a:solidFill>
                <a:latin typeface="Zen Maru Gothic"/>
              </a:rPr>
              <a:t>) for further processing.</a:t>
            </a:r>
          </a:p>
          <a:p>
            <a:pPr marL="518230" lvl="1" indent="-259115" algn="l">
              <a:lnSpc>
                <a:spcPts val="3168"/>
              </a:lnSpc>
              <a:buFont typeface="Arial"/>
              <a:buChar char="•"/>
            </a:pPr>
            <a:r>
              <a:rPr lang="en-US" sz="2400" spc="-19" dirty="0">
                <a:solidFill>
                  <a:srgbClr val="0F0F0F"/>
                </a:solidFill>
                <a:latin typeface="Zen Maru Gothic"/>
              </a:rPr>
              <a:t>User Interaction: Utilize </a:t>
            </a:r>
            <a:r>
              <a:rPr lang="en-US" sz="2400" spc="-19" dirty="0" err="1">
                <a:solidFill>
                  <a:srgbClr val="0F0F0F"/>
                </a:solidFill>
                <a:latin typeface="Zen Maru Gothic"/>
              </a:rPr>
              <a:t>tkinter</a:t>
            </a:r>
            <a:r>
              <a:rPr lang="en-US" sz="2400" spc="-19" dirty="0">
                <a:solidFill>
                  <a:srgbClr val="0F0F0F"/>
                </a:solidFill>
                <a:latin typeface="Zen Maru Gothic"/>
              </a:rPr>
              <a:t> for building a graphical user interface (GUI) for starting and stopping the keylogger.</a:t>
            </a:r>
          </a:p>
          <a:p>
            <a:pPr marL="518230" lvl="1" indent="-259115" algn="l">
              <a:lnSpc>
                <a:spcPts val="3168"/>
              </a:lnSpc>
              <a:buFont typeface="Arial"/>
              <a:buChar char="•"/>
            </a:pPr>
            <a:r>
              <a:rPr lang="en-US" sz="2400" spc="-19" dirty="0">
                <a:solidFill>
                  <a:srgbClr val="0F0F0F"/>
                </a:solidFill>
                <a:latin typeface="Zen Maru Gothic"/>
              </a:rPr>
              <a:t>Event Handling: Implement functions for handling key press and release events using the </a:t>
            </a:r>
            <a:r>
              <a:rPr lang="en-US" sz="2400" spc="-19" dirty="0" err="1">
                <a:solidFill>
                  <a:srgbClr val="0F0F0F"/>
                </a:solidFill>
                <a:latin typeface="Zen Maru Gothic"/>
              </a:rPr>
              <a:t>pynput</a:t>
            </a:r>
            <a:r>
              <a:rPr lang="en-US" sz="2400" spc="-19" dirty="0">
                <a:solidFill>
                  <a:srgbClr val="0F0F0F"/>
                </a:solidFill>
                <a:latin typeface="Zen Maru Gothic"/>
              </a:rPr>
              <a:t> library.</a:t>
            </a:r>
          </a:p>
          <a:p>
            <a:pPr marL="518230" lvl="1" indent="-259115" algn="l">
              <a:lnSpc>
                <a:spcPts val="3168"/>
              </a:lnSpc>
              <a:buFont typeface="Arial"/>
              <a:buChar char="•"/>
            </a:pPr>
            <a:r>
              <a:rPr lang="en-US" sz="2400" spc="-19" dirty="0">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lang="en-US" sz="2400" spc="-19" dirty="0">
              <a:solidFill>
                <a:srgbClr val="0F0F0F"/>
              </a:solidFill>
              <a:latin typeface="Zen Maru Gothic"/>
            </a:endParaRPr>
          </a:p>
          <a:p>
            <a:pPr algn="l">
              <a:lnSpc>
                <a:spcPts val="3687"/>
              </a:lnSpc>
            </a:pPr>
            <a:r>
              <a:rPr lang="en-US" sz="2793" spc="-22" dirty="0">
                <a:solidFill>
                  <a:srgbClr val="0F0F0F"/>
                </a:solidFill>
                <a:latin typeface="Zen Maru Gothic Bold"/>
              </a:rPr>
              <a:t>Libraries Required:</a:t>
            </a:r>
          </a:p>
          <a:p>
            <a:pPr marL="518230" lvl="1" indent="-259115" algn="l">
              <a:lnSpc>
                <a:spcPts val="3168"/>
              </a:lnSpc>
              <a:buFont typeface="Arial"/>
              <a:buChar char="•"/>
            </a:pPr>
            <a:r>
              <a:rPr lang="en-US" sz="2400" spc="-19" dirty="0" err="1">
                <a:solidFill>
                  <a:srgbClr val="0F0F0F"/>
                </a:solidFill>
                <a:latin typeface="Zen Maru Gothic"/>
              </a:rPr>
              <a:t>tkinter</a:t>
            </a:r>
            <a:r>
              <a:rPr lang="en-US" sz="2400" spc="-19" dirty="0">
                <a:solidFill>
                  <a:srgbClr val="0F0F0F"/>
                </a:solidFill>
                <a:latin typeface="Zen Maru Gothic"/>
              </a:rPr>
              <a:t>: GUI development for user interaction.</a:t>
            </a:r>
          </a:p>
          <a:p>
            <a:pPr marL="518230" lvl="1" indent="-259115" algn="l">
              <a:lnSpc>
                <a:spcPts val="3168"/>
              </a:lnSpc>
              <a:buFont typeface="Arial"/>
              <a:buChar char="•"/>
            </a:pPr>
            <a:r>
              <a:rPr lang="en-US" sz="2400" spc="-19" dirty="0" err="1">
                <a:solidFill>
                  <a:srgbClr val="0F0F0F"/>
                </a:solidFill>
                <a:latin typeface="Zen Maru Gothic"/>
              </a:rPr>
              <a:t>pynput</a:t>
            </a:r>
            <a:r>
              <a:rPr lang="en-US" sz="2400" spc="-19" dirty="0">
                <a:solidFill>
                  <a:srgbClr val="0F0F0F"/>
                </a:solidFill>
                <a:latin typeface="Zen Maru Gothic"/>
              </a:rPr>
              <a:t>: Event handling for keylogging functionalities.</a:t>
            </a:r>
          </a:p>
          <a:p>
            <a:pPr marL="518230" lvl="1" indent="-259115" algn="l">
              <a:lnSpc>
                <a:spcPts val="3168"/>
              </a:lnSpc>
              <a:buFont typeface="Arial"/>
              <a:buChar char="•"/>
            </a:pPr>
            <a:r>
              <a:rPr lang="en-US" sz="2400" spc="-19" dirty="0" err="1">
                <a:solidFill>
                  <a:srgbClr val="0F0F0F"/>
                </a:solidFill>
                <a:latin typeface="Zen Maru Gothic"/>
              </a:rPr>
              <a:t>json</a:t>
            </a:r>
            <a:r>
              <a:rPr lang="en-US" sz="2400" spc="-19" dirty="0">
                <a:solidFill>
                  <a:srgbClr val="0F0F0F"/>
                </a:solidFill>
                <a:latin typeface="Zen Maru Gothic"/>
              </a:rPr>
              <a:t>: Serialization and deserialization of key logs for storage in JSON format.</a:t>
            </a:r>
          </a:p>
          <a:p>
            <a:pPr algn="l">
              <a:lnSpc>
                <a:spcPts val="3168"/>
              </a:lnSpc>
            </a:pPr>
            <a:r>
              <a:rPr lang="en-US" sz="2400" spc="-19" dirty="0">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dirty="0">
                <a:solidFill>
                  <a:srgbClr val="404040"/>
                </a:solidFill>
                <a:latin typeface="Zen Maru Gothic Bold"/>
              </a:rPr>
              <a:t>Algorithm:</a:t>
            </a:r>
          </a:p>
          <a:p>
            <a:pPr marL="452436" lvl="1" indent="-226218">
              <a:lnSpc>
                <a:spcPts val="3299"/>
              </a:lnSpc>
              <a:buFont typeface="Arial"/>
              <a:buChar char="•"/>
            </a:pPr>
            <a:r>
              <a:rPr lang="en-US" sz="2499" spc="-19" dirty="0">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dirty="0">
                <a:solidFill>
                  <a:srgbClr val="404040"/>
                </a:solidFill>
                <a:latin typeface="Zen Maru Gothic"/>
              </a:rPr>
              <a:t>Define functions for capturing key press and release events (</a:t>
            </a:r>
            <a:r>
              <a:rPr lang="en-US" sz="2499" spc="-19" dirty="0" err="1">
                <a:solidFill>
                  <a:srgbClr val="404040"/>
                </a:solidFill>
                <a:latin typeface="Zen Maru Gothic"/>
              </a:rPr>
              <a:t>on_press</a:t>
            </a:r>
            <a:r>
              <a:rPr lang="en-US" sz="2499" spc="-19" dirty="0">
                <a:solidFill>
                  <a:srgbClr val="404040"/>
                </a:solidFill>
                <a:latin typeface="Zen Maru Gothic"/>
              </a:rPr>
              <a:t> and </a:t>
            </a:r>
            <a:r>
              <a:rPr lang="en-US" sz="2499" spc="-19" dirty="0" err="1">
                <a:solidFill>
                  <a:srgbClr val="404040"/>
                </a:solidFill>
                <a:latin typeface="Zen Maru Gothic"/>
              </a:rPr>
              <a:t>on_release</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Implement functions to handle starting and stopping the keylogger (</a:t>
            </a:r>
            <a:r>
              <a:rPr lang="en-US" sz="2499" spc="-19" dirty="0" err="1">
                <a:solidFill>
                  <a:srgbClr val="404040"/>
                </a:solidFill>
                <a:latin typeface="Zen Maru Gothic"/>
              </a:rPr>
              <a:t>start_keylogger</a:t>
            </a:r>
            <a:r>
              <a:rPr lang="en-US" sz="2499" spc="-19" dirty="0">
                <a:solidFill>
                  <a:srgbClr val="404040"/>
                </a:solidFill>
                <a:latin typeface="Zen Maru Gothic"/>
              </a:rPr>
              <a:t> and </a:t>
            </a:r>
            <a:r>
              <a:rPr lang="en-US" sz="2499" spc="-19" dirty="0" err="1">
                <a:solidFill>
                  <a:srgbClr val="404040"/>
                </a:solidFill>
                <a:latin typeface="Zen Maru Gothic"/>
              </a:rPr>
              <a:t>stop_keylogger</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Utilize the </a:t>
            </a:r>
            <a:r>
              <a:rPr lang="en-US" sz="2499" spc="-19" dirty="0" err="1">
                <a:solidFill>
                  <a:srgbClr val="404040"/>
                </a:solidFill>
                <a:latin typeface="Zen Maru Gothic"/>
              </a:rPr>
              <a:t>pynput</a:t>
            </a:r>
            <a:r>
              <a:rPr lang="en-US" sz="2499" spc="-19" dirty="0">
                <a:solidFill>
                  <a:srgbClr val="404040"/>
                </a:solidFill>
                <a:latin typeface="Zen Maru Gothic"/>
              </a:rPr>
              <a:t> library to monitor keyboard events and record keystrokes.</a:t>
            </a:r>
          </a:p>
          <a:p>
            <a:pPr marL="452436" lvl="1" indent="-226218">
              <a:lnSpc>
                <a:spcPts val="3299"/>
              </a:lnSpc>
              <a:buFont typeface="Arial"/>
              <a:buChar char="•"/>
            </a:pPr>
            <a:r>
              <a:rPr lang="en-US" sz="2499" spc="-19" dirty="0">
                <a:solidFill>
                  <a:srgbClr val="404040"/>
                </a:solidFill>
                <a:latin typeface="Zen Maru Gothic"/>
              </a:rPr>
              <a:t>Store captured keystrokes in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for further analysis.</a:t>
            </a:r>
          </a:p>
          <a:p>
            <a:pPr>
              <a:lnSpc>
                <a:spcPts val="2772"/>
              </a:lnSpc>
            </a:pPr>
            <a:endParaRPr lang="en-US" sz="2499" spc="-19" dirty="0">
              <a:solidFill>
                <a:srgbClr val="404040"/>
              </a:solidFill>
              <a:latin typeface="Zen Maru Gothic"/>
            </a:endParaRPr>
          </a:p>
          <a:p>
            <a:pPr>
              <a:lnSpc>
                <a:spcPts val="3695"/>
              </a:lnSpc>
            </a:pPr>
            <a:r>
              <a:rPr lang="en-US" sz="2799" spc="-22" dirty="0">
                <a:solidFill>
                  <a:srgbClr val="404040"/>
                </a:solidFill>
                <a:latin typeface="Zen Maru Gothic Bold"/>
              </a:rPr>
              <a:t>Deployment:</a:t>
            </a:r>
          </a:p>
          <a:p>
            <a:pPr marL="452436" lvl="1" indent="-226218">
              <a:lnSpc>
                <a:spcPts val="3299"/>
              </a:lnSpc>
              <a:buFont typeface="Arial"/>
              <a:buChar char="•"/>
            </a:pPr>
            <a:r>
              <a:rPr lang="en-US" sz="2499" spc="-19" dirty="0">
                <a:solidFill>
                  <a:srgbClr val="404040"/>
                </a:solidFill>
                <a:latin typeface="Zen Maru Gothic"/>
              </a:rPr>
              <a:t>Ensure all necessary libraries (</a:t>
            </a:r>
            <a:r>
              <a:rPr lang="en-US" sz="2499" spc="-19" dirty="0" err="1">
                <a:solidFill>
                  <a:srgbClr val="404040"/>
                </a:solidFill>
                <a:latin typeface="Zen Maru Gothic"/>
              </a:rPr>
              <a:t>tkinter</a:t>
            </a:r>
            <a:r>
              <a:rPr lang="en-US" sz="2499" spc="-19" dirty="0">
                <a:solidFill>
                  <a:srgbClr val="404040"/>
                </a:solidFill>
                <a:latin typeface="Zen Maru Gothic"/>
              </a:rPr>
              <a:t>, </a:t>
            </a:r>
            <a:r>
              <a:rPr lang="en-US" sz="2499" spc="-19" dirty="0" err="1">
                <a:solidFill>
                  <a:srgbClr val="404040"/>
                </a:solidFill>
                <a:latin typeface="Zen Maru Gothic"/>
              </a:rPr>
              <a:t>pynput</a:t>
            </a:r>
            <a:r>
              <a:rPr lang="en-US" sz="2499" spc="-19" dirty="0">
                <a:solidFill>
                  <a:srgbClr val="404040"/>
                </a:solidFill>
                <a:latin typeface="Zen Maru Gothic"/>
              </a:rPr>
              <a:t>, </a:t>
            </a:r>
            <a:r>
              <a:rPr lang="en-US" sz="2499" spc="-19" dirty="0" err="1">
                <a:solidFill>
                  <a:srgbClr val="404040"/>
                </a:solidFill>
                <a:latin typeface="Zen Maru Gothic"/>
              </a:rPr>
              <a:t>json</a:t>
            </a:r>
            <a:r>
              <a:rPr lang="en-US" sz="2499" spc="-19" dirty="0">
                <a:solidFill>
                  <a:srgbClr val="404040"/>
                </a:solidFill>
                <a:latin typeface="Zen Maru Gothic"/>
              </a:rPr>
              <a:t>) are installed.</a:t>
            </a:r>
          </a:p>
          <a:p>
            <a:pPr marL="452436" lvl="1" indent="-226218">
              <a:lnSpc>
                <a:spcPts val="3299"/>
              </a:lnSpc>
              <a:buFont typeface="Arial"/>
              <a:buChar char="•"/>
            </a:pPr>
            <a:r>
              <a:rPr lang="en-US" sz="2499" spc="-19" dirty="0">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dirty="0">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dirty="0">
                <a:solidFill>
                  <a:srgbClr val="404040"/>
                </a:solidFill>
                <a:latin typeface="Zen Maru Gothic"/>
              </a:rPr>
              <a:t>Click "Start" to initiate the keylogging process.</a:t>
            </a:r>
          </a:p>
          <a:p>
            <a:pPr marL="452436" lvl="1" indent="-226218">
              <a:lnSpc>
                <a:spcPts val="3299"/>
              </a:lnSpc>
              <a:buFont typeface="Arial"/>
              <a:buChar char="•"/>
            </a:pPr>
            <a:r>
              <a:rPr lang="en-US" sz="2499" spc="-19" dirty="0">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dirty="0">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dirty="0">
                <a:solidFill>
                  <a:srgbClr val="404040"/>
                </a:solidFill>
                <a:latin typeface="Zen Maru Gothic"/>
              </a:rPr>
              <a:t>Access the generated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to view the recorded keystrokes.</a:t>
            </a:r>
          </a:p>
          <a:p>
            <a:pPr marL="866775" lvl="2" indent="-288925" algn="l">
              <a:lnSpc>
                <a:spcPts val="2772"/>
              </a:lnSpc>
            </a:pPr>
            <a:endParaRPr lang="en-US" sz="2499" spc="-19" dirty="0">
              <a:solidFill>
                <a:srgbClr val="404040"/>
              </a:solidFill>
              <a:latin typeface="Zen Mar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lang="en-US" sz="3000" spc="-24">
              <a:solidFill>
                <a:srgbClr val="000000"/>
              </a:solidFill>
              <a:latin typeface="Zen Maru Gothic"/>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1051</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TT Rounds Condensed</vt:lpstr>
      <vt:lpstr>Zen Maru Gothic</vt:lpstr>
      <vt:lpstr>Arial Bold</vt:lpstr>
      <vt:lpstr>Calibri</vt:lpstr>
      <vt:lpstr>Zen Maru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Anantha Kumaran</dc:creator>
  <cp:lastModifiedBy>Sushant Baghel</cp:lastModifiedBy>
  <cp:revision>5</cp:revision>
  <dcterms:created xsi:type="dcterms:W3CDTF">2006-08-16T00:00:00Z</dcterms:created>
  <dcterms:modified xsi:type="dcterms:W3CDTF">2024-04-05T06:09:32Z</dcterms:modified>
  <dc:identifier>DAGBDjE1yKg</dc:identifier>
</cp:coreProperties>
</file>