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0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7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4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60B5-2760-497F-834C-727A1B19E33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A58C-525A-4222-9821-0F8D4C1FF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Pandas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9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"calories": [420, 380, 390],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"duration": [50, 40, 45]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 = ["day1", "day2", "day3"])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9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Files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data sets are stored in a file, Pandas can load them into a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624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CSV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df.to_string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8827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 Read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df.to_string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70374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- </a:t>
            </a:r>
            <a:r>
              <a:rPr lang="en-IN" dirty="0" err="1"/>
              <a:t>Analyzing</a:t>
            </a:r>
            <a:r>
              <a:rPr lang="en-IN" dirty="0"/>
              <a:t> </a:t>
            </a:r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Viewing the </a:t>
            </a:r>
            <a:r>
              <a:rPr lang="en-IN" dirty="0" smtClean="0"/>
              <a:t>Data:</a:t>
            </a:r>
            <a:r>
              <a:rPr lang="en-US" dirty="0" smtClean="0"/>
              <a:t>The head() method returns the headers and a specified number of rows, starting from the top.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if the number of rows is not specified, the head() method will return the top 5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1" y="364470"/>
            <a:ext cx="10515600" cy="66679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also a tail() method for viewing the last rows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tail() method returns the headers and a specified number of rows, starting from the bottom.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df.tail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()) 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Print the last 5 rows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DataFrames</a:t>
            </a:r>
            <a:r>
              <a:rPr lang="en-US" dirty="0" smtClean="0"/>
              <a:t> object has a method called info(), that gives you more information about the data set.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print(df.info()) 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 smtClean="0"/>
          </a:p>
          <a:p>
            <a:r>
              <a:rPr lang="en-IN" dirty="0" smtClean="0"/>
              <a:t>&lt;class '</a:t>
            </a:r>
            <a:r>
              <a:rPr lang="en-IN" dirty="0" err="1" smtClean="0"/>
              <a:t>pandas.core.frame.DataFrame</a:t>
            </a:r>
            <a:r>
              <a:rPr lang="en-IN" dirty="0" smtClean="0"/>
              <a:t>'&gt;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RangeIndex</a:t>
            </a:r>
            <a:r>
              <a:rPr lang="en-IN" dirty="0" smtClean="0"/>
              <a:t>: 169 entries, 0 to 168</a:t>
            </a:r>
          </a:p>
          <a:p>
            <a:pPr marL="0" indent="0">
              <a:buNone/>
            </a:pPr>
            <a:r>
              <a:rPr lang="en-IN" dirty="0" smtClean="0"/>
              <a:t> Data columns (total 4 columns):</a:t>
            </a:r>
          </a:p>
          <a:p>
            <a:pPr marL="0" indent="0">
              <a:buNone/>
            </a:pPr>
            <a:r>
              <a:rPr lang="en-IN" dirty="0" smtClean="0"/>
              <a:t>   #   Column    Non-Null Count  </a:t>
            </a:r>
            <a:r>
              <a:rPr lang="en-IN" dirty="0" err="1" smtClean="0"/>
              <a:t>Dtype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 smtClean="0"/>
              <a:t>  ---  ------    --------------  -----  </a:t>
            </a:r>
          </a:p>
          <a:p>
            <a:pPr marL="0" indent="0">
              <a:buNone/>
            </a:pPr>
            <a:r>
              <a:rPr lang="en-IN" dirty="0" smtClean="0"/>
              <a:t>   0   Duration  169 non-null    int64  </a:t>
            </a:r>
          </a:p>
          <a:p>
            <a:pPr marL="0" indent="0">
              <a:buNone/>
            </a:pPr>
            <a:r>
              <a:rPr lang="en-IN" dirty="0" err="1" smtClean="0"/>
              <a:t>dtypes</a:t>
            </a:r>
            <a:r>
              <a:rPr lang="en-IN" dirty="0" smtClean="0"/>
              <a:t>: float64(1), int64(3)</a:t>
            </a:r>
          </a:p>
          <a:p>
            <a:pPr marL="0" indent="0">
              <a:buNone/>
            </a:pPr>
            <a:r>
              <a:rPr lang="en-IN" dirty="0" smtClean="0"/>
              <a:t>  memory usage: 5.4 KB</a:t>
            </a:r>
          </a:p>
          <a:p>
            <a:pPr marL="0" indent="0">
              <a:buNone/>
            </a:pPr>
            <a:r>
              <a:rPr lang="en-IN" dirty="0" smtClean="0"/>
              <a:t>  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7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- 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means fixing bad data in your data set.</a:t>
            </a:r>
          </a:p>
          <a:p>
            <a:r>
              <a:rPr lang="en-US" dirty="0"/>
              <a:t>Bad data could be:</a:t>
            </a:r>
          </a:p>
          <a:p>
            <a:pPr marL="0" indent="0">
              <a:buNone/>
            </a:pPr>
            <a:r>
              <a:rPr lang="en-US" dirty="0"/>
              <a:t>Empty cells</a:t>
            </a:r>
          </a:p>
          <a:p>
            <a:pPr marL="0" indent="0">
              <a:buNone/>
            </a:pPr>
            <a:r>
              <a:rPr lang="en-US" dirty="0"/>
              <a:t>Data in wrong format</a:t>
            </a:r>
          </a:p>
          <a:p>
            <a:pPr marL="0" indent="0">
              <a:buNone/>
            </a:pPr>
            <a:r>
              <a:rPr lang="en-US" dirty="0"/>
              <a:t>Wrong data</a:t>
            </a:r>
          </a:p>
          <a:p>
            <a:pPr marL="0" indent="0">
              <a:buNone/>
            </a:pPr>
            <a:r>
              <a:rPr lang="en-US" dirty="0"/>
              <a:t>Duplicates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0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- Cleaning Empty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cells can potentially give you a wrong result when you analyze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daataframe</a:t>
            </a:r>
            <a:r>
              <a:rPr lang="en-US" dirty="0" smtClean="0"/>
              <a:t> with no empty values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new_df.to_string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4793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ReplaceNULL</a:t>
            </a:r>
            <a:r>
              <a:rPr lang="en-IN" dirty="0" smtClean="0"/>
              <a:t> values with 130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df.fillna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(130,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 True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40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Cleaningwrong</a:t>
            </a:r>
            <a:r>
              <a:rPr lang="en-IN" dirty="0" smtClean="0"/>
              <a:t> Format</a:t>
            </a:r>
          </a:p>
          <a:p>
            <a:r>
              <a:rPr lang="en-IN" dirty="0" smtClean="0"/>
              <a:t>Cleaning Wrong Data</a:t>
            </a:r>
          </a:p>
          <a:p>
            <a:r>
              <a:rPr lang="en-IN" dirty="0" smtClean="0"/>
              <a:t>Remove Duplicates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Python library</a:t>
            </a:r>
            <a:r>
              <a:rPr lang="en-US" dirty="0" smtClean="0"/>
              <a:t>.</a:t>
            </a:r>
          </a:p>
          <a:p>
            <a:r>
              <a:rPr lang="en-US" dirty="0"/>
              <a:t>Pandas is used to analyze data</a:t>
            </a:r>
            <a:r>
              <a:rPr lang="en-US" dirty="0" smtClean="0"/>
              <a:t>.</a:t>
            </a:r>
          </a:p>
          <a:p>
            <a:r>
              <a:rPr lang="en-US" dirty="0"/>
              <a:t>Pandas is a Python library used for working with data sets.</a:t>
            </a:r>
          </a:p>
          <a:p>
            <a:r>
              <a:rPr lang="en-US" dirty="0"/>
              <a:t>It has functions for analyzing, cleaning, exploring, and manipulating data.</a:t>
            </a:r>
          </a:p>
          <a:p>
            <a:r>
              <a:rPr lang="en-US" dirty="0"/>
              <a:t>The name "Pandas" has a reference to both "Panel Data", and "Python Data Analysis" and was created by Wes McKinney in 2008.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53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Data Correlation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great aspect of the Pandas module is the </a:t>
            </a:r>
            <a:r>
              <a:rPr lang="en-US" dirty="0" err="1" smtClean="0"/>
              <a:t>corr</a:t>
            </a:r>
            <a:r>
              <a:rPr lang="en-US" dirty="0" smtClean="0"/>
              <a:t>() method.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corr</a:t>
            </a:r>
            <a:r>
              <a:rPr lang="en-US" dirty="0" smtClean="0"/>
              <a:t>() method calculates the relationship between each column in your data set.</a:t>
            </a:r>
          </a:p>
          <a:p>
            <a:endParaRPr lang="en-US" dirty="0" smtClean="0"/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Show the relationship between the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06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Plotting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 uses the plot() method to create diagrams.</a:t>
            </a:r>
          </a:p>
          <a:p>
            <a:endParaRPr lang="en-US" dirty="0" smtClean="0"/>
          </a:p>
          <a:p>
            <a:r>
              <a:rPr lang="en-US" dirty="0" smtClean="0"/>
              <a:t>We can use </a:t>
            </a:r>
            <a:r>
              <a:rPr lang="en-US" dirty="0" err="1" smtClean="0"/>
              <a:t>Pyplot</a:t>
            </a:r>
            <a:r>
              <a:rPr lang="en-US" dirty="0" smtClean="0"/>
              <a:t>, a submodule of the </a:t>
            </a:r>
            <a:r>
              <a:rPr lang="en-US" dirty="0" err="1" smtClean="0"/>
              <a:t>Matplotlib</a:t>
            </a:r>
            <a:r>
              <a:rPr lang="en-US" dirty="0" smtClean="0"/>
              <a:t> library to visualize the diagram on the screen.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('data.csv')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df.plot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18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28" y="103695"/>
            <a:ext cx="11067067" cy="59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167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Pandas Series is like a column in a table.</a:t>
            </a:r>
          </a:p>
          <a:p>
            <a:r>
              <a:rPr lang="en-US" dirty="0"/>
              <a:t>It is a one-dimensional array holding data of any type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[1, 7, 2]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the index Argument you can name your own labels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[1, 7, 2]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(a, index = ["x", "y", "z"])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sets in Pandas are usually multi-dimensional tables, called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Series is like a column, a </a:t>
            </a:r>
            <a:r>
              <a:rPr lang="en-US" dirty="0" err="1"/>
              <a:t>DataFrame</a:t>
            </a:r>
            <a:r>
              <a:rPr lang="en-US" dirty="0"/>
              <a:t> is the whole table</a:t>
            </a:r>
            <a:r>
              <a:rPr lang="en-US" dirty="0" smtClean="0"/>
              <a:t>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 "calories": [420, 380, 390],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 "duration": [50, 40, 45]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</a:t>
            </a:r>
            <a:r>
              <a:rPr lang="en-IN" dirty="0" err="1" smtClean="0"/>
              <a:t>Dataframes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a 2 dimensional data structure, like a 2 dimensional array, or a table with rows and columns</a:t>
            </a:r>
            <a:r>
              <a:rPr lang="en-US" dirty="0" smtClean="0"/>
              <a:t>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import pandas as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 "calories": [420, 380, 390],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  "duration": [50, 40, 45]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into a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object:</a:t>
            </a:r>
            <a:b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1333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IN" dirty="0" smtClean="0"/>
              <a:t>Pandas </a:t>
            </a:r>
            <a:r>
              <a:rPr lang="en-IN" dirty="0" err="1" smtClean="0"/>
              <a:t>Dataframes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Locate Row : T</a:t>
            </a:r>
            <a:r>
              <a:rPr lang="en-US" dirty="0" smtClean="0"/>
              <a:t>he </a:t>
            </a:r>
            <a:r>
              <a:rPr lang="en-US" dirty="0" err="1" smtClean="0"/>
              <a:t>DataFrame</a:t>
            </a:r>
            <a:r>
              <a:rPr lang="en-US" dirty="0" smtClean="0"/>
              <a:t> is like a table with rows and columns.</a:t>
            </a:r>
          </a:p>
          <a:p>
            <a:pPr marL="0" indent="0">
              <a:buNone/>
            </a:pPr>
            <a:r>
              <a:rPr lang="en-US" dirty="0" smtClean="0"/>
              <a:t>Pandas use the </a:t>
            </a:r>
            <a:r>
              <a:rPr lang="en-US" dirty="0" err="1" smtClean="0"/>
              <a:t>loc</a:t>
            </a:r>
            <a:r>
              <a:rPr lang="en-US" dirty="0" smtClean="0"/>
              <a:t> attribute to return one or more specified row(s)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df.loc</a:t>
            </a:r>
            <a:r>
              <a:rPr lang="en-IN" dirty="0"/>
              <a:t>[0</a:t>
            </a:r>
            <a:r>
              <a:rPr lang="en-IN" dirty="0" smtClean="0"/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9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465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Python Pandas</vt:lpstr>
      <vt:lpstr>Pandas</vt:lpstr>
      <vt:lpstr>PowerPoint Presentation</vt:lpstr>
      <vt:lpstr>Use of Pandas</vt:lpstr>
      <vt:lpstr>Pandas Series</vt:lpstr>
      <vt:lpstr>Labels</vt:lpstr>
      <vt:lpstr>DataFrames</vt:lpstr>
      <vt:lpstr>Pandas Dataframes </vt:lpstr>
      <vt:lpstr>Pandas Dataframes </vt:lpstr>
      <vt:lpstr>Named Indexes</vt:lpstr>
      <vt:lpstr>Load Files Into a DataFrame</vt:lpstr>
      <vt:lpstr>Pandas CSV</vt:lpstr>
      <vt:lpstr>Pandas Read JSON</vt:lpstr>
      <vt:lpstr>Pandas - Analyzing DataFrames</vt:lpstr>
      <vt:lpstr>PowerPoint Presentation</vt:lpstr>
      <vt:lpstr>Pandas - Cleaning Data</vt:lpstr>
      <vt:lpstr>Pandas - Cleaning Empty Cells</vt:lpstr>
      <vt:lpstr>Cleaning</vt:lpstr>
      <vt:lpstr>Pandas Cleaning</vt:lpstr>
      <vt:lpstr>Pandas Data Correlation </vt:lpstr>
      <vt:lpstr>Pandas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Prime</dc:creator>
  <cp:lastModifiedBy>Prime</cp:lastModifiedBy>
  <cp:revision>6</cp:revision>
  <dcterms:created xsi:type="dcterms:W3CDTF">2024-03-07T06:49:01Z</dcterms:created>
  <dcterms:modified xsi:type="dcterms:W3CDTF">2024-03-07T07:32:52Z</dcterms:modified>
</cp:coreProperties>
</file>