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830E-4419-4BC4-9D1E-16819814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600" dirty="0"/>
              <a:t>Artificial Intelligence</a:t>
            </a:r>
            <a:br>
              <a:rPr lang="en-IN" sz="4600" dirty="0"/>
            </a:br>
            <a:r>
              <a:rPr lang="en-IN" sz="4600" dirty="0"/>
              <a:t>Course Project-Week-1,2,3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BE949-9234-4235-A3C5-2BAC0F27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12000" dirty="0"/>
              <a:t>Group Members:</a:t>
            </a:r>
          </a:p>
          <a:p>
            <a:endParaRPr lang="en-IN" sz="12000" dirty="0"/>
          </a:p>
          <a:p>
            <a:pPr marL="457200" indent="-457200">
              <a:buAutoNum type="arabicPeriod"/>
            </a:pPr>
            <a:r>
              <a:rPr lang="en-IN" sz="12000" dirty="0" err="1"/>
              <a:t>Ankiteshwar</a:t>
            </a:r>
            <a:r>
              <a:rPr lang="en-IN" sz="12000" dirty="0"/>
              <a:t> D. </a:t>
            </a:r>
            <a:r>
              <a:rPr lang="en-IN" sz="12000" dirty="0" err="1"/>
              <a:t>Atri</a:t>
            </a:r>
            <a:r>
              <a:rPr lang="en-IN" sz="12000" dirty="0"/>
              <a:t> – 18116011</a:t>
            </a:r>
          </a:p>
          <a:p>
            <a:pPr marL="457200" indent="-457200">
              <a:buAutoNum type="arabicPeriod"/>
            </a:pPr>
            <a:r>
              <a:rPr lang="en-IN" sz="12000" dirty="0"/>
              <a:t>Nihal Choudhary – 18116052</a:t>
            </a:r>
          </a:p>
          <a:p>
            <a:pPr marL="457200" indent="-457200">
              <a:buAutoNum type="arabicPeriod"/>
            </a:pPr>
            <a:r>
              <a:rPr lang="en-IN" sz="12000" dirty="0"/>
              <a:t>Sushant </a:t>
            </a:r>
            <a:r>
              <a:rPr lang="en-IN" sz="12000" dirty="0" err="1"/>
              <a:t>Gour</a:t>
            </a:r>
            <a:r>
              <a:rPr lang="en-IN" sz="12000" dirty="0"/>
              <a:t> - 18117107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3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BF35A-13CD-4BD4-80D4-7188AD83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frequent words and tags: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3B94-2F0E-45D8-B333-626E85D33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Words</a:t>
            </a:r>
          </a:p>
          <a:p>
            <a:pPr>
              <a:buAutoNum type="arabicPeriod"/>
            </a:pPr>
            <a:r>
              <a:rPr lang="en-IN" dirty="0"/>
              <a:t>the</a:t>
            </a:r>
          </a:p>
          <a:p>
            <a:pPr>
              <a:buAutoNum type="arabicPeriod"/>
            </a:pPr>
            <a:r>
              <a:rPr lang="en-IN" dirty="0"/>
              <a:t>of</a:t>
            </a:r>
          </a:p>
          <a:p>
            <a:pPr>
              <a:buAutoNum type="arabicPeriod"/>
            </a:pPr>
            <a:r>
              <a:rPr lang="en-IN" dirty="0"/>
              <a:t>to</a:t>
            </a:r>
          </a:p>
          <a:p>
            <a:pPr>
              <a:buAutoNum type="arabicPeriod"/>
            </a:pPr>
            <a:r>
              <a:rPr lang="en-IN" dirty="0"/>
              <a:t>and</a:t>
            </a:r>
          </a:p>
          <a:p>
            <a:pPr>
              <a:buAutoNum type="arabicPeriod"/>
            </a:pPr>
            <a:r>
              <a:rPr lang="en-IN" dirty="0"/>
              <a:t>a</a:t>
            </a:r>
          </a:p>
          <a:p>
            <a:pPr>
              <a:buAutoNum type="arabicPeriod"/>
            </a:pPr>
            <a:r>
              <a:rPr lang="en-IN" dirty="0"/>
              <a:t>in</a:t>
            </a:r>
          </a:p>
          <a:p>
            <a:pPr>
              <a:buAutoNum type="arabicPeriod"/>
            </a:pPr>
            <a:r>
              <a:rPr lang="en-IN" dirty="0"/>
              <a:t>is</a:t>
            </a:r>
          </a:p>
          <a:p>
            <a:pPr>
              <a:buAutoNum type="arabicPeriod"/>
            </a:pPr>
            <a:r>
              <a:rPr lang="en-IN" dirty="0"/>
              <a:t>that</a:t>
            </a:r>
          </a:p>
          <a:p>
            <a:pPr>
              <a:buAutoNum type="arabicPeriod"/>
            </a:pPr>
            <a:r>
              <a:rPr lang="en-IN" dirty="0"/>
              <a:t>was</a:t>
            </a:r>
          </a:p>
          <a:p>
            <a:pPr>
              <a:buAutoNum type="arabicPeriod"/>
            </a:pPr>
            <a:r>
              <a:rPr lang="en-IN" dirty="0"/>
              <a:t>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EE512-00B8-46B5-9A74-CC8DB923E2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Tags</a:t>
            </a:r>
          </a:p>
          <a:p>
            <a:pPr>
              <a:buAutoNum type="arabicPeriod"/>
            </a:pPr>
            <a:r>
              <a:rPr lang="en-IN" dirty="0"/>
              <a:t>SUBST</a:t>
            </a:r>
          </a:p>
          <a:p>
            <a:pPr>
              <a:buAutoNum type="arabicPeriod"/>
            </a:pPr>
            <a:r>
              <a:rPr lang="en-IN" dirty="0"/>
              <a:t>VERB</a:t>
            </a:r>
          </a:p>
          <a:p>
            <a:pPr>
              <a:buAutoNum type="arabicPeriod"/>
            </a:pPr>
            <a:r>
              <a:rPr lang="en-IN" dirty="0"/>
              <a:t>PREP</a:t>
            </a:r>
          </a:p>
          <a:p>
            <a:pPr>
              <a:buAutoNum type="arabicPeriod"/>
            </a:pPr>
            <a:r>
              <a:rPr lang="en-IN" dirty="0"/>
              <a:t>ADJ</a:t>
            </a:r>
          </a:p>
          <a:p>
            <a:pPr>
              <a:buAutoNum type="arabicPeriod"/>
            </a:pPr>
            <a:r>
              <a:rPr lang="en-IN" dirty="0"/>
              <a:t>ART</a:t>
            </a:r>
          </a:p>
          <a:p>
            <a:pPr>
              <a:buAutoNum type="arabicPeriod"/>
            </a:pPr>
            <a:r>
              <a:rPr lang="en-IN" dirty="0"/>
              <a:t>PRON</a:t>
            </a:r>
          </a:p>
          <a:p>
            <a:pPr>
              <a:buAutoNum type="arabicPeriod"/>
            </a:pPr>
            <a:r>
              <a:rPr lang="en-IN" dirty="0"/>
              <a:t>ADV</a:t>
            </a:r>
          </a:p>
          <a:p>
            <a:pPr>
              <a:buAutoNum type="arabicPeriod"/>
            </a:pPr>
            <a:r>
              <a:rPr lang="en-IN" dirty="0"/>
              <a:t>CONJ</a:t>
            </a:r>
          </a:p>
          <a:p>
            <a:pPr>
              <a:buAutoNum type="arabicPeriod"/>
            </a:pPr>
            <a:r>
              <a:rPr lang="en-IN" dirty="0"/>
              <a:t>UNC</a:t>
            </a:r>
          </a:p>
          <a:p>
            <a:pPr>
              <a:buAutoNum type="arabicPeriod"/>
            </a:pPr>
            <a:r>
              <a:rPr lang="en-IN" dirty="0"/>
              <a:t>INTERJ</a:t>
            </a:r>
          </a:p>
        </p:txBody>
      </p:sp>
    </p:spTree>
    <p:extLst>
      <p:ext uri="{BB962C8B-B14F-4D97-AF65-F5344CB8AC3E}">
        <p14:creationId xmlns:p14="http://schemas.microsoft.com/office/powerpoint/2010/main" val="92288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13B9B-FF23-40EA-ABCD-31EF2CA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D6AD-31A6-4B23-A319-992365B4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Words like the, of, to etc. are used almost in every sentence in English language. That’s why they are at the top of the frequency table.</a:t>
            </a:r>
          </a:p>
          <a:p>
            <a:r>
              <a:rPr lang="en-IN" dirty="0"/>
              <a:t>Parts of speech like verb, prepositions etc. are essential parts of a sentence to make sense out of it. That’s why they are at the top of the frequency table.</a:t>
            </a:r>
          </a:p>
          <a:p>
            <a:r>
              <a:rPr lang="en-IN" dirty="0"/>
              <a:t>Parts of speech like conjunctions, interjections are very less used in a sentence. That’s why they are at the bottom of the frequency table.</a:t>
            </a:r>
          </a:p>
          <a:p>
            <a:r>
              <a:rPr lang="en-IN" dirty="0"/>
              <a:t>Ambiguity is always present in prediction of tags as same word can have different tags according to the context of the sentence.</a:t>
            </a:r>
          </a:p>
          <a:p>
            <a:r>
              <a:rPr lang="en-IN" dirty="0"/>
              <a:t>In our analysis the frequency is calculated considering Case Sensitivity into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6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{B0C0482C-2551-4815-932A-604B2246896A}tf02900722</Template>
  <TotalTime>0</TotalTime>
  <Words>180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Artificial Intelligence Course Project-Week-1,2,3</vt:lpstr>
      <vt:lpstr>Most frequent words and tags:</vt:lpstr>
      <vt:lpstr>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Course Project-Week-1,2,3</dc:title>
  <dc:creator>SUSHANT GOUR</dc:creator>
  <cp:lastModifiedBy>SUSHANT GOUR</cp:lastModifiedBy>
  <cp:revision>1</cp:revision>
  <dcterms:created xsi:type="dcterms:W3CDTF">2020-10-14T17:53:51Z</dcterms:created>
  <dcterms:modified xsi:type="dcterms:W3CDTF">2020-10-14T18:03:22Z</dcterms:modified>
</cp:coreProperties>
</file>