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"/>
  </p:notesMasterIdLst>
  <p:sldIdLst>
    <p:sldId id="262" r:id="rId2"/>
    <p:sldId id="269" r:id="rId3"/>
    <p:sldId id="268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9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29020"/>
            <a:ext cx="9133723" cy="22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1111751"/>
            <a:ext cx="7247166" cy="499336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IN" dirty="0"/>
              <a:t>Artificial Intelligence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2533793"/>
            <a:ext cx="7247166" cy="599769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Group Members: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556932"/>
            <a:ext cx="7247166" cy="989901"/>
          </a:xfrm>
        </p:spPr>
        <p:txBody>
          <a:bodyPr anchor="b"/>
          <a:lstStyle>
            <a:lvl1pPr marL="0" indent="0" algn="ctr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(1)</a:t>
            </a:r>
            <a:r>
              <a:rPr lang="en-US" dirty="0" err="1"/>
              <a:t>Ankiteshwar</a:t>
            </a:r>
            <a:r>
              <a:rPr lang="en-US" dirty="0"/>
              <a:t> Dev Atri-18116011</a:t>
            </a:r>
          </a:p>
          <a:p>
            <a:pPr lvl="0"/>
            <a:r>
              <a:rPr lang="en-US" dirty="0"/>
              <a:t>(2)Sushant Gour-18117107</a:t>
            </a:r>
          </a:p>
          <a:p>
            <a:pPr lvl="0"/>
            <a:r>
              <a:rPr lang="en-US" dirty="0"/>
              <a:t>(3)Nihal Choudhary-18116052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1611087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Assignment-Phase3</a:t>
            </a:r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Probability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Below is a screenshot of the transition probability matrix. Matrix[</a:t>
            </a:r>
            <a:r>
              <a:rPr lang="en-US" sz="2000" dirty="0" err="1"/>
              <a:t>i,j</a:t>
            </a:r>
            <a:r>
              <a:rPr lang="en-US" sz="2000" dirty="0"/>
              <a:t>] represents probability of occurrence of </a:t>
            </a:r>
            <a:r>
              <a:rPr lang="en-US" sz="2000" dirty="0" err="1"/>
              <a:t>jth</a:t>
            </a:r>
            <a:r>
              <a:rPr lang="en-US" sz="2000" dirty="0"/>
              <a:t> tag after </a:t>
            </a:r>
            <a:r>
              <a:rPr lang="en-US" sz="2000" dirty="0" err="1"/>
              <a:t>ith</a:t>
            </a:r>
            <a:r>
              <a:rPr lang="en-US" sz="2000" dirty="0"/>
              <a:t> tag.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B51D4-F996-4D96-86C6-A6F986E49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3" t="31774" r="21011" b="28430"/>
          <a:stretch/>
        </p:blipFill>
        <p:spPr>
          <a:xfrm>
            <a:off x="436228" y="1921079"/>
            <a:ext cx="8078598" cy="42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1ADE07-70A8-4F13-9068-956ABC56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66601E-90AD-46EA-80D1-74B85C2CE9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/>
              <a:t>In our code, we trained our model on the train data and tested it on a small part of the test data having 1878 words, as it will take a lot of time to test the model on the whole test corpus. The accuracy over our test data came out to be: 89.4736842%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DAD0BF-2F54-42A1-A0B3-21CACF514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6" t="55586" r="38716" b="26473"/>
          <a:stretch/>
        </p:blipFill>
        <p:spPr>
          <a:xfrm>
            <a:off x="377505" y="2147582"/>
            <a:ext cx="8388990" cy="36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0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2244-6A2A-4CBC-A8AC-3181EF5B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9739-D214-4CA1-8528-1D99CC050E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/>
              <a:t>The Confusion Matrix over our test data of 1878 words is given below: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66353-F14C-45CA-AA67-5674B66AE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t="24270" r="37156" b="44251"/>
          <a:stretch/>
        </p:blipFill>
        <p:spPr>
          <a:xfrm>
            <a:off x="195211" y="1929468"/>
            <a:ext cx="4376790" cy="3754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E73F4-433B-45B3-B59D-C560F7F50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2" t="55586" r="53945" b="15382"/>
          <a:stretch/>
        </p:blipFill>
        <p:spPr>
          <a:xfrm>
            <a:off x="4564721" y="2114026"/>
            <a:ext cx="4376789" cy="37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66568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0</TotalTime>
  <Words>127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Franklin Gothic Demi</vt:lpstr>
      <vt:lpstr>IITR_PPT_Template</vt:lpstr>
      <vt:lpstr>Artificial Intelligence</vt:lpstr>
      <vt:lpstr>Transition Probability Matrix</vt:lpstr>
      <vt:lpstr>Accuracy</vt:lpstr>
      <vt:lpstr>Confusion Matrix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SUSHANT GOUR</cp:lastModifiedBy>
  <cp:revision>62</cp:revision>
  <dcterms:created xsi:type="dcterms:W3CDTF">2015-07-18T13:17:54Z</dcterms:created>
  <dcterms:modified xsi:type="dcterms:W3CDTF">2020-12-01T12:27:30Z</dcterms:modified>
  <cp:version>v1</cp:version>
</cp:coreProperties>
</file>