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7" r:id="rId5"/>
    <p:sldId id="256" r:id="rId6"/>
    <p:sldId id="262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BE33-86B0-471C-7801-833C45FD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7B48B-0221-19C5-D646-72243F92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A290-698E-44C6-BF82-7CC17F4D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7129-6605-53B2-E314-70112C9B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9F2D-E4E6-8E6C-7F86-03044D50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D41-BA07-61D2-DE40-BD6F650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7DBF-62FC-16B0-E213-87964974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3704-FD5C-7473-67C8-AD8C31EA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BFD9-5765-5A12-B5AC-8A7D793D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5D71-145C-45E4-21A1-ADCA30F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0EA19-70C9-FD76-8904-5F3ED315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B5EA-AF43-A34F-5228-48F1F6CF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EAC8-FF4E-E280-1545-133BDEB7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70FC-61F9-060A-735E-F6A2032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A4F0-5D6D-5C99-6989-B763A4F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F991-DD19-AB84-0778-1CDD2828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1365-E878-59E6-C5BE-0D6FE138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3DF8-FEFE-E03D-952D-55EE44DC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6104-47D6-E2BC-6A4B-774B5ED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0853-B2FB-29E5-A1D6-78BC1B2F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869-839D-2C06-A995-CC96B20D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98BA-CD44-3B20-5997-8E606C0F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00BF-72BB-60D5-201D-0726DA11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410A-20AC-64F3-19AC-4985B610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2652-E30F-FC70-28A8-8578CB73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2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F217-9699-5F88-9FD7-39FA4FE2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81E5-6D76-B4DD-3AEB-D1D8FC5E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343FB-141D-CDA8-EE05-B31287BB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847B-DBAE-814E-0E2F-0B3AC485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368E8-EDC0-C899-E536-2D1BE6EC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1901-8998-C089-D96C-F4DF86BB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5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47E2-562E-CB22-919A-05F8DFCC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D134-F935-F2AC-D6C3-E666BB0E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F0B50-E5B2-DF99-5ECA-BEFC7377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87E79-8C59-02F6-09FE-3ED2D1FDB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E058-61C3-0C5F-802E-07045DCCD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C4F37-C5D5-66D6-85A8-35FA241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144CC-2C10-84FB-8B49-5F409DD3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F6C92-955A-0A73-6A8A-EC6CAAB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53B0-BA52-B503-31AF-6792B9C4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1CAD5-2EB3-5F24-2189-BB6DD5CC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3D3A-8F4C-285D-B0E2-90CD5A5B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36971-C8A2-2320-9807-F5E6144B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BFCF5-9C93-7903-216A-921C2E4A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4F2DE-4DCD-06CE-4058-737566EE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D2650-FE30-01DA-0552-587E1BA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508E-23A7-D3C1-A424-822A7447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E781-5207-4ED4-2035-312F5ECE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9699C-8012-BB2E-B994-998268C5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0BA0-88A2-7220-89A7-B9AA51B6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D56D-1E0D-F66F-F83C-00075D82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6DB8-D440-35BB-E8BE-0D00BC0C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2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C536-B685-2258-DD88-37D1594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00123-BA1D-0D21-8E92-71203346D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8DC71-7EE3-C515-6715-D865FF6B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6C7DD-711A-6257-00FE-223BA7B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B3C3-79EB-95F1-7746-E096161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CE3-5C17-1F94-B1FD-BD134F24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3F9A8-7211-5886-118D-E32E98A8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2A75-4EB9-6F43-73F5-37B87033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8424-E9C2-E56E-BBCA-B99BC0A5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3C8D7-42D5-43C6-A7B7-6380F1A9DA6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0DE4-F998-92AA-B3CD-4244B233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F266-DCC5-9F29-C9C5-1867E077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C454B-2C0E-475F-A106-C09A49DB8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8A53F5F-50AC-52E4-2302-00C2E3243B40}"/>
              </a:ext>
            </a:extLst>
          </p:cNvPr>
          <p:cNvGrpSpPr/>
          <p:nvPr/>
        </p:nvGrpSpPr>
        <p:grpSpPr>
          <a:xfrm>
            <a:off x="1192696" y="1955336"/>
            <a:ext cx="9507741" cy="2774236"/>
            <a:chOff x="111318" y="1589576"/>
            <a:chExt cx="9507741" cy="27742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46F412D-C1CD-42D5-8A2B-F0D151FDF009}"/>
                </a:ext>
              </a:extLst>
            </p:cNvPr>
            <p:cNvSpPr/>
            <p:nvPr/>
          </p:nvSpPr>
          <p:spPr>
            <a:xfrm>
              <a:off x="111318" y="2582034"/>
              <a:ext cx="1104468" cy="789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>
                  <a:solidFill>
                    <a:schemeClr val="tx1"/>
                  </a:solidFill>
                </a:rPr>
                <a:t>Dataset</a:t>
              </a:r>
            </a:p>
            <a:p>
              <a:pPr algn="ctr"/>
              <a:r>
                <a:rPr lang="en-IN" sz="1100">
                  <a:solidFill>
                    <a:schemeClr val="tx1"/>
                  </a:solidFill>
                </a:rPr>
                <a:t>(4.1)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0606E9-B419-DDEA-FD1B-5C5343434FC1}"/>
                </a:ext>
              </a:extLst>
            </p:cNvPr>
            <p:cNvGrpSpPr/>
            <p:nvPr/>
          </p:nvGrpSpPr>
          <p:grpSpPr>
            <a:xfrm>
              <a:off x="1288112" y="1589576"/>
              <a:ext cx="8330947" cy="2774236"/>
              <a:chOff x="1272209" y="1579484"/>
              <a:chExt cx="8330947" cy="277423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43BDCC-6729-9183-F06D-2F26126B021D}"/>
                  </a:ext>
                </a:extLst>
              </p:cNvPr>
              <p:cNvSpPr/>
              <p:nvPr/>
            </p:nvSpPr>
            <p:spPr>
              <a:xfrm>
                <a:off x="1452745" y="2582034"/>
                <a:ext cx="1192696" cy="78932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Data Preparation</a:t>
                </a:r>
              </a:p>
              <a:p>
                <a:pPr algn="ctr"/>
                <a:r>
                  <a:rPr lang="en-IN" sz="11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(4.2.1)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F0B9D6-C80F-8485-1FCC-8B817BB7FC4C}"/>
                  </a:ext>
                </a:extLst>
              </p:cNvPr>
              <p:cNvSpPr/>
              <p:nvPr/>
            </p:nvSpPr>
            <p:spPr>
              <a:xfrm>
                <a:off x="5184761" y="1579484"/>
                <a:ext cx="753132" cy="444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BLIP</a:t>
                </a:r>
              </a:p>
              <a:p>
                <a:pPr algn="ctr"/>
                <a:r>
                  <a:rPr lang="en-IN" sz="1000"/>
                  <a:t>(label=1)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30B9C3-F9ED-7B9B-13A9-FD71C8F4B3B9}"/>
                  </a:ext>
                </a:extLst>
              </p:cNvPr>
              <p:cNvSpPr/>
              <p:nvPr/>
            </p:nvSpPr>
            <p:spPr>
              <a:xfrm>
                <a:off x="2820471" y="2571943"/>
                <a:ext cx="1192696" cy="78932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>
                    <a:solidFill>
                      <a:schemeClr val="tx1"/>
                    </a:solidFill>
                  </a:rPr>
                  <a:t>Data Preprocessing and Feature Extraction</a:t>
                </a:r>
              </a:p>
              <a:p>
                <a:pPr algn="ctr"/>
                <a:r>
                  <a:rPr lang="en-IN" sz="1000">
                    <a:solidFill>
                      <a:schemeClr val="tx1"/>
                    </a:solidFill>
                  </a:rPr>
                  <a:t>(4.2.2)</a:t>
                </a:r>
              </a:p>
            </p:txBody>
          </p: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795E776-DB3B-06BF-153C-1289AD0D1479}"/>
                  </a:ext>
                </a:extLst>
              </p:cNvPr>
              <p:cNvSpPr/>
              <p:nvPr/>
            </p:nvSpPr>
            <p:spPr>
              <a:xfrm>
                <a:off x="4257312" y="2450733"/>
                <a:ext cx="1304015" cy="996053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/>
                  <a:t>ANN</a:t>
                </a:r>
              </a:p>
              <a:p>
                <a:pPr algn="ctr"/>
                <a:r>
                  <a:rPr lang="en-IN" sz="1200"/>
                  <a:t>(4.2.2)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20CA84A-AF0A-37C4-138F-21984C8A0199}"/>
                  </a:ext>
                </a:extLst>
              </p:cNvPr>
              <p:cNvSpPr/>
              <p:nvPr/>
            </p:nvSpPr>
            <p:spPr>
              <a:xfrm>
                <a:off x="5170388" y="3909240"/>
                <a:ext cx="767505" cy="444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GPT2 (label=0)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AA7EF9-5359-05B1-0CDD-A26C02604BBF}"/>
                  </a:ext>
                </a:extLst>
              </p:cNvPr>
              <p:cNvSpPr/>
              <p:nvPr/>
            </p:nvSpPr>
            <p:spPr>
              <a:xfrm>
                <a:off x="5839951" y="2571943"/>
                <a:ext cx="1090857" cy="6589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Weighted Summarization</a:t>
                </a:r>
              </a:p>
              <a:p>
                <a:pPr algn="ctr"/>
                <a:r>
                  <a:rPr lang="en-IN" sz="1000"/>
                  <a:t>(4.2.4)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7BED749-BC09-DC79-1EEB-BE451C50C09F}"/>
                  </a:ext>
                </a:extLst>
              </p:cNvPr>
              <p:cNvSpPr/>
              <p:nvPr/>
            </p:nvSpPr>
            <p:spPr>
              <a:xfrm>
                <a:off x="7478395" y="2531346"/>
                <a:ext cx="1003394" cy="6589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Post Processing</a:t>
                </a:r>
              </a:p>
              <a:p>
                <a:pPr algn="ctr"/>
                <a:r>
                  <a:rPr lang="en-IN" sz="1000"/>
                  <a:t>(4.2.6)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4E51AE25-CCC0-52FD-04DC-A5D6A5F5FF45}"/>
                  </a:ext>
                </a:extLst>
              </p:cNvPr>
              <p:cNvSpPr/>
              <p:nvPr/>
            </p:nvSpPr>
            <p:spPr>
              <a:xfrm>
                <a:off x="1272209" y="2852123"/>
                <a:ext cx="11860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A6554BBB-2407-46D3-CC1A-643ED4144687}"/>
                  </a:ext>
                </a:extLst>
              </p:cNvPr>
              <p:cNvSpPr/>
              <p:nvPr/>
            </p:nvSpPr>
            <p:spPr>
              <a:xfrm>
                <a:off x="2679818" y="2819248"/>
                <a:ext cx="11860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A9B58815-C0B4-3B4C-972D-A9EB5BD1B0A9}"/>
                  </a:ext>
                </a:extLst>
              </p:cNvPr>
              <p:cNvSpPr/>
              <p:nvPr/>
            </p:nvSpPr>
            <p:spPr>
              <a:xfrm>
                <a:off x="4072343" y="2810226"/>
                <a:ext cx="11860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Bent 18">
                <a:extLst>
                  <a:ext uri="{FF2B5EF4-FFF2-40B4-BE49-F238E27FC236}">
                    <a16:creationId xmlns:a16="http://schemas.microsoft.com/office/drawing/2014/main" id="{01E01A2A-828C-C9D4-B44A-3B42903EFC8C}"/>
                  </a:ext>
                </a:extLst>
              </p:cNvPr>
              <p:cNvSpPr/>
              <p:nvPr/>
            </p:nvSpPr>
            <p:spPr>
              <a:xfrm>
                <a:off x="4834393" y="1749287"/>
                <a:ext cx="294198" cy="596348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Bent 20">
                <a:extLst>
                  <a:ext uri="{FF2B5EF4-FFF2-40B4-BE49-F238E27FC236}">
                    <a16:creationId xmlns:a16="http://schemas.microsoft.com/office/drawing/2014/main" id="{912CEAB9-5C3C-2997-A60C-CC3E8F381012}"/>
                  </a:ext>
                </a:extLst>
              </p:cNvPr>
              <p:cNvSpPr/>
              <p:nvPr/>
            </p:nvSpPr>
            <p:spPr>
              <a:xfrm rot="10800000" flipH="1">
                <a:off x="4862376" y="3562071"/>
                <a:ext cx="270344" cy="633529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row: Bent 21">
                <a:extLst>
                  <a:ext uri="{FF2B5EF4-FFF2-40B4-BE49-F238E27FC236}">
                    <a16:creationId xmlns:a16="http://schemas.microsoft.com/office/drawing/2014/main" id="{40128FC9-D600-A8DF-6029-4AB81C5FBF6E}"/>
                  </a:ext>
                </a:extLst>
              </p:cNvPr>
              <p:cNvSpPr/>
              <p:nvPr/>
            </p:nvSpPr>
            <p:spPr>
              <a:xfrm rot="5400000">
                <a:off x="5873491" y="1929593"/>
                <a:ext cx="731469" cy="370856"/>
              </a:xfrm>
              <a:prstGeom prst="bentArrow">
                <a:avLst>
                  <a:gd name="adj1" fmla="val 21407"/>
                  <a:gd name="adj2" fmla="val 35425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Bent 23">
                <a:extLst>
                  <a:ext uri="{FF2B5EF4-FFF2-40B4-BE49-F238E27FC236}">
                    <a16:creationId xmlns:a16="http://schemas.microsoft.com/office/drawing/2014/main" id="{3C897782-DC21-89DD-E3D2-F515980643F6}"/>
                  </a:ext>
                </a:extLst>
              </p:cNvPr>
              <p:cNvSpPr/>
              <p:nvPr/>
            </p:nvSpPr>
            <p:spPr>
              <a:xfrm rot="5400000" flipH="1">
                <a:off x="5797640" y="3521596"/>
                <a:ext cx="856770" cy="397258"/>
              </a:xfrm>
              <a:prstGeom prst="bentArrow">
                <a:avLst>
                  <a:gd name="adj1" fmla="val 25000"/>
                  <a:gd name="adj2" fmla="val 27857"/>
                  <a:gd name="adj3" fmla="val 2279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DA0EC88F-E625-AD88-8494-D72E5997EC9B}"/>
                  </a:ext>
                </a:extLst>
              </p:cNvPr>
              <p:cNvSpPr/>
              <p:nvPr/>
            </p:nvSpPr>
            <p:spPr>
              <a:xfrm>
                <a:off x="7071055" y="2760287"/>
                <a:ext cx="32365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03C340B-FFD7-D70F-68AC-632F91E19A6A}"/>
                  </a:ext>
                </a:extLst>
              </p:cNvPr>
              <p:cNvSpPr/>
              <p:nvPr/>
            </p:nvSpPr>
            <p:spPr>
              <a:xfrm>
                <a:off x="8557247" y="2729830"/>
                <a:ext cx="257698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AC875B-3D3B-6F15-C4B7-484C44EF19C2}"/>
                  </a:ext>
                </a:extLst>
              </p:cNvPr>
              <p:cNvSpPr txBox="1"/>
              <p:nvPr/>
            </p:nvSpPr>
            <p:spPr>
              <a:xfrm>
                <a:off x="8823170" y="2607538"/>
                <a:ext cx="779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/>
                  <a:t>Final</a:t>
                </a:r>
              </a:p>
              <a:p>
                <a:r>
                  <a:rPr lang="en-IN" sz="1200" b="1"/>
                  <a:t>Caption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8B3A0-6F48-2B93-FEB4-6937883AE5C1}"/>
                  </a:ext>
                </a:extLst>
              </p:cNvPr>
              <p:cNvSpPr txBox="1"/>
              <p:nvPr/>
            </p:nvSpPr>
            <p:spPr>
              <a:xfrm>
                <a:off x="6301570" y="1708405"/>
                <a:ext cx="1121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/>
                  <a:t>BLIP  Caption (more weight) + GPT2 caption (less weight)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AE0C36F-F603-2F6F-BB26-73F6C1E75A7E}"/>
              </a:ext>
            </a:extLst>
          </p:cNvPr>
          <p:cNvSpPr txBox="1"/>
          <p:nvPr/>
        </p:nvSpPr>
        <p:spPr>
          <a:xfrm>
            <a:off x="7445992" y="3762387"/>
            <a:ext cx="119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GPT2 Caption (more weight) + BLIP caption(less weight)</a:t>
            </a:r>
          </a:p>
        </p:txBody>
      </p:sp>
    </p:spTree>
    <p:extLst>
      <p:ext uri="{BB962C8B-B14F-4D97-AF65-F5344CB8AC3E}">
        <p14:creationId xmlns:p14="http://schemas.microsoft.com/office/powerpoint/2010/main" val="25876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7A6E2-EEC7-1B66-308C-8DDB060BC2A2}"/>
              </a:ext>
            </a:extLst>
          </p:cNvPr>
          <p:cNvGrpSpPr/>
          <p:nvPr/>
        </p:nvGrpSpPr>
        <p:grpSpPr>
          <a:xfrm>
            <a:off x="3945123" y="2041882"/>
            <a:ext cx="6629325" cy="2774236"/>
            <a:chOff x="5169624" y="1955336"/>
            <a:chExt cx="6629325" cy="27742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0606E9-B419-DDEA-FD1B-5C5343434FC1}"/>
                </a:ext>
              </a:extLst>
            </p:cNvPr>
            <p:cNvGrpSpPr/>
            <p:nvPr/>
          </p:nvGrpSpPr>
          <p:grpSpPr>
            <a:xfrm>
              <a:off x="5169624" y="1955336"/>
              <a:ext cx="6629325" cy="2774236"/>
              <a:chOff x="4072343" y="1579484"/>
              <a:chExt cx="6629325" cy="277423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F0B9D6-C80F-8485-1FCC-8B817BB7FC4C}"/>
                  </a:ext>
                </a:extLst>
              </p:cNvPr>
              <p:cNvSpPr/>
              <p:nvPr/>
            </p:nvSpPr>
            <p:spPr>
              <a:xfrm>
                <a:off x="5184761" y="1579484"/>
                <a:ext cx="753132" cy="444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BLIP</a:t>
                </a:r>
              </a:p>
              <a:p>
                <a:pPr algn="ctr"/>
                <a:r>
                  <a:rPr lang="en-IN" sz="1000"/>
                  <a:t>(label=1)</a:t>
                </a:r>
              </a:p>
            </p:txBody>
          </p: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795E776-DB3B-06BF-153C-1289AD0D1479}"/>
                  </a:ext>
                </a:extLst>
              </p:cNvPr>
              <p:cNvSpPr/>
              <p:nvPr/>
            </p:nvSpPr>
            <p:spPr>
              <a:xfrm>
                <a:off x="4257312" y="2450733"/>
                <a:ext cx="1304015" cy="996053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/>
                  <a:t>ANN</a:t>
                </a:r>
              </a:p>
              <a:p>
                <a:pPr algn="ctr"/>
                <a:r>
                  <a:rPr lang="en-IN" sz="1200"/>
                  <a:t>(4.2.2)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20CA84A-AF0A-37C4-138F-21984C8A0199}"/>
                  </a:ext>
                </a:extLst>
              </p:cNvPr>
              <p:cNvSpPr/>
              <p:nvPr/>
            </p:nvSpPr>
            <p:spPr>
              <a:xfrm>
                <a:off x="5170388" y="3909240"/>
                <a:ext cx="767505" cy="444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GPT2 (label=0)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AA7EF9-5359-05B1-0CDD-A26C02604BBF}"/>
                  </a:ext>
                </a:extLst>
              </p:cNvPr>
              <p:cNvSpPr/>
              <p:nvPr/>
            </p:nvSpPr>
            <p:spPr>
              <a:xfrm>
                <a:off x="5839951" y="2571943"/>
                <a:ext cx="1090857" cy="6589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Weighted Summarization</a:t>
                </a:r>
              </a:p>
              <a:p>
                <a:pPr algn="ctr"/>
                <a:r>
                  <a:rPr lang="en-IN" sz="1000"/>
                  <a:t>(4.2.4)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7BED749-BC09-DC79-1EEB-BE451C50C09F}"/>
                  </a:ext>
                </a:extLst>
              </p:cNvPr>
              <p:cNvSpPr/>
              <p:nvPr/>
            </p:nvSpPr>
            <p:spPr>
              <a:xfrm>
                <a:off x="7478395" y="2531346"/>
                <a:ext cx="1003394" cy="6589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Post Processing</a:t>
                </a:r>
              </a:p>
              <a:p>
                <a:pPr algn="ctr"/>
                <a:r>
                  <a:rPr lang="en-IN" sz="1000"/>
                  <a:t>(4.2.6)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A9B58815-C0B4-3B4C-972D-A9EB5BD1B0A9}"/>
                  </a:ext>
                </a:extLst>
              </p:cNvPr>
              <p:cNvSpPr/>
              <p:nvPr/>
            </p:nvSpPr>
            <p:spPr>
              <a:xfrm>
                <a:off x="4072343" y="2810226"/>
                <a:ext cx="11860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Bent 18">
                <a:extLst>
                  <a:ext uri="{FF2B5EF4-FFF2-40B4-BE49-F238E27FC236}">
                    <a16:creationId xmlns:a16="http://schemas.microsoft.com/office/drawing/2014/main" id="{01E01A2A-828C-C9D4-B44A-3B42903EFC8C}"/>
                  </a:ext>
                </a:extLst>
              </p:cNvPr>
              <p:cNvSpPr/>
              <p:nvPr/>
            </p:nvSpPr>
            <p:spPr>
              <a:xfrm>
                <a:off x="4834393" y="1749287"/>
                <a:ext cx="294198" cy="596348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Bent 20">
                <a:extLst>
                  <a:ext uri="{FF2B5EF4-FFF2-40B4-BE49-F238E27FC236}">
                    <a16:creationId xmlns:a16="http://schemas.microsoft.com/office/drawing/2014/main" id="{912CEAB9-5C3C-2997-A60C-CC3E8F381012}"/>
                  </a:ext>
                </a:extLst>
              </p:cNvPr>
              <p:cNvSpPr/>
              <p:nvPr/>
            </p:nvSpPr>
            <p:spPr>
              <a:xfrm rot="10800000" flipH="1">
                <a:off x="4862376" y="3562071"/>
                <a:ext cx="270344" cy="633529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row: Bent 21">
                <a:extLst>
                  <a:ext uri="{FF2B5EF4-FFF2-40B4-BE49-F238E27FC236}">
                    <a16:creationId xmlns:a16="http://schemas.microsoft.com/office/drawing/2014/main" id="{40128FC9-D600-A8DF-6029-4AB81C5FBF6E}"/>
                  </a:ext>
                </a:extLst>
              </p:cNvPr>
              <p:cNvSpPr/>
              <p:nvPr/>
            </p:nvSpPr>
            <p:spPr>
              <a:xfrm rot="5400000">
                <a:off x="5873491" y="1929593"/>
                <a:ext cx="731469" cy="370856"/>
              </a:xfrm>
              <a:prstGeom prst="bentArrow">
                <a:avLst>
                  <a:gd name="adj1" fmla="val 21407"/>
                  <a:gd name="adj2" fmla="val 35425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Bent 23">
                <a:extLst>
                  <a:ext uri="{FF2B5EF4-FFF2-40B4-BE49-F238E27FC236}">
                    <a16:creationId xmlns:a16="http://schemas.microsoft.com/office/drawing/2014/main" id="{3C897782-DC21-89DD-E3D2-F515980643F6}"/>
                  </a:ext>
                </a:extLst>
              </p:cNvPr>
              <p:cNvSpPr/>
              <p:nvPr/>
            </p:nvSpPr>
            <p:spPr>
              <a:xfrm rot="5400000" flipH="1">
                <a:off x="5797640" y="3521596"/>
                <a:ext cx="856770" cy="397258"/>
              </a:xfrm>
              <a:prstGeom prst="bentArrow">
                <a:avLst>
                  <a:gd name="adj1" fmla="val 25000"/>
                  <a:gd name="adj2" fmla="val 27857"/>
                  <a:gd name="adj3" fmla="val 2279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DA0EC88F-E625-AD88-8494-D72E5997EC9B}"/>
                  </a:ext>
                </a:extLst>
              </p:cNvPr>
              <p:cNvSpPr/>
              <p:nvPr/>
            </p:nvSpPr>
            <p:spPr>
              <a:xfrm>
                <a:off x="7071055" y="2760287"/>
                <a:ext cx="32365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03C340B-FFD7-D70F-68AC-632F91E19A6A}"/>
                  </a:ext>
                </a:extLst>
              </p:cNvPr>
              <p:cNvSpPr/>
              <p:nvPr/>
            </p:nvSpPr>
            <p:spPr>
              <a:xfrm>
                <a:off x="8557247" y="2729830"/>
                <a:ext cx="257698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AC875B-3D3B-6F15-C4B7-484C44EF19C2}"/>
                  </a:ext>
                </a:extLst>
              </p:cNvPr>
              <p:cNvSpPr txBox="1"/>
              <p:nvPr/>
            </p:nvSpPr>
            <p:spPr>
              <a:xfrm>
                <a:off x="8823170" y="2607538"/>
                <a:ext cx="1878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/>
                  <a:t>Final Caption: </a:t>
                </a:r>
                <a:r>
                  <a:rPr lang="en-US" sz="1200" b="1">
                    <a:solidFill>
                      <a:srgbClr val="FF0000"/>
                    </a:solidFill>
                  </a:rPr>
                  <a:t>A dog standing on a leash next to a bike leaning.</a:t>
                </a:r>
                <a:endParaRPr lang="en-IN" sz="1200" b="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8B3A0-6F48-2B93-FEB4-6937883AE5C1}"/>
                  </a:ext>
                </a:extLst>
              </p:cNvPr>
              <p:cNvSpPr txBox="1"/>
              <p:nvPr/>
            </p:nvSpPr>
            <p:spPr>
              <a:xfrm>
                <a:off x="6292382" y="1874414"/>
                <a:ext cx="1121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/>
                  <a:t>BLIP  Caption (more weight) + GPT2 caption (less weight)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0C36F-F603-2F6F-BB26-73F6C1E75A7E}"/>
                </a:ext>
              </a:extLst>
            </p:cNvPr>
            <p:cNvSpPr txBox="1"/>
            <p:nvPr/>
          </p:nvSpPr>
          <p:spPr>
            <a:xfrm>
              <a:off x="7447776" y="3706372"/>
              <a:ext cx="1090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/>
                <a:t>GPT2 Caption (more weight) + BLIP caption(less weight)</a:t>
              </a:r>
            </a:p>
          </p:txBody>
        </p:sp>
      </p:grpSp>
      <p:pic>
        <p:nvPicPr>
          <p:cNvPr id="5" name="Picture 4" descr="A dog tied to a bicycle&#10;&#10;Description automatically generated">
            <a:extLst>
              <a:ext uri="{FF2B5EF4-FFF2-40B4-BE49-F238E27FC236}">
                <a16:creationId xmlns:a16="http://schemas.microsoft.com/office/drawing/2014/main" id="{DC089EBB-316D-A60D-EE14-2BDEFFA6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3" y="2301879"/>
            <a:ext cx="1413216" cy="1452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2FC5D9C-2422-0F66-AE13-B34174B36B41}"/>
              </a:ext>
            </a:extLst>
          </p:cNvPr>
          <p:cNvSpPr/>
          <p:nvPr/>
        </p:nvSpPr>
        <p:spPr>
          <a:xfrm>
            <a:off x="5084618" y="1342371"/>
            <a:ext cx="1427107" cy="569799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/>
              <a:t>'a bike leaning on a pole'</a:t>
            </a:r>
            <a:endParaRPr lang="en-IN" sz="140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0C633F5-D0B6-84F2-5598-E6C4E5AA1CB9}"/>
              </a:ext>
            </a:extLst>
          </p:cNvPr>
          <p:cNvSpPr/>
          <p:nvPr/>
        </p:nvSpPr>
        <p:spPr>
          <a:xfrm>
            <a:off x="6317057" y="4306922"/>
            <a:ext cx="1709530" cy="658939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/>
              <a:t>'a dog standing on a leash next to a bike’</a:t>
            </a:r>
            <a:endParaRPr lang="en-IN" sz="140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9E8222E-33F1-FDCD-4FEE-CCA937862B50}"/>
              </a:ext>
            </a:extLst>
          </p:cNvPr>
          <p:cNvSpPr/>
          <p:nvPr/>
        </p:nvSpPr>
        <p:spPr>
          <a:xfrm>
            <a:off x="7203757" y="1776571"/>
            <a:ext cx="1786368" cy="569798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200"/>
              <a:t>a dog standing on a leash next to a bike  a bike leaning . a dog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16C1671-1049-2FE9-5852-C66167B9CDD0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5677" y="2417594"/>
            <a:ext cx="909110" cy="774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B591F9-B0CA-16D7-94FD-3CC743ADB399}"/>
              </a:ext>
            </a:extLst>
          </p:cNvPr>
          <p:cNvCxnSpPr>
            <a:cxnSpLocks/>
            <a:stCxn id="15" idx="4"/>
            <a:endCxn id="12" idx="2"/>
          </p:cNvCxnSpPr>
          <p:nvPr/>
        </p:nvCxnSpPr>
        <p:spPr>
          <a:xfrm rot="5400000" flipH="1">
            <a:off x="6005244" y="4237796"/>
            <a:ext cx="232110" cy="1388755"/>
          </a:xfrm>
          <a:prstGeom prst="curvedConnector3">
            <a:avLst>
              <a:gd name="adj1" fmla="val -630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425BB-7815-64CE-3E9B-BFC1AACC644F}"/>
              </a:ext>
            </a:extLst>
          </p:cNvPr>
          <p:cNvSpPr/>
          <p:nvPr/>
        </p:nvSpPr>
        <p:spPr>
          <a:xfrm>
            <a:off x="1359673" y="4027826"/>
            <a:ext cx="3258582" cy="9960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000"/>
              <a:t>1.'A small black dog on a leash next to a bike.’,</a:t>
            </a:r>
          </a:p>
          <a:p>
            <a:pPr algn="ctr"/>
            <a:r>
              <a:rPr lang="en-US" sz="1000"/>
              <a:t> 2.'Dog standing next to bike while tied to the bike rack.’, </a:t>
            </a:r>
          </a:p>
          <a:p>
            <a:pPr algn="ctr"/>
            <a:r>
              <a:rPr lang="en-US" sz="1000"/>
              <a:t>3.'A dog is chained to a bike post locked up.’, </a:t>
            </a:r>
          </a:p>
          <a:p>
            <a:pPr algn="ctr"/>
            <a:r>
              <a:rPr lang="en-US" sz="1000"/>
              <a:t>4.'A dog with a rope attached to its neck is standing on a sidewalk next to a bicycle.’,</a:t>
            </a:r>
          </a:p>
          <a:p>
            <a:pPr algn="ctr"/>
            <a:r>
              <a:rPr lang="en-US" sz="1000"/>
              <a:t>5.f 'A dog on a leash is next to a bicycle.'</a:t>
            </a:r>
            <a:endParaRPr lang="en-IN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BA78B-BA2E-D962-1015-6125C1E8260C}"/>
              </a:ext>
            </a:extLst>
          </p:cNvPr>
          <p:cNvSpPr txBox="1"/>
          <p:nvPr/>
        </p:nvSpPr>
        <p:spPr>
          <a:xfrm>
            <a:off x="2621708" y="381225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Original captions: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99A454-BC0B-6E85-7036-A53E1BDF54BC}"/>
              </a:ext>
            </a:extLst>
          </p:cNvPr>
          <p:cNvSpPr/>
          <p:nvPr/>
        </p:nvSpPr>
        <p:spPr>
          <a:xfrm>
            <a:off x="8283772" y="4921394"/>
            <a:ext cx="1265902" cy="84480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/>
              <a:t>BLEU : 0.669</a:t>
            </a:r>
          </a:p>
          <a:p>
            <a:pPr algn="ctr"/>
            <a:r>
              <a:rPr lang="en-IN" sz="1000"/>
              <a:t>METEOR: 0.807</a:t>
            </a:r>
          </a:p>
          <a:p>
            <a:pPr algn="ctr"/>
            <a:r>
              <a:rPr lang="en-IN" sz="1000"/>
              <a:t>ROUGE-1 f:0.800</a:t>
            </a:r>
          </a:p>
          <a:p>
            <a:pPr algn="ctr"/>
            <a:r>
              <a:rPr lang="en-IN" sz="1000"/>
              <a:t>ROUGE-2 f:0.600</a:t>
            </a:r>
          </a:p>
          <a:p>
            <a:pPr algn="ctr"/>
            <a:r>
              <a:rPr lang="en-IN" sz="1000"/>
              <a:t>ROUGE-l f:0.800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764690-CBE8-8218-2851-C0336F600108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rot="5400000">
            <a:off x="8673398" y="3959592"/>
            <a:ext cx="1205127" cy="7184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E97ADD4-87A6-5E84-DD31-95DD46AB879A}"/>
              </a:ext>
            </a:extLst>
          </p:cNvPr>
          <p:cNvCxnSpPr>
            <a:cxnSpLocks/>
            <a:stCxn id="39" idx="2"/>
            <a:endCxn id="42" idx="2"/>
          </p:cNvCxnSpPr>
          <p:nvPr/>
        </p:nvCxnSpPr>
        <p:spPr>
          <a:xfrm rot="16200000" flipH="1">
            <a:off x="5581683" y="2431160"/>
            <a:ext cx="742321" cy="5927759"/>
          </a:xfrm>
          <a:prstGeom prst="curvedConnector3">
            <a:avLst>
              <a:gd name="adj1" fmla="val 130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F22BBE-77C8-4EB9-9597-E35420DDE4A8}"/>
              </a:ext>
            </a:extLst>
          </p:cNvPr>
          <p:cNvSpPr txBox="1"/>
          <p:nvPr/>
        </p:nvSpPr>
        <p:spPr>
          <a:xfrm>
            <a:off x="2386066" y="2040268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COCO Dataset Image</a:t>
            </a:r>
          </a:p>
        </p:txBody>
      </p:sp>
    </p:spTree>
    <p:extLst>
      <p:ext uri="{BB962C8B-B14F-4D97-AF65-F5344CB8AC3E}">
        <p14:creationId xmlns:p14="http://schemas.microsoft.com/office/powerpoint/2010/main" val="309005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7A6E2-EEC7-1B66-308C-8DDB060BC2A2}"/>
              </a:ext>
            </a:extLst>
          </p:cNvPr>
          <p:cNvGrpSpPr/>
          <p:nvPr/>
        </p:nvGrpSpPr>
        <p:grpSpPr>
          <a:xfrm>
            <a:off x="3945123" y="2041882"/>
            <a:ext cx="6629325" cy="2774236"/>
            <a:chOff x="5169624" y="1955336"/>
            <a:chExt cx="6629325" cy="27742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0606E9-B419-DDEA-FD1B-5C5343434FC1}"/>
                </a:ext>
              </a:extLst>
            </p:cNvPr>
            <p:cNvGrpSpPr/>
            <p:nvPr/>
          </p:nvGrpSpPr>
          <p:grpSpPr>
            <a:xfrm>
              <a:off x="5169624" y="1955336"/>
              <a:ext cx="6629325" cy="2774236"/>
              <a:chOff x="4072343" y="1579484"/>
              <a:chExt cx="6629325" cy="277423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F0B9D6-C80F-8485-1FCC-8B817BB7FC4C}"/>
                  </a:ext>
                </a:extLst>
              </p:cNvPr>
              <p:cNvSpPr/>
              <p:nvPr/>
            </p:nvSpPr>
            <p:spPr>
              <a:xfrm>
                <a:off x="5184761" y="1579484"/>
                <a:ext cx="753132" cy="444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BLIP</a:t>
                </a:r>
              </a:p>
              <a:p>
                <a:pPr algn="ctr"/>
                <a:r>
                  <a:rPr lang="en-IN" sz="1000"/>
                  <a:t>(label=1)</a:t>
                </a:r>
              </a:p>
            </p:txBody>
          </p: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795E776-DB3B-06BF-153C-1289AD0D1479}"/>
                  </a:ext>
                </a:extLst>
              </p:cNvPr>
              <p:cNvSpPr/>
              <p:nvPr/>
            </p:nvSpPr>
            <p:spPr>
              <a:xfrm>
                <a:off x="4257312" y="2450733"/>
                <a:ext cx="1304015" cy="996053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/>
                  <a:t>ANN</a:t>
                </a:r>
              </a:p>
              <a:p>
                <a:pPr algn="ctr"/>
                <a:r>
                  <a:rPr lang="en-IN" sz="1200"/>
                  <a:t>(4.2.2)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20CA84A-AF0A-37C4-138F-21984C8A0199}"/>
                  </a:ext>
                </a:extLst>
              </p:cNvPr>
              <p:cNvSpPr/>
              <p:nvPr/>
            </p:nvSpPr>
            <p:spPr>
              <a:xfrm>
                <a:off x="5170388" y="3909240"/>
                <a:ext cx="767505" cy="444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GPT2 (label=0)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AA7EF9-5359-05B1-0CDD-A26C02604BBF}"/>
                  </a:ext>
                </a:extLst>
              </p:cNvPr>
              <p:cNvSpPr/>
              <p:nvPr/>
            </p:nvSpPr>
            <p:spPr>
              <a:xfrm>
                <a:off x="5839951" y="2571943"/>
                <a:ext cx="1090857" cy="6589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Weighted Summarization</a:t>
                </a:r>
              </a:p>
              <a:p>
                <a:pPr algn="ctr"/>
                <a:r>
                  <a:rPr lang="en-IN" sz="1000"/>
                  <a:t>(4.2.4)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7BED749-BC09-DC79-1EEB-BE451C50C09F}"/>
                  </a:ext>
                </a:extLst>
              </p:cNvPr>
              <p:cNvSpPr/>
              <p:nvPr/>
            </p:nvSpPr>
            <p:spPr>
              <a:xfrm>
                <a:off x="7478395" y="2531346"/>
                <a:ext cx="1003394" cy="6589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/>
                  <a:t>Post Processing</a:t>
                </a:r>
              </a:p>
              <a:p>
                <a:pPr algn="ctr"/>
                <a:r>
                  <a:rPr lang="en-IN" sz="1000"/>
                  <a:t>(4.2.6)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A9B58815-C0B4-3B4C-972D-A9EB5BD1B0A9}"/>
                  </a:ext>
                </a:extLst>
              </p:cNvPr>
              <p:cNvSpPr/>
              <p:nvPr/>
            </p:nvSpPr>
            <p:spPr>
              <a:xfrm>
                <a:off x="4072343" y="2810226"/>
                <a:ext cx="11860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Bent 18">
                <a:extLst>
                  <a:ext uri="{FF2B5EF4-FFF2-40B4-BE49-F238E27FC236}">
                    <a16:creationId xmlns:a16="http://schemas.microsoft.com/office/drawing/2014/main" id="{01E01A2A-828C-C9D4-B44A-3B42903EFC8C}"/>
                  </a:ext>
                </a:extLst>
              </p:cNvPr>
              <p:cNvSpPr/>
              <p:nvPr/>
            </p:nvSpPr>
            <p:spPr>
              <a:xfrm>
                <a:off x="4834393" y="1749287"/>
                <a:ext cx="294198" cy="596348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Bent 20">
                <a:extLst>
                  <a:ext uri="{FF2B5EF4-FFF2-40B4-BE49-F238E27FC236}">
                    <a16:creationId xmlns:a16="http://schemas.microsoft.com/office/drawing/2014/main" id="{912CEAB9-5C3C-2997-A60C-CC3E8F381012}"/>
                  </a:ext>
                </a:extLst>
              </p:cNvPr>
              <p:cNvSpPr/>
              <p:nvPr/>
            </p:nvSpPr>
            <p:spPr>
              <a:xfrm rot="10800000" flipH="1">
                <a:off x="4862376" y="3562071"/>
                <a:ext cx="270344" cy="633529"/>
              </a:xfrm>
              <a:prstGeom prst="ben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row: Bent 21">
                <a:extLst>
                  <a:ext uri="{FF2B5EF4-FFF2-40B4-BE49-F238E27FC236}">
                    <a16:creationId xmlns:a16="http://schemas.microsoft.com/office/drawing/2014/main" id="{40128FC9-D600-A8DF-6029-4AB81C5FBF6E}"/>
                  </a:ext>
                </a:extLst>
              </p:cNvPr>
              <p:cNvSpPr/>
              <p:nvPr/>
            </p:nvSpPr>
            <p:spPr>
              <a:xfrm rot="5400000">
                <a:off x="5873491" y="1929593"/>
                <a:ext cx="731469" cy="370856"/>
              </a:xfrm>
              <a:prstGeom prst="bentArrow">
                <a:avLst>
                  <a:gd name="adj1" fmla="val 21407"/>
                  <a:gd name="adj2" fmla="val 35425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Bent 23">
                <a:extLst>
                  <a:ext uri="{FF2B5EF4-FFF2-40B4-BE49-F238E27FC236}">
                    <a16:creationId xmlns:a16="http://schemas.microsoft.com/office/drawing/2014/main" id="{3C897782-DC21-89DD-E3D2-F515980643F6}"/>
                  </a:ext>
                </a:extLst>
              </p:cNvPr>
              <p:cNvSpPr/>
              <p:nvPr/>
            </p:nvSpPr>
            <p:spPr>
              <a:xfrm rot="5400000" flipH="1">
                <a:off x="5797640" y="3521596"/>
                <a:ext cx="856770" cy="397258"/>
              </a:xfrm>
              <a:prstGeom prst="bentArrow">
                <a:avLst>
                  <a:gd name="adj1" fmla="val 25000"/>
                  <a:gd name="adj2" fmla="val 27857"/>
                  <a:gd name="adj3" fmla="val 22790"/>
                  <a:gd name="adj4" fmla="val 4375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DA0EC88F-E625-AD88-8494-D72E5997EC9B}"/>
                  </a:ext>
                </a:extLst>
              </p:cNvPr>
              <p:cNvSpPr/>
              <p:nvPr/>
            </p:nvSpPr>
            <p:spPr>
              <a:xfrm>
                <a:off x="7071055" y="2760287"/>
                <a:ext cx="323657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03C340B-FFD7-D70F-68AC-632F91E19A6A}"/>
                  </a:ext>
                </a:extLst>
              </p:cNvPr>
              <p:cNvSpPr/>
              <p:nvPr/>
            </p:nvSpPr>
            <p:spPr>
              <a:xfrm>
                <a:off x="8557247" y="2729830"/>
                <a:ext cx="257698" cy="21708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AC875B-3D3B-6F15-C4B7-484C44EF19C2}"/>
                  </a:ext>
                </a:extLst>
              </p:cNvPr>
              <p:cNvSpPr txBox="1"/>
              <p:nvPr/>
            </p:nvSpPr>
            <p:spPr>
              <a:xfrm>
                <a:off x="8823170" y="2607538"/>
                <a:ext cx="18784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/>
                  <a:t>Final Caption: </a:t>
                </a:r>
                <a:r>
                  <a:rPr lang="en-US" sz="1200" b="1">
                    <a:solidFill>
                      <a:srgbClr val="FF0000"/>
                    </a:solidFill>
                  </a:rPr>
                  <a:t>There is a man and woman that are wearing mickey mouse ears standing next to each other.</a:t>
                </a:r>
                <a:endParaRPr lang="en-IN" sz="1200" b="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8B3A0-6F48-2B93-FEB4-6937883AE5C1}"/>
                  </a:ext>
                </a:extLst>
              </p:cNvPr>
              <p:cNvSpPr txBox="1"/>
              <p:nvPr/>
            </p:nvSpPr>
            <p:spPr>
              <a:xfrm>
                <a:off x="6292382" y="1874414"/>
                <a:ext cx="1121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/>
                  <a:t>BLIP  Caption (more weight) + GPT2 caption (less weight)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0C36F-F603-2F6F-BB26-73F6C1E75A7E}"/>
                </a:ext>
              </a:extLst>
            </p:cNvPr>
            <p:cNvSpPr txBox="1"/>
            <p:nvPr/>
          </p:nvSpPr>
          <p:spPr>
            <a:xfrm>
              <a:off x="7447776" y="3706372"/>
              <a:ext cx="1090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/>
                <a:t>GPT2 Caption (more weight) + BLIP caption(less weight)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089EBB-316D-A60D-EE14-2BDEFFA6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6355" y="2301879"/>
            <a:ext cx="1304014" cy="1554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2FC5D9C-2422-0F66-AE13-B34174B36B41}"/>
              </a:ext>
            </a:extLst>
          </p:cNvPr>
          <p:cNvSpPr/>
          <p:nvPr/>
        </p:nvSpPr>
        <p:spPr>
          <a:xfrm>
            <a:off x="4890052" y="1315823"/>
            <a:ext cx="1621674" cy="596348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000"/>
              <a:t>'there is a man and a woman that are wearing mickey mouse ears'</a:t>
            </a:r>
            <a:endParaRPr lang="en-IN" sz="100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0C633F5-D0B6-84F2-5598-E6C4E5AA1CB9}"/>
              </a:ext>
            </a:extLst>
          </p:cNvPr>
          <p:cNvSpPr/>
          <p:nvPr/>
        </p:nvSpPr>
        <p:spPr>
          <a:xfrm>
            <a:off x="6261902" y="4438027"/>
            <a:ext cx="1327355" cy="513312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050"/>
              <a:t>a man and woman standing next to each other '</a:t>
            </a:r>
            <a:endParaRPr lang="en-IN" sz="105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9E8222E-33F1-FDCD-4FEE-CCA937862B50}"/>
              </a:ext>
            </a:extLst>
          </p:cNvPr>
          <p:cNvSpPr/>
          <p:nvPr/>
        </p:nvSpPr>
        <p:spPr>
          <a:xfrm>
            <a:off x="7270661" y="1462229"/>
            <a:ext cx="1984970" cy="1015662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200"/>
              <a:t>There is a man and a woman that are wearing mickey mouse ears .a man and woman standing next to each other.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16C1671-1049-2FE9-5852-C66167B9CDD0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763473" y="2604849"/>
            <a:ext cx="1086144" cy="46023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B591F9-B0CA-16D7-94FD-3CC743ADB399}"/>
              </a:ext>
            </a:extLst>
          </p:cNvPr>
          <p:cNvCxnSpPr>
            <a:cxnSpLocks/>
            <a:stCxn id="15" idx="4"/>
            <a:endCxn id="12" idx="2"/>
          </p:cNvCxnSpPr>
          <p:nvPr/>
        </p:nvCxnSpPr>
        <p:spPr>
          <a:xfrm rot="5400000" flipH="1">
            <a:off x="5938294" y="4304746"/>
            <a:ext cx="199385" cy="1222131"/>
          </a:xfrm>
          <a:prstGeom prst="curvedConnector3">
            <a:avLst>
              <a:gd name="adj1" fmla="val -824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425BB-7815-64CE-3E9B-BFC1AACC644F}"/>
              </a:ext>
            </a:extLst>
          </p:cNvPr>
          <p:cNvSpPr/>
          <p:nvPr/>
        </p:nvSpPr>
        <p:spPr>
          <a:xfrm>
            <a:off x="1645920" y="4064130"/>
            <a:ext cx="2972335" cy="14151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000"/>
          </a:p>
          <a:p>
            <a:pPr algn="ctr"/>
            <a:r>
              <a:rPr lang="en-US" sz="1000"/>
              <a:t>1.A man and a woman wear mickey mouse ears at an event .</a:t>
            </a:r>
          </a:p>
          <a:p>
            <a:pPr algn="ctr"/>
            <a:r>
              <a:rPr lang="en-US" sz="1000"/>
              <a:t>2.A man and woman wearing Mickey Mouse ears stand in a crowd.</a:t>
            </a:r>
          </a:p>
          <a:p>
            <a:pPr algn="ctr"/>
            <a:r>
              <a:rPr lang="en-US" sz="1000"/>
              <a:t>3.A man and woman wear Mickey Mouse hats.</a:t>
            </a:r>
          </a:p>
          <a:p>
            <a:pPr algn="ctr"/>
            <a:r>
              <a:rPr lang="en-US" sz="1000"/>
              <a:t>4.a man and woman wearing Mickey Mouse ears in a crowd . </a:t>
            </a:r>
          </a:p>
          <a:p>
            <a:pPr algn="ctr"/>
            <a:r>
              <a:rPr lang="en-US" sz="1000"/>
              <a:t>5.Two spectators are adorn with Mickey Mouse ears while looking back at an angle from a stadium .</a:t>
            </a:r>
            <a:endParaRPr lang="en-IN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BA78B-BA2E-D962-1015-6125C1E8260C}"/>
              </a:ext>
            </a:extLst>
          </p:cNvPr>
          <p:cNvSpPr txBox="1"/>
          <p:nvPr/>
        </p:nvSpPr>
        <p:spPr>
          <a:xfrm>
            <a:off x="2629659" y="3855998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Original captions: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99A454-BC0B-6E85-7036-A53E1BDF54BC}"/>
              </a:ext>
            </a:extLst>
          </p:cNvPr>
          <p:cNvSpPr/>
          <p:nvPr/>
        </p:nvSpPr>
        <p:spPr>
          <a:xfrm>
            <a:off x="8283772" y="4921394"/>
            <a:ext cx="1265902" cy="84480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/>
              <a:t>BLEU : 0.280</a:t>
            </a:r>
          </a:p>
          <a:p>
            <a:pPr algn="ctr"/>
            <a:r>
              <a:rPr lang="en-IN" sz="1000"/>
              <a:t>METEOR: 0.560</a:t>
            </a:r>
          </a:p>
          <a:p>
            <a:pPr algn="ctr"/>
            <a:r>
              <a:rPr lang="en-IN" sz="1000"/>
              <a:t>ROUGE-1 f:0.483</a:t>
            </a:r>
          </a:p>
          <a:p>
            <a:pPr algn="ctr"/>
            <a:r>
              <a:rPr lang="en-IN" sz="1000"/>
              <a:t>ROUGE-2 f:0.222</a:t>
            </a:r>
          </a:p>
          <a:p>
            <a:pPr algn="ctr"/>
            <a:r>
              <a:rPr lang="en-IN" sz="1000"/>
              <a:t>ROUGE-l f:0.414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764690-CBE8-8218-2851-C0336F600108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rot="5400000">
            <a:off x="8858064" y="4144258"/>
            <a:ext cx="835795" cy="7184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E97ADD4-87A6-5E84-DD31-95DD46AB879A}"/>
              </a:ext>
            </a:extLst>
          </p:cNvPr>
          <p:cNvCxnSpPr>
            <a:cxnSpLocks/>
            <a:stCxn id="39" idx="2"/>
            <a:endCxn id="42" idx="2"/>
          </p:cNvCxnSpPr>
          <p:nvPr/>
        </p:nvCxnSpPr>
        <p:spPr>
          <a:xfrm rot="16200000" flipH="1">
            <a:off x="5880939" y="2730417"/>
            <a:ext cx="286932" cy="5784635"/>
          </a:xfrm>
          <a:prstGeom prst="curvedConnector3">
            <a:avLst>
              <a:gd name="adj1" fmla="val 17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F22BBE-77C8-4EB9-9597-E35420DDE4A8}"/>
              </a:ext>
            </a:extLst>
          </p:cNvPr>
          <p:cNvSpPr txBox="1"/>
          <p:nvPr/>
        </p:nvSpPr>
        <p:spPr>
          <a:xfrm>
            <a:off x="2405994" y="2024303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FLICKR Dataset Image</a:t>
            </a:r>
          </a:p>
        </p:txBody>
      </p:sp>
    </p:spTree>
    <p:extLst>
      <p:ext uri="{BB962C8B-B14F-4D97-AF65-F5344CB8AC3E}">
        <p14:creationId xmlns:p14="http://schemas.microsoft.com/office/powerpoint/2010/main" val="42590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CB535B-CFC2-F23A-3DC4-17E741447107}"/>
              </a:ext>
            </a:extLst>
          </p:cNvPr>
          <p:cNvGrpSpPr/>
          <p:nvPr/>
        </p:nvGrpSpPr>
        <p:grpSpPr>
          <a:xfrm>
            <a:off x="332015" y="332517"/>
            <a:ext cx="11468145" cy="5676396"/>
            <a:chOff x="332015" y="332517"/>
            <a:chExt cx="11468145" cy="5676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D93777-24CC-1CFD-A052-8F784CC39536}"/>
                </a:ext>
              </a:extLst>
            </p:cNvPr>
            <p:cNvSpPr/>
            <p:nvPr/>
          </p:nvSpPr>
          <p:spPr>
            <a:xfrm>
              <a:off x="332015" y="2111829"/>
              <a:ext cx="1741714" cy="175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Downloaded COCO Dataset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058BFC-D875-852D-2116-2D82781ED7BE}"/>
                </a:ext>
              </a:extLst>
            </p:cNvPr>
            <p:cNvSpPr/>
            <p:nvPr/>
          </p:nvSpPr>
          <p:spPr>
            <a:xfrm>
              <a:off x="2824843" y="2111829"/>
              <a:ext cx="1741714" cy="175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Unzipping the train ,test and validation data and annotation files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6E601B-1918-5798-E5F1-887415A3A301}"/>
                </a:ext>
              </a:extLst>
            </p:cNvPr>
            <p:cNvSpPr txBox="1"/>
            <p:nvPr/>
          </p:nvSpPr>
          <p:spPr>
            <a:xfrm>
              <a:off x="6781803" y="15566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13CF8B-BA80-62D4-AD68-88D2481C5DB1}"/>
                </a:ext>
              </a:extLst>
            </p:cNvPr>
            <p:cNvGrpSpPr/>
            <p:nvPr/>
          </p:nvGrpSpPr>
          <p:grpSpPr>
            <a:xfrm>
              <a:off x="5519100" y="3842657"/>
              <a:ext cx="6210300" cy="2166256"/>
              <a:chOff x="5252357" y="1055916"/>
              <a:chExt cx="6210300" cy="216625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33E235D-A0F5-787D-5B23-1A1AB0AFB2ED}"/>
                  </a:ext>
                </a:extLst>
              </p:cNvPr>
              <p:cNvSpPr/>
              <p:nvPr/>
            </p:nvSpPr>
            <p:spPr>
              <a:xfrm>
                <a:off x="5252357" y="1055916"/>
                <a:ext cx="5600700" cy="1556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4CD6970-6AFD-2FA0-3F01-579572C95DD4}"/>
                  </a:ext>
                </a:extLst>
              </p:cNvPr>
              <p:cNvSpPr/>
              <p:nvPr/>
            </p:nvSpPr>
            <p:spPr>
              <a:xfrm>
                <a:off x="5404757" y="1208316"/>
                <a:ext cx="5600700" cy="1556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FE7D247-0EB8-CF26-BEB6-BE52B25183A5}"/>
                  </a:ext>
                </a:extLst>
              </p:cNvPr>
              <p:cNvSpPr/>
              <p:nvPr/>
            </p:nvSpPr>
            <p:spPr>
              <a:xfrm>
                <a:off x="5557157" y="1360716"/>
                <a:ext cx="5600700" cy="1556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18BBD7F-CC3F-5AD2-563A-2BB30491690D}"/>
                  </a:ext>
                </a:extLst>
              </p:cNvPr>
              <p:cNvSpPr/>
              <p:nvPr/>
            </p:nvSpPr>
            <p:spPr>
              <a:xfrm>
                <a:off x="5709557" y="1513116"/>
                <a:ext cx="5600700" cy="1556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2A8F373-E026-8096-5B3A-5497E62BF63C}"/>
                  </a:ext>
                </a:extLst>
              </p:cNvPr>
              <p:cNvSpPr/>
              <p:nvPr/>
            </p:nvSpPr>
            <p:spPr>
              <a:xfrm>
                <a:off x="5861957" y="1665516"/>
                <a:ext cx="5600700" cy="1556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FAF24-D84B-3042-663A-CC3B639F5D9C}"/>
                </a:ext>
              </a:extLst>
            </p:cNvPr>
            <p:cNvSpPr txBox="1"/>
            <p:nvPr/>
          </p:nvSpPr>
          <p:spPr>
            <a:xfrm>
              <a:off x="6085160" y="4631368"/>
              <a:ext cx="571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1.</a:t>
              </a:r>
              <a:r>
                <a:rPr lang="en-US" sz="1200" b="1" i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a girl wearing a cowboy hat while holding a dog.</a:t>
              </a:r>
            </a:p>
            <a:p>
              <a:pPr algn="ctr"/>
              <a:r>
                <a:rPr lang="en-US" sz="1200" b="1" i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2.A young boy wearing a sheriff costume poses with his dog.</a:t>
              </a:r>
            </a:p>
            <a:p>
              <a:pPr algn="ctr"/>
              <a:r>
                <a:rPr lang="en-US" sz="1200" b="1" i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3.there is a young boy wearing a cowboy hat hugging a dog. </a:t>
              </a:r>
            </a:p>
            <a:p>
              <a:pPr algn="ctr"/>
              <a:r>
                <a:rPr lang="en-US" sz="1200" b="1" i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4.A young boy sitting next to a brown and white dog. </a:t>
              </a:r>
            </a:p>
            <a:p>
              <a:pPr algn="ctr"/>
              <a:r>
                <a:rPr lang="en-US" sz="1200" b="1" i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5.A boy in a cowboy had posing for a picture with a dog.</a:t>
              </a:r>
              <a:endParaRPr lang="en-IN" sz="1200" b="1">
                <a:solidFill>
                  <a:schemeClr val="tx1"/>
                </a:solidFill>
              </a:endParaRPr>
            </a:p>
            <a:p>
              <a:endParaRPr lang="en-IN" sz="1200" b="1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B91EDF-5A9B-D933-81CF-D19B87243029}"/>
                </a:ext>
              </a:extLst>
            </p:cNvPr>
            <p:cNvGrpSpPr/>
            <p:nvPr/>
          </p:nvGrpSpPr>
          <p:grpSpPr>
            <a:xfrm>
              <a:off x="6781803" y="332517"/>
              <a:ext cx="2526865" cy="3096483"/>
              <a:chOff x="246213" y="2192625"/>
              <a:chExt cx="2526865" cy="309648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BCAE076-293C-1F37-B35A-5610A3512D06}"/>
                  </a:ext>
                </a:extLst>
              </p:cNvPr>
              <p:cNvSpPr/>
              <p:nvPr/>
            </p:nvSpPr>
            <p:spPr>
              <a:xfrm>
                <a:off x="246213" y="21926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9BD38EC-E36D-D5F9-6B26-BEDAABB0E542}"/>
                  </a:ext>
                </a:extLst>
              </p:cNvPr>
              <p:cNvSpPr/>
              <p:nvPr/>
            </p:nvSpPr>
            <p:spPr>
              <a:xfrm>
                <a:off x="398613" y="23450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EA6B6B-B010-16BC-6506-14B26B097DD1}"/>
                  </a:ext>
                </a:extLst>
              </p:cNvPr>
              <p:cNvSpPr/>
              <p:nvPr/>
            </p:nvSpPr>
            <p:spPr>
              <a:xfrm>
                <a:off x="551013" y="24974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486EFC-6C9A-1ABB-4C31-2739BA7D78C1}"/>
                  </a:ext>
                </a:extLst>
              </p:cNvPr>
              <p:cNvSpPr/>
              <p:nvPr/>
            </p:nvSpPr>
            <p:spPr>
              <a:xfrm>
                <a:off x="703413" y="26498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54BD14-50A1-EBD4-E6F7-17489939D63A}"/>
                  </a:ext>
                </a:extLst>
              </p:cNvPr>
              <p:cNvSpPr/>
              <p:nvPr/>
            </p:nvSpPr>
            <p:spPr>
              <a:xfrm>
                <a:off x="855813" y="28022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6EEC1F-E78F-6155-B8BB-FF73677BCD68}"/>
                  </a:ext>
                </a:extLst>
              </p:cNvPr>
              <p:cNvSpPr/>
              <p:nvPr/>
            </p:nvSpPr>
            <p:spPr>
              <a:xfrm>
                <a:off x="1008213" y="2954625"/>
                <a:ext cx="1537647" cy="1981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8B8D611-C06D-B36B-33F3-A8C779732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7937" y="3058542"/>
                <a:ext cx="1645141" cy="22305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12327A78-4797-A82D-783A-FF9258E3FC5A}"/>
                </a:ext>
              </a:extLst>
            </p:cNvPr>
            <p:cNvSpPr/>
            <p:nvPr/>
          </p:nvSpPr>
          <p:spPr>
            <a:xfrm>
              <a:off x="2275114" y="2923317"/>
              <a:ext cx="397329" cy="25531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255BD336-871C-16BA-349F-3BABFE41B7D7}"/>
                </a:ext>
              </a:extLst>
            </p:cNvPr>
            <p:cNvSpPr/>
            <p:nvPr/>
          </p:nvSpPr>
          <p:spPr>
            <a:xfrm rot="20751140">
              <a:off x="4699883" y="2510130"/>
              <a:ext cx="1796193" cy="202943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F60004CA-728D-6848-14FA-D20972215B52}"/>
                </a:ext>
              </a:extLst>
            </p:cNvPr>
            <p:cNvSpPr/>
            <p:nvPr/>
          </p:nvSpPr>
          <p:spPr>
            <a:xfrm rot="2588024">
              <a:off x="4544332" y="3348495"/>
              <a:ext cx="1155368" cy="213938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AF415A-47F3-F14C-16E8-A3A68F508D29}"/>
                </a:ext>
              </a:extLst>
            </p:cNvPr>
            <p:cNvSpPr txBox="1"/>
            <p:nvPr/>
          </p:nvSpPr>
          <p:spPr>
            <a:xfrm rot="20837965">
              <a:off x="4837187" y="2281457"/>
              <a:ext cx="12618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/>
                <a:t>Extracting images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773E4B-820E-D779-2F84-BDFD73B5A975}"/>
                </a:ext>
              </a:extLst>
            </p:cNvPr>
            <p:cNvSpPr txBox="1"/>
            <p:nvPr/>
          </p:nvSpPr>
          <p:spPr>
            <a:xfrm rot="2532318">
              <a:off x="4720861" y="3219258"/>
              <a:ext cx="1572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/>
                <a:t>Extracting</a:t>
              </a:r>
              <a:r>
                <a:rPr lang="en-IN" sz="1800"/>
                <a:t> </a:t>
              </a:r>
              <a:r>
                <a:rPr lang="en-IN" sz="1000"/>
                <a:t>captions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31732D-DC23-F843-B984-32ADA1EB06EF}"/>
              </a:ext>
            </a:extLst>
          </p:cNvPr>
          <p:cNvSpPr/>
          <p:nvPr/>
        </p:nvSpPr>
        <p:spPr>
          <a:xfrm>
            <a:off x="10610164" y="332517"/>
            <a:ext cx="1019272" cy="7006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  <a:highlight>
                  <a:srgbClr val="FFFF00"/>
                </a:highlight>
              </a:rPr>
              <a:t>Data Preparation</a:t>
            </a:r>
          </a:p>
          <a:p>
            <a:pPr algn="ctr"/>
            <a:r>
              <a:rPr lang="en-IN" sz="1100">
                <a:solidFill>
                  <a:schemeClr val="tx1"/>
                </a:solidFill>
                <a:highlight>
                  <a:srgbClr val="FFFF00"/>
                </a:highlight>
              </a:rPr>
              <a:t>(4.2.1)</a:t>
            </a:r>
          </a:p>
        </p:txBody>
      </p:sp>
    </p:spTree>
    <p:extLst>
      <p:ext uri="{BB962C8B-B14F-4D97-AF65-F5344CB8AC3E}">
        <p14:creationId xmlns:p14="http://schemas.microsoft.com/office/powerpoint/2010/main" val="16654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2F9720-55B7-5915-201A-B499363A7AC4}"/>
              </a:ext>
            </a:extLst>
          </p:cNvPr>
          <p:cNvGrpSpPr/>
          <p:nvPr/>
        </p:nvGrpSpPr>
        <p:grpSpPr>
          <a:xfrm>
            <a:off x="179107" y="951282"/>
            <a:ext cx="11868113" cy="4931357"/>
            <a:chOff x="137235" y="1004623"/>
            <a:chExt cx="11833785" cy="48487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D93777-24CC-1CFD-A052-8F784CC39536}"/>
                </a:ext>
              </a:extLst>
            </p:cNvPr>
            <p:cNvSpPr/>
            <p:nvPr/>
          </p:nvSpPr>
          <p:spPr>
            <a:xfrm>
              <a:off x="137235" y="2474656"/>
              <a:ext cx="1280534" cy="9460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/>
                <a:t>Downloaded FLICKR Dataset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0DE88A1-1A6C-3EB1-1E54-38EEBA8D72C0}"/>
                </a:ext>
              </a:extLst>
            </p:cNvPr>
            <p:cNvGrpSpPr/>
            <p:nvPr/>
          </p:nvGrpSpPr>
          <p:grpSpPr>
            <a:xfrm>
              <a:off x="1552805" y="1004623"/>
              <a:ext cx="10418215" cy="4848754"/>
              <a:chOff x="1552805" y="1004623"/>
              <a:chExt cx="10418215" cy="484875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A35B9C3-501A-2F34-17D0-A6951DE6D6E3}"/>
                  </a:ext>
                </a:extLst>
              </p:cNvPr>
              <p:cNvGrpSpPr/>
              <p:nvPr/>
            </p:nvGrpSpPr>
            <p:grpSpPr>
              <a:xfrm>
                <a:off x="6096000" y="3561325"/>
                <a:ext cx="5875020" cy="2292052"/>
                <a:chOff x="5532120" y="3981417"/>
                <a:chExt cx="6268040" cy="202749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713CF8B-BA80-62D4-AD68-88D2481C5DB1}"/>
                    </a:ext>
                  </a:extLst>
                </p:cNvPr>
                <p:cNvGrpSpPr/>
                <p:nvPr/>
              </p:nvGrpSpPr>
              <p:grpSpPr>
                <a:xfrm>
                  <a:off x="5532120" y="3981417"/>
                  <a:ext cx="6197280" cy="2027495"/>
                  <a:chOff x="5252357" y="1055916"/>
                  <a:chExt cx="6210300" cy="2166256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333E235D-A0F5-787D-5B23-1A1AB0AFB2ED}"/>
                      </a:ext>
                    </a:extLst>
                  </p:cNvPr>
                  <p:cNvSpPr/>
                  <p:nvPr/>
                </p:nvSpPr>
                <p:spPr>
                  <a:xfrm>
                    <a:off x="5252357" y="1055916"/>
                    <a:ext cx="5600700" cy="155665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34CD6970-6AFD-2FA0-3F01-579572C95DD4}"/>
                      </a:ext>
                    </a:extLst>
                  </p:cNvPr>
                  <p:cNvSpPr/>
                  <p:nvPr/>
                </p:nvSpPr>
                <p:spPr>
                  <a:xfrm>
                    <a:off x="5404757" y="1208316"/>
                    <a:ext cx="5600700" cy="155665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2FE7D247-0EB8-CF26-BEB6-BE52B25183A5}"/>
                      </a:ext>
                    </a:extLst>
                  </p:cNvPr>
                  <p:cNvSpPr/>
                  <p:nvPr/>
                </p:nvSpPr>
                <p:spPr>
                  <a:xfrm>
                    <a:off x="5557157" y="1360716"/>
                    <a:ext cx="5600700" cy="155665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718BBD7F-CC3F-5AD2-563A-2BB30491690D}"/>
                      </a:ext>
                    </a:extLst>
                  </p:cNvPr>
                  <p:cNvSpPr/>
                  <p:nvPr/>
                </p:nvSpPr>
                <p:spPr>
                  <a:xfrm>
                    <a:off x="5709557" y="1513116"/>
                    <a:ext cx="5600700" cy="155665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12A8F373-E026-8096-5B3A-5497E62BF63C}"/>
                      </a:ext>
                    </a:extLst>
                  </p:cNvPr>
                  <p:cNvSpPr/>
                  <p:nvPr/>
                </p:nvSpPr>
                <p:spPr>
                  <a:xfrm>
                    <a:off x="5861957" y="1665516"/>
                    <a:ext cx="5600700" cy="155665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9FAF24-D84B-3042-663A-CC3B639F5D9C}"/>
                    </a:ext>
                  </a:extLst>
                </p:cNvPr>
                <p:cNvSpPr txBox="1"/>
                <p:nvPr/>
              </p:nvSpPr>
              <p:spPr>
                <a:xfrm>
                  <a:off x="6085160" y="4631368"/>
                  <a:ext cx="5715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tx1"/>
                      </a:solidFill>
                      <a:latin typeface="Courier New" panose="02070309020205020404" pitchFamily="49" charset="0"/>
                    </a:rPr>
                    <a:t>1.</a:t>
                  </a:r>
                  <a:r>
                    <a:rPr lang="en-US" sz="1200" b="1" i="0"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</a:rPr>
                    <a:t>a girl wearing a cowboy hat while holding a dog.</a:t>
                  </a:r>
                </a:p>
                <a:p>
                  <a:pPr algn="ctr"/>
                  <a:r>
                    <a:rPr lang="en-US" sz="1200" b="1" i="0"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</a:rPr>
                    <a:t>2.A young boy wearing a sheriff costume poses with his dog.</a:t>
                  </a:r>
                </a:p>
                <a:p>
                  <a:pPr algn="ctr"/>
                  <a:r>
                    <a:rPr lang="en-US" sz="1200" b="1" i="0"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</a:rPr>
                    <a:t>3.there is a young boy wearing a cowboy hat hugging a dog. </a:t>
                  </a:r>
                </a:p>
                <a:p>
                  <a:pPr algn="ctr"/>
                  <a:r>
                    <a:rPr lang="en-US" sz="1200" b="1" i="0"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</a:rPr>
                    <a:t>4.A young boy sitting next to a brown and white dog. </a:t>
                  </a:r>
                </a:p>
                <a:p>
                  <a:pPr algn="ctr"/>
                  <a:r>
                    <a:rPr lang="en-US" sz="1200" b="1" i="0"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</a:rPr>
                    <a:t>5.A boy in a cowboy had posing for a picture with a dog.</a:t>
                  </a:r>
                  <a:endParaRPr lang="en-IN" sz="1200" b="1">
                    <a:solidFill>
                      <a:schemeClr val="tx1"/>
                    </a:solidFill>
                  </a:endParaRPr>
                </a:p>
                <a:p>
                  <a:endParaRPr lang="en-IN" sz="1200" b="1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6BF2BD-E530-5A2A-F622-F8CA1E5A041F}"/>
                  </a:ext>
                </a:extLst>
              </p:cNvPr>
              <p:cNvGrpSpPr/>
              <p:nvPr/>
            </p:nvGrpSpPr>
            <p:grpSpPr>
              <a:xfrm>
                <a:off x="1552805" y="1004623"/>
                <a:ext cx="7059133" cy="2776613"/>
                <a:chOff x="1552805" y="1004623"/>
                <a:chExt cx="7059133" cy="2776613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B058BFC-D875-852D-2116-2D82781ED7BE}"/>
                    </a:ext>
                  </a:extLst>
                </p:cNvPr>
                <p:cNvSpPr/>
                <p:nvPr/>
              </p:nvSpPr>
              <p:spPr>
                <a:xfrm>
                  <a:off x="2054045" y="2175300"/>
                  <a:ext cx="989412" cy="77238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/>
                    <a:t>Extracted Images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6E601B-1918-5798-E5F1-887415A3A301}"/>
                    </a:ext>
                  </a:extLst>
                </p:cNvPr>
                <p:cNvSpPr txBox="1"/>
                <p:nvPr/>
              </p:nvSpPr>
              <p:spPr>
                <a:xfrm>
                  <a:off x="6781803" y="155665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IN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AB91EDF-5A9B-D933-81CF-D19B87243029}"/>
                    </a:ext>
                  </a:extLst>
                </p:cNvPr>
                <p:cNvGrpSpPr/>
                <p:nvPr/>
              </p:nvGrpSpPr>
              <p:grpSpPr>
                <a:xfrm>
                  <a:off x="6820621" y="1004623"/>
                  <a:ext cx="1791317" cy="2121374"/>
                  <a:chOff x="246213" y="2192625"/>
                  <a:chExt cx="2526865" cy="3096483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BCAE076-293C-1F37-B35A-5610A3512D06}"/>
                      </a:ext>
                    </a:extLst>
                  </p:cNvPr>
                  <p:cNvSpPr/>
                  <p:nvPr/>
                </p:nvSpPr>
                <p:spPr>
                  <a:xfrm>
                    <a:off x="246213" y="21926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9BD38EC-E36D-D5F9-6B26-BEDAABB0E542}"/>
                      </a:ext>
                    </a:extLst>
                  </p:cNvPr>
                  <p:cNvSpPr/>
                  <p:nvPr/>
                </p:nvSpPr>
                <p:spPr>
                  <a:xfrm>
                    <a:off x="398613" y="23450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0EA6B6B-B010-16BC-6506-14B26B097DD1}"/>
                      </a:ext>
                    </a:extLst>
                  </p:cNvPr>
                  <p:cNvSpPr/>
                  <p:nvPr/>
                </p:nvSpPr>
                <p:spPr>
                  <a:xfrm>
                    <a:off x="551013" y="24974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9486EFC-6C9A-1ABB-4C31-2739BA7D78C1}"/>
                      </a:ext>
                    </a:extLst>
                  </p:cNvPr>
                  <p:cNvSpPr/>
                  <p:nvPr/>
                </p:nvSpPr>
                <p:spPr>
                  <a:xfrm>
                    <a:off x="703413" y="26498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7B54BD14-50A1-EBD4-E6F7-17489939D63A}"/>
                      </a:ext>
                    </a:extLst>
                  </p:cNvPr>
                  <p:cNvSpPr/>
                  <p:nvPr/>
                </p:nvSpPr>
                <p:spPr>
                  <a:xfrm>
                    <a:off x="855813" y="28022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D66EEC1F-E78F-6155-B8BB-FF73677BCD68}"/>
                      </a:ext>
                    </a:extLst>
                  </p:cNvPr>
                  <p:cNvSpPr/>
                  <p:nvPr/>
                </p:nvSpPr>
                <p:spPr>
                  <a:xfrm>
                    <a:off x="1008213" y="2954625"/>
                    <a:ext cx="1537647" cy="19812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88B8D611-C06D-B36B-33F3-A8C7797322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127937" y="3058542"/>
                    <a:ext cx="1645141" cy="2230566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</p:pic>
            </p:grpSp>
            <p:sp>
              <p:nvSpPr>
                <p:cNvPr id="41" name="Arrow: Right 40">
                  <a:extLst>
                    <a:ext uri="{FF2B5EF4-FFF2-40B4-BE49-F238E27FC236}">
                      <a16:creationId xmlns:a16="http://schemas.microsoft.com/office/drawing/2014/main" id="{12327A78-4797-A82D-783A-FF9258E3FC5A}"/>
                    </a:ext>
                  </a:extLst>
                </p:cNvPr>
                <p:cNvSpPr/>
                <p:nvPr/>
              </p:nvSpPr>
              <p:spPr>
                <a:xfrm>
                  <a:off x="1552805" y="2770038"/>
                  <a:ext cx="397329" cy="255312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255BD336-871C-16BA-349F-3BABFE41B7D7}"/>
                    </a:ext>
                  </a:extLst>
                </p:cNvPr>
                <p:cNvSpPr/>
                <p:nvPr/>
              </p:nvSpPr>
              <p:spPr>
                <a:xfrm rot="20751140">
                  <a:off x="4892935" y="2493559"/>
                  <a:ext cx="1796193" cy="202943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Arrow: Right 42">
                  <a:extLst>
                    <a:ext uri="{FF2B5EF4-FFF2-40B4-BE49-F238E27FC236}">
                      <a16:creationId xmlns:a16="http://schemas.microsoft.com/office/drawing/2014/main" id="{F60004CA-728D-6848-14FA-D20972215B52}"/>
                    </a:ext>
                  </a:extLst>
                </p:cNvPr>
                <p:cNvSpPr/>
                <p:nvPr/>
              </p:nvSpPr>
              <p:spPr>
                <a:xfrm rot="1829307">
                  <a:off x="4822776" y="3391581"/>
                  <a:ext cx="1155368" cy="213938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AF415A-47F3-F14C-16E8-A3A68F508D29}"/>
                    </a:ext>
                  </a:extLst>
                </p:cNvPr>
                <p:cNvSpPr txBox="1"/>
                <p:nvPr/>
              </p:nvSpPr>
              <p:spPr>
                <a:xfrm rot="20837965">
                  <a:off x="4774763" y="2406243"/>
                  <a:ext cx="126188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/>
                    <a:t>Extracting images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773E4B-820E-D779-2F84-BDFD73B5A975}"/>
                    </a:ext>
                  </a:extLst>
                </p:cNvPr>
                <p:cNvSpPr txBox="1"/>
                <p:nvPr/>
              </p:nvSpPr>
              <p:spPr>
                <a:xfrm rot="1789355">
                  <a:off x="4806852" y="3176234"/>
                  <a:ext cx="15721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/>
                    <a:t>Extracting</a:t>
                  </a:r>
                  <a:r>
                    <a:rPr lang="en-IN" sz="1800"/>
                    <a:t> </a:t>
                  </a:r>
                  <a:r>
                    <a:rPr lang="en-IN" sz="1000"/>
                    <a:t>captions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6C658AED-CE0C-0746-D695-3BE0FF78EFF6}"/>
                    </a:ext>
                  </a:extLst>
                </p:cNvPr>
                <p:cNvSpPr/>
                <p:nvPr/>
              </p:nvSpPr>
              <p:spPr>
                <a:xfrm>
                  <a:off x="2048518" y="3008853"/>
                  <a:ext cx="989412" cy="77238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/>
                    <a:t>Extracted Captions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BF3DC00E-6B46-1B2B-3D20-1DA2EAB83542}"/>
                    </a:ext>
                  </a:extLst>
                </p:cNvPr>
                <p:cNvSpPr/>
                <p:nvPr/>
              </p:nvSpPr>
              <p:spPr>
                <a:xfrm>
                  <a:off x="3687158" y="2483341"/>
                  <a:ext cx="989412" cy="94605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/>
                    <a:t>Custom Data Set</a:t>
                  </a:r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533E0657-B5C0-C2A0-92D0-F173EE03A1DA}"/>
                    </a:ext>
                  </a:extLst>
                </p:cNvPr>
                <p:cNvSpPr/>
                <p:nvPr/>
              </p:nvSpPr>
              <p:spPr>
                <a:xfrm>
                  <a:off x="3166643" y="2513469"/>
                  <a:ext cx="397329" cy="255312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655F1BD-DD43-E68F-9835-ED1CC25C14BE}"/>
                    </a:ext>
                  </a:extLst>
                </p:cNvPr>
                <p:cNvSpPr/>
                <p:nvPr/>
              </p:nvSpPr>
              <p:spPr>
                <a:xfrm>
                  <a:off x="3166643" y="3034927"/>
                  <a:ext cx="397329" cy="255312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BA51EC-050B-7462-FA2F-F2862066EE7E}"/>
              </a:ext>
            </a:extLst>
          </p:cNvPr>
          <p:cNvSpPr/>
          <p:nvPr/>
        </p:nvSpPr>
        <p:spPr>
          <a:xfrm>
            <a:off x="10532557" y="766695"/>
            <a:ext cx="1019272" cy="7006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  <a:highlight>
                  <a:srgbClr val="FFFF00"/>
                </a:highlight>
              </a:rPr>
              <a:t>Data Preparation</a:t>
            </a:r>
          </a:p>
          <a:p>
            <a:pPr algn="ctr"/>
            <a:r>
              <a:rPr lang="en-IN" sz="1100">
                <a:solidFill>
                  <a:schemeClr val="tx1"/>
                </a:solidFill>
                <a:highlight>
                  <a:srgbClr val="FFFF00"/>
                </a:highlight>
              </a:rPr>
              <a:t>(4.2.1)</a:t>
            </a:r>
          </a:p>
        </p:txBody>
      </p:sp>
    </p:spTree>
    <p:extLst>
      <p:ext uri="{BB962C8B-B14F-4D97-AF65-F5344CB8AC3E}">
        <p14:creationId xmlns:p14="http://schemas.microsoft.com/office/powerpoint/2010/main" val="119508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B42E0-C0B9-3804-BF93-E5D659A66A1F}"/>
              </a:ext>
            </a:extLst>
          </p:cNvPr>
          <p:cNvGrpSpPr/>
          <p:nvPr/>
        </p:nvGrpSpPr>
        <p:grpSpPr>
          <a:xfrm>
            <a:off x="3587092" y="84773"/>
            <a:ext cx="1537648" cy="6337799"/>
            <a:chOff x="3023466" y="133772"/>
            <a:chExt cx="1537648" cy="66083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4676EE-4B7F-1DDB-8030-3D962E4F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466" y="133772"/>
              <a:ext cx="1537648" cy="17472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DF5B3E-FAC8-D7D0-F866-13DA144E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3466" y="1957411"/>
              <a:ext cx="1537648" cy="15158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C67062-8384-FCC2-1C4E-B9786DBD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3466" y="3549653"/>
              <a:ext cx="1537648" cy="151588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8BC9D1-BFEA-097F-AC9E-32C113B9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466" y="5141895"/>
              <a:ext cx="1537648" cy="16002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15A385-08A2-0495-ECCA-EFA61454301C}"/>
              </a:ext>
            </a:extLst>
          </p:cNvPr>
          <p:cNvGrpSpPr/>
          <p:nvPr/>
        </p:nvGrpSpPr>
        <p:grpSpPr>
          <a:xfrm>
            <a:off x="169603" y="1636335"/>
            <a:ext cx="2526865" cy="3096483"/>
            <a:chOff x="246213" y="2192625"/>
            <a:chExt cx="2526865" cy="30964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3661F5-11DD-9E47-D854-1E2B97E934F4}"/>
                </a:ext>
              </a:extLst>
            </p:cNvPr>
            <p:cNvSpPr/>
            <p:nvPr/>
          </p:nvSpPr>
          <p:spPr>
            <a:xfrm>
              <a:off x="246213" y="21926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B4C6A6-B69E-B771-2EA6-EE931B7340E6}"/>
                </a:ext>
              </a:extLst>
            </p:cNvPr>
            <p:cNvSpPr/>
            <p:nvPr/>
          </p:nvSpPr>
          <p:spPr>
            <a:xfrm>
              <a:off x="398613" y="23450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E66AC8-A145-F73A-9A4B-E9463293E8E0}"/>
                </a:ext>
              </a:extLst>
            </p:cNvPr>
            <p:cNvSpPr/>
            <p:nvPr/>
          </p:nvSpPr>
          <p:spPr>
            <a:xfrm>
              <a:off x="551013" y="24974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40179B-918F-9869-D945-0C8470C2CEE6}"/>
                </a:ext>
              </a:extLst>
            </p:cNvPr>
            <p:cNvSpPr/>
            <p:nvPr/>
          </p:nvSpPr>
          <p:spPr>
            <a:xfrm>
              <a:off x="703413" y="26498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0958ED-8903-DCFD-BA28-EBF2445F531C}"/>
                </a:ext>
              </a:extLst>
            </p:cNvPr>
            <p:cNvSpPr/>
            <p:nvPr/>
          </p:nvSpPr>
          <p:spPr>
            <a:xfrm>
              <a:off x="855813" y="28022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A47E48-914D-2A5A-013D-F91ED112C36E}"/>
                </a:ext>
              </a:extLst>
            </p:cNvPr>
            <p:cNvSpPr/>
            <p:nvPr/>
          </p:nvSpPr>
          <p:spPr>
            <a:xfrm>
              <a:off x="1008213" y="2954625"/>
              <a:ext cx="1537647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51E55-9091-4B60-E2F9-C7DF9ABF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7937" y="3058542"/>
              <a:ext cx="1645141" cy="223056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D12748-D455-3093-90AE-38F0F46776A1}"/>
              </a:ext>
            </a:extLst>
          </p:cNvPr>
          <p:cNvGrpSpPr/>
          <p:nvPr/>
        </p:nvGrpSpPr>
        <p:grpSpPr>
          <a:xfrm>
            <a:off x="5727113" y="1625833"/>
            <a:ext cx="5507714" cy="3814178"/>
            <a:chOff x="5691437" y="1177609"/>
            <a:chExt cx="5507714" cy="381417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5DA0E4-15B0-A64C-A0A0-75A83D4507D0}"/>
                </a:ext>
              </a:extLst>
            </p:cNvPr>
            <p:cNvSpPr/>
            <p:nvPr/>
          </p:nvSpPr>
          <p:spPr>
            <a:xfrm>
              <a:off x="5691437" y="2029338"/>
              <a:ext cx="533400" cy="2133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A4D2905-A453-2706-08D9-8A8F6993A0D3}"/>
                </a:ext>
              </a:extLst>
            </p:cNvPr>
            <p:cNvSpPr/>
            <p:nvPr/>
          </p:nvSpPr>
          <p:spPr>
            <a:xfrm>
              <a:off x="6305266" y="2012163"/>
              <a:ext cx="1021240" cy="21336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16F0E3-5F0E-3388-AD29-2A8BDA67F382}"/>
                </a:ext>
              </a:extLst>
            </p:cNvPr>
            <p:cNvSpPr txBox="1"/>
            <p:nvPr/>
          </p:nvSpPr>
          <p:spPr>
            <a:xfrm rot="16200000">
              <a:off x="4808656" y="2931536"/>
              <a:ext cx="2298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7x7 conv, 64 strides 2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B89DBD-D65D-5743-D123-922BD6323CB2}"/>
                </a:ext>
              </a:extLst>
            </p:cNvPr>
            <p:cNvGrpSpPr/>
            <p:nvPr/>
          </p:nvGrpSpPr>
          <p:grpSpPr>
            <a:xfrm>
              <a:off x="7377039" y="2012163"/>
              <a:ext cx="945035" cy="2133600"/>
              <a:chOff x="7377039" y="2012163"/>
              <a:chExt cx="945035" cy="21336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779FA7E-6A5A-4D3D-9D8D-246AA761AE65}"/>
                  </a:ext>
                </a:extLst>
              </p:cNvPr>
              <p:cNvSpPr/>
              <p:nvPr/>
            </p:nvSpPr>
            <p:spPr>
              <a:xfrm>
                <a:off x="7377039" y="2012163"/>
                <a:ext cx="925286" cy="21336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8B7AB2-66F1-ED1E-16D3-0A4953609E58}"/>
                  </a:ext>
                </a:extLst>
              </p:cNvPr>
              <p:cNvSpPr txBox="1"/>
              <p:nvPr/>
            </p:nvSpPr>
            <p:spPr>
              <a:xfrm rot="16200000">
                <a:off x="7091585" y="2599668"/>
                <a:ext cx="153764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/>
                  <a:t>1x1 conv,128</a:t>
                </a:r>
              </a:p>
              <a:p>
                <a:r>
                  <a:rPr lang="en-IN"/>
                  <a:t>3x3 conv,128</a:t>
                </a:r>
              </a:p>
              <a:p>
                <a:r>
                  <a:rPr lang="en-IN"/>
                  <a:t>1x1 conv ,512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45595A-528B-C595-CCB0-6893D1D41A76}"/>
                </a:ext>
              </a:extLst>
            </p:cNvPr>
            <p:cNvGrpSpPr/>
            <p:nvPr/>
          </p:nvGrpSpPr>
          <p:grpSpPr>
            <a:xfrm>
              <a:off x="8362960" y="1994533"/>
              <a:ext cx="1021240" cy="2133600"/>
              <a:chOff x="8755821" y="1994533"/>
              <a:chExt cx="1021240" cy="213360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0C4FFD2-BA24-C9DE-BFC9-84093E63C1F5}"/>
                  </a:ext>
                </a:extLst>
              </p:cNvPr>
              <p:cNvSpPr/>
              <p:nvPr/>
            </p:nvSpPr>
            <p:spPr>
              <a:xfrm>
                <a:off x="8755821" y="1994533"/>
                <a:ext cx="1021240" cy="21336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DA0806-B0E5-9BB8-F726-E5CD1E2C5C0A}"/>
                  </a:ext>
                </a:extLst>
              </p:cNvPr>
              <p:cNvSpPr txBox="1"/>
              <p:nvPr/>
            </p:nvSpPr>
            <p:spPr>
              <a:xfrm rot="16200000">
                <a:off x="8401982" y="2646341"/>
                <a:ext cx="169018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/>
                  <a:t>1x1 conv,256</a:t>
                </a:r>
              </a:p>
              <a:p>
                <a:r>
                  <a:rPr lang="en-IN"/>
                  <a:t>3x3 conv,256</a:t>
                </a:r>
              </a:p>
              <a:p>
                <a:r>
                  <a:rPr lang="en-IN"/>
                  <a:t>1x1 conv ,1024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4F11B8-0BCB-D21D-27BF-56ECEE910BA2}"/>
                </a:ext>
              </a:extLst>
            </p:cNvPr>
            <p:cNvGrpSpPr/>
            <p:nvPr/>
          </p:nvGrpSpPr>
          <p:grpSpPr>
            <a:xfrm>
              <a:off x="9435244" y="1177609"/>
              <a:ext cx="1037131" cy="2968154"/>
              <a:chOff x="9857619" y="1194784"/>
              <a:chExt cx="1037131" cy="296815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5A9FBF2-F0C8-D4E4-6762-554AC87538E8}"/>
                  </a:ext>
                </a:extLst>
              </p:cNvPr>
              <p:cNvSpPr/>
              <p:nvPr/>
            </p:nvSpPr>
            <p:spPr>
              <a:xfrm>
                <a:off x="9857619" y="2029338"/>
                <a:ext cx="1037131" cy="2133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837610-D75D-11E0-B61C-C81711A33902}"/>
                  </a:ext>
                </a:extLst>
              </p:cNvPr>
              <p:cNvSpPr txBox="1"/>
              <p:nvPr/>
            </p:nvSpPr>
            <p:spPr>
              <a:xfrm rot="16200000">
                <a:off x="8981012" y="2112277"/>
                <a:ext cx="275831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/>
                  <a:t>1x1 conv,512</a:t>
                </a:r>
              </a:p>
              <a:p>
                <a:r>
                  <a:rPr lang="en-IN"/>
                  <a:t>3x3 conv,512</a:t>
                </a:r>
              </a:p>
              <a:p>
                <a:r>
                  <a:rPr lang="en-IN"/>
                  <a:t>1x1 conv ,2048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7DA040B-73AD-A18D-C5DE-C16A429C27A7}"/>
                </a:ext>
              </a:extLst>
            </p:cNvPr>
            <p:cNvGrpSpPr/>
            <p:nvPr/>
          </p:nvGrpSpPr>
          <p:grpSpPr>
            <a:xfrm>
              <a:off x="10558134" y="2029338"/>
              <a:ext cx="533400" cy="2133600"/>
              <a:chOff x="11016065" y="2049403"/>
              <a:chExt cx="533400" cy="21336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EBAD0D3-C8DE-69FC-73FC-5717B5D99C12}"/>
                  </a:ext>
                </a:extLst>
              </p:cNvPr>
              <p:cNvSpPr/>
              <p:nvPr/>
            </p:nvSpPr>
            <p:spPr>
              <a:xfrm>
                <a:off x="11016065" y="2049403"/>
                <a:ext cx="533400" cy="2133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9E270-68F4-288C-3D2D-F246CF1E5D67}"/>
                  </a:ext>
                </a:extLst>
              </p:cNvPr>
              <p:cNvSpPr txBox="1"/>
              <p:nvPr/>
            </p:nvSpPr>
            <p:spPr>
              <a:xfrm rot="16200000">
                <a:off x="10556477" y="2904649"/>
                <a:ext cx="15376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/>
                  <a:t>77 </a:t>
                </a:r>
                <a:r>
                  <a:rPr lang="en-IN" err="1"/>
                  <a:t>fc,softmax</a:t>
                </a:r>
                <a:endParaRPr lang="en-IN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3767BE-6AFD-D5E0-8BD3-3873B570E6EB}"/>
                </a:ext>
              </a:extLst>
            </p:cNvPr>
            <p:cNvSpPr txBox="1"/>
            <p:nvPr/>
          </p:nvSpPr>
          <p:spPr>
            <a:xfrm>
              <a:off x="10572056" y="4345456"/>
              <a:ext cx="627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Avg.</a:t>
              </a:r>
            </a:p>
            <a:p>
              <a:r>
                <a:rPr lang="en-IN"/>
                <a:t>pool</a:t>
              </a: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BB83795-577B-6775-03A0-960889AFC197}"/>
              </a:ext>
            </a:extLst>
          </p:cNvPr>
          <p:cNvSpPr/>
          <p:nvPr/>
        </p:nvSpPr>
        <p:spPr>
          <a:xfrm>
            <a:off x="2886075" y="3172339"/>
            <a:ext cx="575507" cy="3456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167AFE3-D13C-877F-9F91-E7686F711936}"/>
              </a:ext>
            </a:extLst>
          </p:cNvPr>
          <p:cNvSpPr/>
          <p:nvPr/>
        </p:nvSpPr>
        <p:spPr>
          <a:xfrm>
            <a:off x="5298541" y="3263639"/>
            <a:ext cx="372388" cy="3456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E988638-D60A-1FE8-A58D-90ED02A8FF04}"/>
              </a:ext>
            </a:extLst>
          </p:cNvPr>
          <p:cNvSpPr/>
          <p:nvPr/>
        </p:nvSpPr>
        <p:spPr>
          <a:xfrm>
            <a:off x="11234827" y="3172339"/>
            <a:ext cx="411353" cy="381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F97A0D-CF47-279A-00DC-76DCB1FEDF05}"/>
              </a:ext>
            </a:extLst>
          </p:cNvPr>
          <p:cNvSpPr txBox="1"/>
          <p:nvPr/>
        </p:nvSpPr>
        <p:spPr>
          <a:xfrm rot="16200000">
            <a:off x="10658595" y="3340225"/>
            <a:ext cx="24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Image features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8B04C5-1F5A-0F07-A644-F2F4299ED907}"/>
              </a:ext>
            </a:extLst>
          </p:cNvPr>
          <p:cNvSpPr/>
          <p:nvPr/>
        </p:nvSpPr>
        <p:spPr>
          <a:xfrm>
            <a:off x="3461582" y="84773"/>
            <a:ext cx="1801283" cy="63377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1BEA8A-22F2-4048-7840-374C3D26CAB3}"/>
              </a:ext>
            </a:extLst>
          </p:cNvPr>
          <p:cNvSpPr txBox="1"/>
          <p:nvPr/>
        </p:nvSpPr>
        <p:spPr>
          <a:xfrm>
            <a:off x="676665" y="5415393"/>
            <a:ext cx="17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Dataset Images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EF724-981F-CF5D-3643-5BF4F9F5B9F6}"/>
              </a:ext>
            </a:extLst>
          </p:cNvPr>
          <p:cNvSpPr txBox="1"/>
          <p:nvPr/>
        </p:nvSpPr>
        <p:spPr>
          <a:xfrm>
            <a:off x="3240018" y="6432150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Image Augmentation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7C49D-744C-E1E6-60FC-5FBF84E83071}"/>
              </a:ext>
            </a:extLst>
          </p:cNvPr>
          <p:cNvSpPr txBox="1"/>
          <p:nvPr/>
        </p:nvSpPr>
        <p:spPr>
          <a:xfrm rot="16200000">
            <a:off x="6086821" y="3102761"/>
            <a:ext cx="1541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1x1 conv,64</a:t>
            </a:r>
          </a:p>
          <a:p>
            <a:r>
              <a:rPr lang="en-IN"/>
              <a:t>3x3 conv,64</a:t>
            </a:r>
          </a:p>
          <a:p>
            <a:r>
              <a:rPr lang="en-IN"/>
              <a:t>1x1 conv ,256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61BBA3-AFFE-C0FA-2145-52A8E5D13843}"/>
              </a:ext>
            </a:extLst>
          </p:cNvPr>
          <p:cNvSpPr/>
          <p:nvPr/>
        </p:nvSpPr>
        <p:spPr>
          <a:xfrm>
            <a:off x="5670929" y="2093535"/>
            <a:ext cx="5528222" cy="275831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A4D05-5388-0120-CA72-8A21A228935D}"/>
              </a:ext>
            </a:extLst>
          </p:cNvPr>
          <p:cNvSpPr txBox="1"/>
          <p:nvPr/>
        </p:nvSpPr>
        <p:spPr>
          <a:xfrm>
            <a:off x="7875358" y="1402308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Resnet-50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B118DA6-E9EB-5024-F4E2-91853152A656}"/>
              </a:ext>
            </a:extLst>
          </p:cNvPr>
          <p:cNvSpPr/>
          <p:nvPr/>
        </p:nvSpPr>
        <p:spPr>
          <a:xfrm rot="5400000">
            <a:off x="8283668" y="-866732"/>
            <a:ext cx="302745" cy="5472038"/>
          </a:xfrm>
          <a:prstGeom prst="leftBrace">
            <a:avLst>
              <a:gd name="adj1" fmla="val 8333"/>
              <a:gd name="adj2" fmla="val 498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6F7ABF-687E-1DC4-08A8-B71D0D6EA895}"/>
              </a:ext>
            </a:extLst>
          </p:cNvPr>
          <p:cNvSpPr/>
          <p:nvPr/>
        </p:nvSpPr>
        <p:spPr>
          <a:xfrm>
            <a:off x="10718380" y="133333"/>
            <a:ext cx="1192696" cy="789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solidFill>
                  <a:schemeClr val="tx1"/>
                </a:solidFill>
              </a:rPr>
              <a:t>Data Preprocessing and Feature Extraction</a:t>
            </a:r>
          </a:p>
          <a:p>
            <a:pPr algn="ctr"/>
            <a:r>
              <a:rPr lang="en-IN" sz="1000">
                <a:solidFill>
                  <a:schemeClr val="tx1"/>
                </a:solidFill>
              </a:rPr>
              <a:t>(4.2.2)</a:t>
            </a:r>
          </a:p>
        </p:txBody>
      </p:sp>
    </p:spTree>
    <p:extLst>
      <p:ext uri="{BB962C8B-B14F-4D97-AF65-F5344CB8AC3E}">
        <p14:creationId xmlns:p14="http://schemas.microsoft.com/office/powerpoint/2010/main" val="277815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3F00B59-F079-7010-B02B-363D578C50A8}"/>
              </a:ext>
            </a:extLst>
          </p:cNvPr>
          <p:cNvGrpSpPr/>
          <p:nvPr/>
        </p:nvGrpSpPr>
        <p:grpSpPr>
          <a:xfrm>
            <a:off x="1234440" y="304231"/>
            <a:ext cx="10381512" cy="5540309"/>
            <a:chOff x="1491612" y="319471"/>
            <a:chExt cx="10299600" cy="5586029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388EA3D2-8C9A-112D-595D-3BF1E6EC2EAA}"/>
                </a:ext>
              </a:extLst>
            </p:cNvPr>
            <p:cNvGrpSpPr/>
            <p:nvPr/>
          </p:nvGrpSpPr>
          <p:grpSpPr>
            <a:xfrm>
              <a:off x="2902121" y="749219"/>
              <a:ext cx="5195040" cy="5156281"/>
              <a:chOff x="1279061" y="505379"/>
              <a:chExt cx="5676907" cy="5847242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6368FC0-62C9-C6C7-C8F7-066CC2DF22B8}"/>
                  </a:ext>
                </a:extLst>
              </p:cNvPr>
              <p:cNvGrpSpPr/>
              <p:nvPr/>
            </p:nvGrpSpPr>
            <p:grpSpPr>
              <a:xfrm>
                <a:off x="6346368" y="1953928"/>
                <a:ext cx="609600" cy="2995546"/>
                <a:chOff x="6346368" y="1953928"/>
                <a:chExt cx="609600" cy="299554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A66FDCA-09BA-4325-56CE-27058A596603}"/>
                    </a:ext>
                  </a:extLst>
                </p:cNvPr>
                <p:cNvSpPr/>
                <p:nvPr/>
              </p:nvSpPr>
              <p:spPr>
                <a:xfrm>
                  <a:off x="6346368" y="1953928"/>
                  <a:ext cx="609600" cy="50168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2F2528B-42FE-8FDB-C091-469407589D09}"/>
                    </a:ext>
                  </a:extLst>
                </p:cNvPr>
                <p:cNvSpPr/>
                <p:nvPr/>
              </p:nvSpPr>
              <p:spPr>
                <a:xfrm>
                  <a:off x="6346368" y="2613437"/>
                  <a:ext cx="609599" cy="50168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ABD5144-91E9-2840-18CE-DFE93B239DDF}"/>
                    </a:ext>
                  </a:extLst>
                </p:cNvPr>
                <p:cNvSpPr/>
                <p:nvPr/>
              </p:nvSpPr>
              <p:spPr>
                <a:xfrm>
                  <a:off x="6346368" y="3635021"/>
                  <a:ext cx="609600" cy="50168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837A80A-209A-6521-9449-94F3877FC8A1}"/>
                    </a:ext>
                  </a:extLst>
                </p:cNvPr>
                <p:cNvSpPr/>
                <p:nvPr/>
              </p:nvSpPr>
              <p:spPr>
                <a:xfrm>
                  <a:off x="6346368" y="4447785"/>
                  <a:ext cx="609600" cy="50168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6196DD-446A-5F30-B2FC-B4962E91E969}"/>
                  </a:ext>
                </a:extLst>
              </p:cNvPr>
              <p:cNvGrpSpPr/>
              <p:nvPr/>
            </p:nvGrpSpPr>
            <p:grpSpPr>
              <a:xfrm>
                <a:off x="1279061" y="505379"/>
                <a:ext cx="446323" cy="5847242"/>
                <a:chOff x="560604" y="272142"/>
                <a:chExt cx="446323" cy="645079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A821DD-9E3A-C0C8-21AA-12ED91E07A88}"/>
                    </a:ext>
                  </a:extLst>
                </p:cNvPr>
                <p:cNvSpPr/>
                <p:nvPr/>
              </p:nvSpPr>
              <p:spPr>
                <a:xfrm>
                  <a:off x="560604" y="4078746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9147F9F-7559-8DEF-CDA4-0CCC4F624C1C}"/>
                    </a:ext>
                  </a:extLst>
                </p:cNvPr>
                <p:cNvSpPr/>
                <p:nvPr/>
              </p:nvSpPr>
              <p:spPr>
                <a:xfrm>
                  <a:off x="560612" y="272142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674B31-5BF2-869A-255B-550935C96E66}"/>
                    </a:ext>
                  </a:extLst>
                </p:cNvPr>
                <p:cNvSpPr/>
                <p:nvPr/>
              </p:nvSpPr>
              <p:spPr>
                <a:xfrm>
                  <a:off x="560613" y="808164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5C004DB-441E-C854-7B2A-ADAC6B6AF9B6}"/>
                    </a:ext>
                  </a:extLst>
                </p:cNvPr>
                <p:cNvSpPr/>
                <p:nvPr/>
              </p:nvSpPr>
              <p:spPr>
                <a:xfrm>
                  <a:off x="560613" y="1341764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FBC6931-793A-1B1A-3D34-2091E0475CA2}"/>
                    </a:ext>
                  </a:extLst>
                </p:cNvPr>
                <p:cNvSpPr/>
                <p:nvPr/>
              </p:nvSpPr>
              <p:spPr>
                <a:xfrm>
                  <a:off x="560611" y="1873954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743F911-38ED-B730-2F6D-B50F9CCC3CC2}"/>
                    </a:ext>
                  </a:extLst>
                </p:cNvPr>
                <p:cNvSpPr/>
                <p:nvPr/>
              </p:nvSpPr>
              <p:spPr>
                <a:xfrm>
                  <a:off x="560610" y="2423683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DEE6E02-3EAB-4BD3-E00C-8601AD828229}"/>
                    </a:ext>
                  </a:extLst>
                </p:cNvPr>
                <p:cNvSpPr/>
                <p:nvPr/>
              </p:nvSpPr>
              <p:spPr>
                <a:xfrm>
                  <a:off x="560604" y="4632259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4C2CD2-3FBF-564C-9140-662566F3A029}"/>
                    </a:ext>
                  </a:extLst>
                </p:cNvPr>
                <p:cNvSpPr/>
                <p:nvPr/>
              </p:nvSpPr>
              <p:spPr>
                <a:xfrm>
                  <a:off x="560604" y="5169899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7B44F24-BF78-186F-93FF-4380AE4F9ED3}"/>
                    </a:ext>
                  </a:extLst>
                </p:cNvPr>
                <p:cNvSpPr/>
                <p:nvPr/>
              </p:nvSpPr>
              <p:spPr>
                <a:xfrm>
                  <a:off x="582384" y="5739285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11A6B7C-8FFE-0132-AE7F-07AF65778156}"/>
                    </a:ext>
                  </a:extLst>
                </p:cNvPr>
                <p:cNvSpPr/>
                <p:nvPr/>
              </p:nvSpPr>
              <p:spPr>
                <a:xfrm>
                  <a:off x="582384" y="6287507"/>
                  <a:ext cx="424543" cy="4354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C65C732-2A7E-FD8A-7376-FBA5A1B8B754}"/>
                  </a:ext>
                </a:extLst>
              </p:cNvPr>
              <p:cNvGrpSpPr/>
              <p:nvPr/>
            </p:nvGrpSpPr>
            <p:grpSpPr>
              <a:xfrm>
                <a:off x="3720191" y="925478"/>
                <a:ext cx="609600" cy="5098297"/>
                <a:chOff x="3720191" y="925478"/>
                <a:chExt cx="609600" cy="509829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51C4721-8619-D814-C8BD-30E009937444}"/>
                    </a:ext>
                  </a:extLst>
                </p:cNvPr>
                <p:cNvGrpSpPr/>
                <p:nvPr/>
              </p:nvGrpSpPr>
              <p:grpSpPr>
                <a:xfrm>
                  <a:off x="3720191" y="925478"/>
                  <a:ext cx="609600" cy="2180845"/>
                  <a:chOff x="3799114" y="3609880"/>
                  <a:chExt cx="609600" cy="26354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E5C6CE3-F7F8-1069-622F-81566AC756BB}"/>
                      </a:ext>
                    </a:extLst>
                  </p:cNvPr>
                  <p:cNvSpPr/>
                  <p:nvPr/>
                </p:nvSpPr>
                <p:spPr>
                  <a:xfrm>
                    <a:off x="3799114" y="3609880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A3BCCEC-E263-48C2-1C01-8B99E396406E}"/>
                      </a:ext>
                    </a:extLst>
                  </p:cNvPr>
                  <p:cNvSpPr/>
                  <p:nvPr/>
                </p:nvSpPr>
                <p:spPr>
                  <a:xfrm>
                    <a:off x="3799114" y="4277385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82C5521E-4E8D-A91E-23F5-0A7EFC3DEFF5}"/>
                      </a:ext>
                    </a:extLst>
                  </p:cNvPr>
                  <p:cNvSpPr/>
                  <p:nvPr/>
                </p:nvSpPr>
                <p:spPr>
                  <a:xfrm>
                    <a:off x="3799114" y="4973837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5AD7881-88E6-D3C6-D428-E1EEE6F17FED}"/>
                      </a:ext>
                    </a:extLst>
                  </p:cNvPr>
                  <p:cNvSpPr/>
                  <p:nvPr/>
                </p:nvSpPr>
                <p:spPr>
                  <a:xfrm>
                    <a:off x="3799114" y="5670503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8579258-802D-D4E6-BF99-97B7FAD9D339}"/>
                    </a:ext>
                  </a:extLst>
                </p:cNvPr>
                <p:cNvGrpSpPr/>
                <p:nvPr/>
              </p:nvGrpSpPr>
              <p:grpSpPr>
                <a:xfrm>
                  <a:off x="3720191" y="3818217"/>
                  <a:ext cx="609600" cy="2205558"/>
                  <a:chOff x="3799114" y="3609880"/>
                  <a:chExt cx="609600" cy="263548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6390482-725F-3A78-8431-49BF0FF337C0}"/>
                      </a:ext>
                    </a:extLst>
                  </p:cNvPr>
                  <p:cNvSpPr/>
                  <p:nvPr/>
                </p:nvSpPr>
                <p:spPr>
                  <a:xfrm>
                    <a:off x="3799114" y="3609880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7FF7B61-E792-26B0-9C5A-7FB5F7B054F1}"/>
                      </a:ext>
                    </a:extLst>
                  </p:cNvPr>
                  <p:cNvSpPr/>
                  <p:nvPr/>
                </p:nvSpPr>
                <p:spPr>
                  <a:xfrm>
                    <a:off x="3799114" y="4277385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10D2CEC-4EC2-4268-218B-EC846BF73ABE}"/>
                      </a:ext>
                    </a:extLst>
                  </p:cNvPr>
                  <p:cNvSpPr/>
                  <p:nvPr/>
                </p:nvSpPr>
                <p:spPr>
                  <a:xfrm>
                    <a:off x="3799114" y="4973837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D7B458F-B397-0235-251E-5C25F98663D8}"/>
                      </a:ext>
                    </a:extLst>
                  </p:cNvPr>
                  <p:cNvSpPr/>
                  <p:nvPr/>
                </p:nvSpPr>
                <p:spPr>
                  <a:xfrm>
                    <a:off x="3799114" y="5670503"/>
                    <a:ext cx="609600" cy="5748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A024812-EDDC-1556-9A37-BBC6A39E1822}"/>
                  </a:ext>
                </a:extLst>
              </p:cNvPr>
              <p:cNvCxnSpPr>
                <a:cxnSpLocks/>
                <a:stCxn id="13" idx="6"/>
                <a:endCxn id="24" idx="2"/>
              </p:cNvCxnSpPr>
              <p:nvPr/>
            </p:nvCxnSpPr>
            <p:spPr>
              <a:xfrm>
                <a:off x="1703612" y="702724"/>
                <a:ext cx="2016579" cy="460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DE162A7-CBC0-4C8C-14CE-32E2089ACB18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>
                <a:off x="1703612" y="702724"/>
                <a:ext cx="2016579" cy="101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28770FF-E2EB-B660-53B7-DE7A6325EAB7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703604" y="690120"/>
                <a:ext cx="2016587" cy="1601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8069CCC-A83F-D2C5-EC53-30AC15648353}"/>
                  </a:ext>
                </a:extLst>
              </p:cNvPr>
              <p:cNvCxnSpPr>
                <a:cxnSpLocks/>
                <a:stCxn id="13" idx="6"/>
                <a:endCxn id="30" idx="2"/>
              </p:cNvCxnSpPr>
              <p:nvPr/>
            </p:nvCxnSpPr>
            <p:spPr>
              <a:xfrm>
                <a:off x="1703612" y="702724"/>
                <a:ext cx="2016579" cy="3356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589F50D-ADD1-045C-0D86-62F5504E4297}"/>
                  </a:ext>
                </a:extLst>
              </p:cNvPr>
              <p:cNvCxnSpPr>
                <a:cxnSpLocks/>
                <a:stCxn id="13" idx="6"/>
                <a:endCxn id="27" idx="2"/>
              </p:cNvCxnSpPr>
              <p:nvPr/>
            </p:nvCxnSpPr>
            <p:spPr>
              <a:xfrm>
                <a:off x="1703612" y="702724"/>
                <a:ext cx="2016579" cy="2165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5866371-8B6C-3A4E-07F2-C187299ECC6C}"/>
                  </a:ext>
                </a:extLst>
              </p:cNvPr>
              <p:cNvCxnSpPr>
                <a:cxnSpLocks/>
                <a:stCxn id="14" idx="6"/>
                <a:endCxn id="31" idx="2"/>
              </p:cNvCxnSpPr>
              <p:nvPr/>
            </p:nvCxnSpPr>
            <p:spPr>
              <a:xfrm>
                <a:off x="1703613" y="1188594"/>
                <a:ext cx="2016578" cy="3428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6343F62-DABE-A0EB-EE1A-2271F21D9311}"/>
                  </a:ext>
                </a:extLst>
              </p:cNvPr>
              <p:cNvCxnSpPr>
                <a:cxnSpLocks/>
                <a:stCxn id="14" idx="6"/>
                <a:endCxn id="32" idx="2"/>
              </p:cNvCxnSpPr>
              <p:nvPr/>
            </p:nvCxnSpPr>
            <p:spPr>
              <a:xfrm>
                <a:off x="1703613" y="1188594"/>
                <a:ext cx="2016578" cy="4011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4726949-F2B5-FDC6-2A24-C0E7B94F08A3}"/>
                  </a:ext>
                </a:extLst>
              </p:cNvPr>
              <p:cNvCxnSpPr>
                <a:cxnSpLocks/>
                <a:stCxn id="13" idx="6"/>
                <a:endCxn id="31" idx="2"/>
              </p:cNvCxnSpPr>
              <p:nvPr/>
            </p:nvCxnSpPr>
            <p:spPr>
              <a:xfrm>
                <a:off x="1703612" y="702724"/>
                <a:ext cx="2016579" cy="3914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92A96DF-9A63-A7D7-02FD-1B97AE91B000}"/>
                  </a:ext>
                </a:extLst>
              </p:cNvPr>
              <p:cNvCxnSpPr>
                <a:cxnSpLocks/>
                <a:stCxn id="13" idx="6"/>
                <a:endCxn id="32" idx="2"/>
              </p:cNvCxnSpPr>
              <p:nvPr/>
            </p:nvCxnSpPr>
            <p:spPr>
              <a:xfrm>
                <a:off x="1703612" y="702724"/>
                <a:ext cx="2016579" cy="4497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2B9618B-6ABF-C10F-C902-1A79C00BED88}"/>
                  </a:ext>
                </a:extLst>
              </p:cNvPr>
              <p:cNvCxnSpPr>
                <a:cxnSpLocks/>
                <a:stCxn id="13" idx="6"/>
                <a:endCxn id="33" idx="2"/>
              </p:cNvCxnSpPr>
              <p:nvPr/>
            </p:nvCxnSpPr>
            <p:spPr>
              <a:xfrm>
                <a:off x="1703612" y="702724"/>
                <a:ext cx="2016579" cy="508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8AA775-6AFE-B58E-A2DC-55B89128E549}"/>
                  </a:ext>
                </a:extLst>
              </p:cNvPr>
              <p:cNvCxnSpPr>
                <a:cxnSpLocks/>
                <a:stCxn id="14" idx="6"/>
                <a:endCxn id="24" idx="2"/>
              </p:cNvCxnSpPr>
              <p:nvPr/>
            </p:nvCxnSpPr>
            <p:spPr>
              <a:xfrm flipV="1">
                <a:off x="1703613" y="1163324"/>
                <a:ext cx="2016578" cy="25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A3FB7FC-E7F3-ADC8-ADEB-6BEED6DA5696}"/>
                  </a:ext>
                </a:extLst>
              </p:cNvPr>
              <p:cNvCxnSpPr>
                <a:cxnSpLocks/>
                <a:stCxn id="14" idx="6"/>
                <a:endCxn id="25" idx="2"/>
              </p:cNvCxnSpPr>
              <p:nvPr/>
            </p:nvCxnSpPr>
            <p:spPr>
              <a:xfrm>
                <a:off x="1703613" y="1188594"/>
                <a:ext cx="2016578" cy="527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E5CD07A-EDE8-9AEF-3EB4-10092490B171}"/>
                  </a:ext>
                </a:extLst>
              </p:cNvPr>
              <p:cNvCxnSpPr>
                <a:cxnSpLocks/>
                <a:stCxn id="14" idx="6"/>
                <a:endCxn id="26" idx="2"/>
              </p:cNvCxnSpPr>
              <p:nvPr/>
            </p:nvCxnSpPr>
            <p:spPr>
              <a:xfrm>
                <a:off x="1703613" y="1188594"/>
                <a:ext cx="2016578" cy="1103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31036BD-F785-1430-B5A7-7B0E40AE26AD}"/>
                  </a:ext>
                </a:extLst>
              </p:cNvPr>
              <p:cNvCxnSpPr>
                <a:cxnSpLocks/>
                <a:stCxn id="14" idx="6"/>
                <a:endCxn id="27" idx="2"/>
              </p:cNvCxnSpPr>
              <p:nvPr/>
            </p:nvCxnSpPr>
            <p:spPr>
              <a:xfrm>
                <a:off x="1703613" y="1188594"/>
                <a:ext cx="2016578" cy="1679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136A39B-5CE0-4BF6-54D0-55CF8C06F230}"/>
                  </a:ext>
                </a:extLst>
              </p:cNvPr>
              <p:cNvCxnSpPr>
                <a:cxnSpLocks/>
                <a:stCxn id="14" idx="6"/>
                <a:endCxn id="30" idx="2"/>
              </p:cNvCxnSpPr>
              <p:nvPr/>
            </p:nvCxnSpPr>
            <p:spPr>
              <a:xfrm>
                <a:off x="1703613" y="1188594"/>
                <a:ext cx="2016578" cy="2870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A3C285A-4CEE-BC4E-D53C-2E8DE4277404}"/>
                  </a:ext>
                </a:extLst>
              </p:cNvPr>
              <p:cNvCxnSpPr>
                <a:cxnSpLocks/>
                <a:stCxn id="15" idx="6"/>
                <a:endCxn id="25" idx="2"/>
              </p:cNvCxnSpPr>
              <p:nvPr/>
            </p:nvCxnSpPr>
            <p:spPr>
              <a:xfrm>
                <a:off x="1703613" y="1672270"/>
                <a:ext cx="2016578" cy="43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A273B75-4251-AE9C-F150-D57B11C54879}"/>
                  </a:ext>
                </a:extLst>
              </p:cNvPr>
              <p:cNvCxnSpPr>
                <a:cxnSpLocks/>
                <a:stCxn id="15" idx="6"/>
                <a:endCxn id="24" idx="2"/>
              </p:cNvCxnSpPr>
              <p:nvPr/>
            </p:nvCxnSpPr>
            <p:spPr>
              <a:xfrm flipV="1">
                <a:off x="1703613" y="1163324"/>
                <a:ext cx="2016578" cy="508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70B8579-CB5E-8EF5-1943-471AC8C52306}"/>
                  </a:ext>
                </a:extLst>
              </p:cNvPr>
              <p:cNvCxnSpPr>
                <a:cxnSpLocks/>
                <a:stCxn id="15" idx="6"/>
                <a:endCxn id="26" idx="2"/>
              </p:cNvCxnSpPr>
              <p:nvPr/>
            </p:nvCxnSpPr>
            <p:spPr>
              <a:xfrm>
                <a:off x="1703613" y="1672270"/>
                <a:ext cx="2016578" cy="619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08AFFD2-0878-751E-2124-575F4BB1F862}"/>
                  </a:ext>
                </a:extLst>
              </p:cNvPr>
              <p:cNvCxnSpPr>
                <a:cxnSpLocks/>
                <a:stCxn id="15" idx="6"/>
                <a:endCxn id="27" idx="2"/>
              </p:cNvCxnSpPr>
              <p:nvPr/>
            </p:nvCxnSpPr>
            <p:spPr>
              <a:xfrm>
                <a:off x="1703613" y="1672270"/>
                <a:ext cx="2016578" cy="1196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6A438F0-324E-ECCB-B5F5-2AD4E1E6C23E}"/>
                  </a:ext>
                </a:extLst>
              </p:cNvPr>
              <p:cNvCxnSpPr>
                <a:cxnSpLocks/>
                <a:stCxn id="15" idx="6"/>
                <a:endCxn id="30" idx="2"/>
              </p:cNvCxnSpPr>
              <p:nvPr/>
            </p:nvCxnSpPr>
            <p:spPr>
              <a:xfrm>
                <a:off x="1703613" y="1672270"/>
                <a:ext cx="2016578" cy="2386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AF929-195F-1806-72A7-18EB74661D09}"/>
                  </a:ext>
                </a:extLst>
              </p:cNvPr>
              <p:cNvCxnSpPr>
                <a:cxnSpLocks/>
                <a:stCxn id="15" idx="6"/>
                <a:endCxn id="31" idx="2"/>
              </p:cNvCxnSpPr>
              <p:nvPr/>
            </p:nvCxnSpPr>
            <p:spPr>
              <a:xfrm>
                <a:off x="1703613" y="1672270"/>
                <a:ext cx="2016578" cy="2945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B333826-3E63-5145-6150-1B966A292649}"/>
                  </a:ext>
                </a:extLst>
              </p:cNvPr>
              <p:cNvCxnSpPr>
                <a:cxnSpLocks/>
                <a:stCxn id="15" idx="6"/>
                <a:endCxn id="32" idx="2"/>
              </p:cNvCxnSpPr>
              <p:nvPr/>
            </p:nvCxnSpPr>
            <p:spPr>
              <a:xfrm>
                <a:off x="1703613" y="1672270"/>
                <a:ext cx="2016578" cy="3527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DC3E89D-6238-8209-24C6-F2EE9FA43F82}"/>
                  </a:ext>
                </a:extLst>
              </p:cNvPr>
              <p:cNvCxnSpPr>
                <a:cxnSpLocks/>
                <a:stCxn id="15" idx="6"/>
                <a:endCxn id="33" idx="2"/>
              </p:cNvCxnSpPr>
              <p:nvPr/>
            </p:nvCxnSpPr>
            <p:spPr>
              <a:xfrm>
                <a:off x="1703613" y="1672270"/>
                <a:ext cx="2016578" cy="41109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5A268A9-28D1-E491-61F3-CD19D240AA49}"/>
                  </a:ext>
                </a:extLst>
              </p:cNvPr>
              <p:cNvCxnSpPr>
                <a:cxnSpLocks/>
                <a:stCxn id="16" idx="6"/>
                <a:endCxn id="24" idx="2"/>
              </p:cNvCxnSpPr>
              <p:nvPr/>
            </p:nvCxnSpPr>
            <p:spPr>
              <a:xfrm flipV="1">
                <a:off x="1703611" y="1163324"/>
                <a:ext cx="2016580" cy="991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DEFAAEB-8FBC-950D-7AB0-578303EEE291}"/>
                  </a:ext>
                </a:extLst>
              </p:cNvPr>
              <p:cNvCxnSpPr>
                <a:cxnSpLocks/>
                <a:stCxn id="16" idx="6"/>
                <a:endCxn id="25" idx="2"/>
              </p:cNvCxnSpPr>
              <p:nvPr/>
            </p:nvCxnSpPr>
            <p:spPr>
              <a:xfrm flipV="1">
                <a:off x="1703611" y="1715681"/>
                <a:ext cx="2016580" cy="438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1CDEE2B-6597-337F-B38F-EA8781621F2B}"/>
                  </a:ext>
                </a:extLst>
              </p:cNvPr>
              <p:cNvCxnSpPr>
                <a:cxnSpLocks/>
                <a:stCxn id="16" idx="6"/>
                <a:endCxn id="26" idx="2"/>
              </p:cNvCxnSpPr>
              <p:nvPr/>
            </p:nvCxnSpPr>
            <p:spPr>
              <a:xfrm>
                <a:off x="1703611" y="2154667"/>
                <a:ext cx="2016580" cy="137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F5ACD54-FD80-8FDD-45F6-969ED88657AD}"/>
                  </a:ext>
                </a:extLst>
              </p:cNvPr>
              <p:cNvCxnSpPr>
                <a:cxnSpLocks/>
                <a:stCxn id="16" idx="6"/>
                <a:endCxn id="27" idx="2"/>
              </p:cNvCxnSpPr>
              <p:nvPr/>
            </p:nvCxnSpPr>
            <p:spPr>
              <a:xfrm>
                <a:off x="1703611" y="2154667"/>
                <a:ext cx="2016580" cy="713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DEEB2DD-85D6-7E49-9F1D-D39E7EB7BF37}"/>
                  </a:ext>
                </a:extLst>
              </p:cNvPr>
              <p:cNvCxnSpPr>
                <a:cxnSpLocks/>
                <a:stCxn id="17" idx="6"/>
                <a:endCxn id="24" idx="2"/>
              </p:cNvCxnSpPr>
              <p:nvPr/>
            </p:nvCxnSpPr>
            <p:spPr>
              <a:xfrm flipV="1">
                <a:off x="1703610" y="1163324"/>
                <a:ext cx="2016581" cy="1489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973A6D9-4A73-EF55-2C94-21E03D26B845}"/>
                  </a:ext>
                </a:extLst>
              </p:cNvPr>
              <p:cNvCxnSpPr>
                <a:cxnSpLocks/>
                <a:stCxn id="17" idx="6"/>
                <a:endCxn id="25" idx="2"/>
              </p:cNvCxnSpPr>
              <p:nvPr/>
            </p:nvCxnSpPr>
            <p:spPr>
              <a:xfrm flipV="1">
                <a:off x="1703610" y="1715681"/>
                <a:ext cx="2016581" cy="937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FD1F467-BFA3-EC7A-1EE3-89FA991A4C12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 flipV="1">
                <a:off x="1703610" y="2291991"/>
                <a:ext cx="2016581" cy="360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3D03DAE-78AE-8D72-3F4C-450BE9A9C57B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>
                <a:off x="1703610" y="2652962"/>
                <a:ext cx="2016581" cy="215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0D48DE3-64C7-9DA8-A572-F67BF693775A}"/>
                  </a:ext>
                </a:extLst>
              </p:cNvPr>
              <p:cNvCxnSpPr>
                <a:cxnSpLocks/>
                <a:stCxn id="17" idx="6"/>
                <a:endCxn id="30" idx="2"/>
              </p:cNvCxnSpPr>
              <p:nvPr/>
            </p:nvCxnSpPr>
            <p:spPr>
              <a:xfrm>
                <a:off x="1703610" y="2652962"/>
                <a:ext cx="2016581" cy="1405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29C12611-DAAD-EF0C-B4CB-17671CF47F9C}"/>
                  </a:ext>
                </a:extLst>
              </p:cNvPr>
              <p:cNvCxnSpPr>
                <a:cxnSpLocks/>
                <a:stCxn id="17" idx="6"/>
                <a:endCxn id="31" idx="2"/>
              </p:cNvCxnSpPr>
              <p:nvPr/>
            </p:nvCxnSpPr>
            <p:spPr>
              <a:xfrm>
                <a:off x="1703610" y="2652962"/>
                <a:ext cx="2016581" cy="1964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F084FA0-7022-C7B7-0D92-B441276BF917}"/>
                  </a:ext>
                </a:extLst>
              </p:cNvPr>
              <p:cNvCxnSpPr>
                <a:cxnSpLocks/>
                <a:stCxn id="17" idx="6"/>
                <a:endCxn id="32" idx="2"/>
              </p:cNvCxnSpPr>
              <p:nvPr/>
            </p:nvCxnSpPr>
            <p:spPr>
              <a:xfrm>
                <a:off x="1703610" y="2652962"/>
                <a:ext cx="2016581" cy="2547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F49DBDE-2D0C-939C-3FA0-617B5CDE53F6}"/>
                  </a:ext>
                </a:extLst>
              </p:cNvPr>
              <p:cNvCxnSpPr>
                <a:cxnSpLocks/>
                <a:stCxn id="17" idx="6"/>
                <a:endCxn id="33" idx="2"/>
              </p:cNvCxnSpPr>
              <p:nvPr/>
            </p:nvCxnSpPr>
            <p:spPr>
              <a:xfrm>
                <a:off x="1703610" y="2652962"/>
                <a:ext cx="2016581" cy="3130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F5D48EF-F097-D103-96B5-70701C519892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 flipV="1">
                <a:off x="1703604" y="1213864"/>
                <a:ext cx="1961616" cy="2939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C9FEBF8-3299-1170-6509-7F3BB1E33462}"/>
                  </a:ext>
                </a:extLst>
              </p:cNvPr>
              <p:cNvCxnSpPr>
                <a:cxnSpLocks/>
                <a:stCxn id="12" idx="6"/>
                <a:endCxn id="25" idx="2"/>
              </p:cNvCxnSpPr>
              <p:nvPr/>
            </p:nvCxnSpPr>
            <p:spPr>
              <a:xfrm flipV="1">
                <a:off x="1703604" y="1715681"/>
                <a:ext cx="2016587" cy="2437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78A6995-C8F4-E0F8-F196-1DD577A68385}"/>
                  </a:ext>
                </a:extLst>
              </p:cNvPr>
              <p:cNvCxnSpPr>
                <a:cxnSpLocks/>
                <a:stCxn id="12" idx="6"/>
                <a:endCxn id="26" idx="2"/>
              </p:cNvCxnSpPr>
              <p:nvPr/>
            </p:nvCxnSpPr>
            <p:spPr>
              <a:xfrm flipV="1">
                <a:off x="1703604" y="2291991"/>
                <a:ext cx="2016587" cy="1861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9D96079-DF87-3881-CF52-E9F290257878}"/>
                  </a:ext>
                </a:extLst>
              </p:cNvPr>
              <p:cNvCxnSpPr>
                <a:cxnSpLocks/>
                <a:stCxn id="12" idx="6"/>
                <a:endCxn id="27" idx="2"/>
              </p:cNvCxnSpPr>
              <p:nvPr/>
            </p:nvCxnSpPr>
            <p:spPr>
              <a:xfrm flipV="1">
                <a:off x="1703604" y="2868478"/>
                <a:ext cx="2016587" cy="1284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06FD323-B32A-C18B-3A1E-2F3189BBC140}"/>
                  </a:ext>
                </a:extLst>
              </p:cNvPr>
              <p:cNvCxnSpPr>
                <a:cxnSpLocks/>
                <a:stCxn id="12" idx="6"/>
                <a:endCxn id="30" idx="2"/>
              </p:cNvCxnSpPr>
              <p:nvPr/>
            </p:nvCxnSpPr>
            <p:spPr>
              <a:xfrm flipV="1">
                <a:off x="1703604" y="4058758"/>
                <a:ext cx="2016587" cy="9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4C08D80-E1B7-D96D-1ECD-C3D6420FEAE7}"/>
                  </a:ext>
                </a:extLst>
              </p:cNvPr>
              <p:cNvCxnSpPr>
                <a:cxnSpLocks/>
                <a:stCxn id="12" idx="6"/>
                <a:endCxn id="32" idx="2"/>
              </p:cNvCxnSpPr>
              <p:nvPr/>
            </p:nvCxnSpPr>
            <p:spPr>
              <a:xfrm>
                <a:off x="1703604" y="4153173"/>
                <a:ext cx="2016587" cy="1047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2242169-4B72-EC36-994A-C126E4213F2C}"/>
                  </a:ext>
                </a:extLst>
              </p:cNvPr>
              <p:cNvCxnSpPr>
                <a:cxnSpLocks/>
                <a:stCxn id="12" idx="6"/>
                <a:endCxn id="33" idx="2"/>
              </p:cNvCxnSpPr>
              <p:nvPr/>
            </p:nvCxnSpPr>
            <p:spPr>
              <a:xfrm>
                <a:off x="1703604" y="4153173"/>
                <a:ext cx="2016587" cy="1630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F1D4A09-B37F-7BD5-DBF1-A2EBF9353792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 flipV="1">
                <a:off x="1703604" y="1163324"/>
                <a:ext cx="2016587" cy="3491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615C757F-8890-635D-649C-E70B593F6C25}"/>
                  </a:ext>
                </a:extLst>
              </p:cNvPr>
              <p:cNvCxnSpPr>
                <a:cxnSpLocks/>
                <a:stCxn id="18" idx="6"/>
                <a:endCxn id="25" idx="2"/>
              </p:cNvCxnSpPr>
              <p:nvPr/>
            </p:nvCxnSpPr>
            <p:spPr>
              <a:xfrm flipV="1">
                <a:off x="1703604" y="1715681"/>
                <a:ext cx="2016587" cy="293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E7FB3FD6-42C3-3397-D156-62E815507805}"/>
                  </a:ext>
                </a:extLst>
              </p:cNvPr>
              <p:cNvCxnSpPr>
                <a:cxnSpLocks/>
                <a:stCxn id="18" idx="6"/>
                <a:endCxn id="26" idx="2"/>
              </p:cNvCxnSpPr>
              <p:nvPr/>
            </p:nvCxnSpPr>
            <p:spPr>
              <a:xfrm flipV="1">
                <a:off x="1703604" y="2291991"/>
                <a:ext cx="2016587" cy="2362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C240D17-04EC-930B-14DE-BFD0549FF328}"/>
                  </a:ext>
                </a:extLst>
              </p:cNvPr>
              <p:cNvCxnSpPr>
                <a:cxnSpLocks/>
                <a:stCxn id="18" idx="6"/>
                <a:endCxn id="27" idx="2"/>
              </p:cNvCxnSpPr>
              <p:nvPr/>
            </p:nvCxnSpPr>
            <p:spPr>
              <a:xfrm flipV="1">
                <a:off x="1703604" y="2868478"/>
                <a:ext cx="2016587" cy="1786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F90F911-C562-CFE0-EB0B-2636667E791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703604" y="4065977"/>
                <a:ext cx="1961616" cy="588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F703B23-8327-5589-646C-3D09E92599A6}"/>
                  </a:ext>
                </a:extLst>
              </p:cNvPr>
              <p:cNvCxnSpPr>
                <a:cxnSpLocks/>
                <a:stCxn id="18" idx="6"/>
                <a:endCxn id="31" idx="2"/>
              </p:cNvCxnSpPr>
              <p:nvPr/>
            </p:nvCxnSpPr>
            <p:spPr>
              <a:xfrm flipV="1">
                <a:off x="1703604" y="4617374"/>
                <a:ext cx="2016587" cy="37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5D1ECBD-E1C2-180E-4AC2-E28A0F6619FD}"/>
                  </a:ext>
                </a:extLst>
              </p:cNvPr>
              <p:cNvCxnSpPr>
                <a:cxnSpLocks/>
                <a:stCxn id="18" idx="6"/>
                <a:endCxn id="32" idx="2"/>
              </p:cNvCxnSpPr>
              <p:nvPr/>
            </p:nvCxnSpPr>
            <p:spPr>
              <a:xfrm>
                <a:off x="1703604" y="4654898"/>
                <a:ext cx="2016587" cy="545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4D12345-23EC-C190-4F2B-E9A3C9ED335E}"/>
                  </a:ext>
                </a:extLst>
              </p:cNvPr>
              <p:cNvCxnSpPr>
                <a:cxnSpLocks/>
                <a:stCxn id="18" idx="6"/>
                <a:endCxn id="33" idx="2"/>
              </p:cNvCxnSpPr>
              <p:nvPr/>
            </p:nvCxnSpPr>
            <p:spPr>
              <a:xfrm>
                <a:off x="1703604" y="4654898"/>
                <a:ext cx="2016587" cy="1128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6341822-6FE8-A5B9-BB9E-E5CC61D0315F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 flipV="1">
                <a:off x="1703604" y="1163324"/>
                <a:ext cx="2016587" cy="3978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7CAD3751-D039-AA2C-DAED-F11C5660204A}"/>
                  </a:ext>
                </a:extLst>
              </p:cNvPr>
              <p:cNvCxnSpPr>
                <a:cxnSpLocks/>
                <a:stCxn id="19" idx="6"/>
                <a:endCxn id="25" idx="2"/>
              </p:cNvCxnSpPr>
              <p:nvPr/>
            </p:nvCxnSpPr>
            <p:spPr>
              <a:xfrm flipV="1">
                <a:off x="1703604" y="1715681"/>
                <a:ext cx="2016587" cy="3426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5E325BD-EB30-FC38-F087-84ACE719EE82}"/>
                  </a:ext>
                </a:extLst>
              </p:cNvPr>
              <p:cNvCxnSpPr>
                <a:cxnSpLocks/>
                <a:stCxn id="19" idx="6"/>
                <a:endCxn id="26" idx="2"/>
              </p:cNvCxnSpPr>
              <p:nvPr/>
            </p:nvCxnSpPr>
            <p:spPr>
              <a:xfrm flipV="1">
                <a:off x="1703604" y="2291991"/>
                <a:ext cx="2016587" cy="2850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0F65C971-F6A1-0D83-F777-1566273E52F4}"/>
                  </a:ext>
                </a:extLst>
              </p:cNvPr>
              <p:cNvCxnSpPr>
                <a:cxnSpLocks/>
                <a:stCxn id="19" idx="6"/>
                <a:endCxn id="27" idx="2"/>
              </p:cNvCxnSpPr>
              <p:nvPr/>
            </p:nvCxnSpPr>
            <p:spPr>
              <a:xfrm flipV="1">
                <a:off x="1703604" y="2868478"/>
                <a:ext cx="2016587" cy="227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297F688-3DF3-D61D-A1AF-305B4C88B30B}"/>
                  </a:ext>
                </a:extLst>
              </p:cNvPr>
              <p:cNvCxnSpPr>
                <a:cxnSpLocks/>
                <a:stCxn id="19" idx="6"/>
                <a:endCxn id="25" idx="2"/>
              </p:cNvCxnSpPr>
              <p:nvPr/>
            </p:nvCxnSpPr>
            <p:spPr>
              <a:xfrm flipV="1">
                <a:off x="1703604" y="1715681"/>
                <a:ext cx="2016587" cy="3426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5E292229-5E4E-7DE4-08EE-B0635EA88E54}"/>
                  </a:ext>
                </a:extLst>
              </p:cNvPr>
              <p:cNvCxnSpPr>
                <a:cxnSpLocks/>
                <a:stCxn id="19" idx="6"/>
                <a:endCxn id="30" idx="2"/>
              </p:cNvCxnSpPr>
              <p:nvPr/>
            </p:nvCxnSpPr>
            <p:spPr>
              <a:xfrm flipV="1">
                <a:off x="1703604" y="4058758"/>
                <a:ext cx="2016587" cy="1083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49A571-1D04-3A2D-B73A-7AC54BFE59B4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703604" y="5142235"/>
                <a:ext cx="1961616" cy="83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DDC3BE46-06FF-F861-2322-3F1CAC5EF16B}"/>
                  </a:ext>
                </a:extLst>
              </p:cNvPr>
              <p:cNvCxnSpPr>
                <a:cxnSpLocks/>
                <a:stCxn id="19" idx="6"/>
                <a:endCxn id="31" idx="2"/>
              </p:cNvCxnSpPr>
              <p:nvPr/>
            </p:nvCxnSpPr>
            <p:spPr>
              <a:xfrm flipV="1">
                <a:off x="1703604" y="4617374"/>
                <a:ext cx="2016587" cy="524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8274A956-1DA3-2A52-1BFD-5F72091191B9}"/>
                  </a:ext>
                </a:extLst>
              </p:cNvPr>
              <p:cNvCxnSpPr>
                <a:cxnSpLocks/>
                <a:stCxn id="19" idx="6"/>
                <a:endCxn id="33" idx="2"/>
              </p:cNvCxnSpPr>
              <p:nvPr/>
            </p:nvCxnSpPr>
            <p:spPr>
              <a:xfrm>
                <a:off x="1703604" y="5142235"/>
                <a:ext cx="2016587" cy="641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1737CD5-911C-F804-DCBC-B5C1853F2A48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 flipV="1">
                <a:off x="1725384" y="1163324"/>
                <a:ext cx="1994807" cy="4495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3EB578EE-F72B-3891-D9BF-E3DFA6294C30}"/>
                  </a:ext>
                </a:extLst>
              </p:cNvPr>
              <p:cNvCxnSpPr>
                <a:cxnSpLocks/>
                <a:stCxn id="20" idx="6"/>
              </p:cNvCxnSpPr>
              <p:nvPr/>
            </p:nvCxnSpPr>
            <p:spPr>
              <a:xfrm flipV="1">
                <a:off x="1725384" y="1728285"/>
                <a:ext cx="1939836" cy="3930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2AB3B109-DEE1-EE1F-99CE-31303E642CB1}"/>
                  </a:ext>
                </a:extLst>
              </p:cNvPr>
              <p:cNvCxnSpPr>
                <a:cxnSpLocks/>
                <a:stCxn id="20" idx="6"/>
                <a:endCxn id="26" idx="2"/>
              </p:cNvCxnSpPr>
              <p:nvPr/>
            </p:nvCxnSpPr>
            <p:spPr>
              <a:xfrm flipV="1">
                <a:off x="1725384" y="2291991"/>
                <a:ext cx="1994807" cy="3366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F99BBA39-4601-D63E-DFA0-8D2EAC705DA1}"/>
                  </a:ext>
                </a:extLst>
              </p:cNvPr>
              <p:cNvCxnSpPr>
                <a:cxnSpLocks/>
                <a:stCxn id="20" idx="6"/>
                <a:endCxn id="27" idx="2"/>
              </p:cNvCxnSpPr>
              <p:nvPr/>
            </p:nvCxnSpPr>
            <p:spPr>
              <a:xfrm flipV="1">
                <a:off x="1725384" y="2868478"/>
                <a:ext cx="1994807" cy="2789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BEA32A1-700C-B4EF-FC2C-020B98EA1890}"/>
                  </a:ext>
                </a:extLst>
              </p:cNvPr>
              <p:cNvCxnSpPr>
                <a:cxnSpLocks/>
                <a:stCxn id="20" idx="6"/>
                <a:endCxn id="30" idx="2"/>
              </p:cNvCxnSpPr>
              <p:nvPr/>
            </p:nvCxnSpPr>
            <p:spPr>
              <a:xfrm flipV="1">
                <a:off x="1725384" y="4058758"/>
                <a:ext cx="1994807" cy="1599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1F448A6D-1F64-66F9-DCEC-91A327783B7B}"/>
                  </a:ext>
                </a:extLst>
              </p:cNvPr>
              <p:cNvCxnSpPr>
                <a:cxnSpLocks/>
                <a:stCxn id="20" idx="6"/>
                <a:endCxn id="31" idx="2"/>
              </p:cNvCxnSpPr>
              <p:nvPr/>
            </p:nvCxnSpPr>
            <p:spPr>
              <a:xfrm flipV="1">
                <a:off x="1725384" y="4617374"/>
                <a:ext cx="1994807" cy="1040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E191FDAC-9871-5E8F-C994-6D3D66AC59FE}"/>
                  </a:ext>
                </a:extLst>
              </p:cNvPr>
              <p:cNvCxnSpPr>
                <a:cxnSpLocks/>
                <a:stCxn id="20" idx="6"/>
                <a:endCxn id="31" idx="2"/>
              </p:cNvCxnSpPr>
              <p:nvPr/>
            </p:nvCxnSpPr>
            <p:spPr>
              <a:xfrm flipV="1">
                <a:off x="1725384" y="4617374"/>
                <a:ext cx="1994807" cy="1040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9060937D-BE28-6340-3C2B-EB7074EADC8E}"/>
                  </a:ext>
                </a:extLst>
              </p:cNvPr>
              <p:cNvCxnSpPr>
                <a:cxnSpLocks/>
                <a:stCxn id="20" idx="6"/>
                <a:endCxn id="32" idx="2"/>
              </p:cNvCxnSpPr>
              <p:nvPr/>
            </p:nvCxnSpPr>
            <p:spPr>
              <a:xfrm flipV="1">
                <a:off x="1725384" y="5200215"/>
                <a:ext cx="1994807" cy="458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B96DE30A-6C14-9881-FA6D-6F64847151E6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 flipV="1">
                <a:off x="1725384" y="1163324"/>
                <a:ext cx="1994807" cy="4991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A8640F51-0443-9E17-D9E4-C024911C3578}"/>
                  </a:ext>
                </a:extLst>
              </p:cNvPr>
              <p:cNvCxnSpPr>
                <a:cxnSpLocks/>
                <a:stCxn id="21" idx="6"/>
                <a:endCxn id="30" idx="2"/>
              </p:cNvCxnSpPr>
              <p:nvPr/>
            </p:nvCxnSpPr>
            <p:spPr>
              <a:xfrm flipV="1">
                <a:off x="1725384" y="4058758"/>
                <a:ext cx="1994807" cy="2096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5D62C19C-8C9C-0AFE-8436-D27FFC627D40}"/>
                  </a:ext>
                </a:extLst>
              </p:cNvPr>
              <p:cNvCxnSpPr>
                <a:cxnSpLocks/>
                <a:stCxn id="21" idx="6"/>
                <a:endCxn id="33" idx="2"/>
              </p:cNvCxnSpPr>
              <p:nvPr/>
            </p:nvCxnSpPr>
            <p:spPr>
              <a:xfrm flipV="1">
                <a:off x="1725384" y="5783235"/>
                <a:ext cx="1994807" cy="372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01A9C74D-37CA-C796-AFB4-5CDBA62382AD}"/>
                  </a:ext>
                </a:extLst>
              </p:cNvPr>
              <p:cNvCxnSpPr>
                <a:cxnSpLocks/>
                <a:stCxn id="21" idx="6"/>
                <a:endCxn id="32" idx="2"/>
              </p:cNvCxnSpPr>
              <p:nvPr/>
            </p:nvCxnSpPr>
            <p:spPr>
              <a:xfrm flipV="1">
                <a:off x="1725384" y="5200215"/>
                <a:ext cx="1994807" cy="955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8432D22C-6B25-2D0E-C8C5-5780390A0973}"/>
                  </a:ext>
                </a:extLst>
              </p:cNvPr>
              <p:cNvCxnSpPr>
                <a:cxnSpLocks/>
                <a:stCxn id="24" idx="6"/>
                <a:endCxn id="4" idx="2"/>
              </p:cNvCxnSpPr>
              <p:nvPr/>
            </p:nvCxnSpPr>
            <p:spPr>
              <a:xfrm>
                <a:off x="4329791" y="1163323"/>
                <a:ext cx="2016577" cy="104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FB2E41E-EF9F-2EC5-CE62-1AC1EF3E7E38}"/>
                  </a:ext>
                </a:extLst>
              </p:cNvPr>
              <p:cNvCxnSpPr>
                <a:cxnSpLocks/>
                <a:stCxn id="24" idx="6"/>
                <a:endCxn id="6" idx="2"/>
              </p:cNvCxnSpPr>
              <p:nvPr/>
            </p:nvCxnSpPr>
            <p:spPr>
              <a:xfrm>
                <a:off x="4329791" y="1163323"/>
                <a:ext cx="2016577" cy="170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C859A1C-74F9-BAE5-1C10-EEE8F585EE1C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4329791" y="1163323"/>
                <a:ext cx="2016577" cy="2722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580D81E1-8AE0-EBA7-3348-43B59A4E0D45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329791" y="1163323"/>
                <a:ext cx="2016577" cy="353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EBEF6F5-D7F0-BC6B-83C4-AA8C0E22866E}"/>
                  </a:ext>
                </a:extLst>
              </p:cNvPr>
              <p:cNvCxnSpPr>
                <a:cxnSpLocks/>
                <a:stCxn id="25" idx="6"/>
                <a:endCxn id="4" idx="2"/>
              </p:cNvCxnSpPr>
              <p:nvPr/>
            </p:nvCxnSpPr>
            <p:spPr>
              <a:xfrm>
                <a:off x="4329791" y="1715680"/>
                <a:ext cx="2016577" cy="489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27D1EC4B-A315-AD3F-C7B7-B3843CEA946C}"/>
                  </a:ext>
                </a:extLst>
              </p:cNvPr>
              <p:cNvCxnSpPr>
                <a:cxnSpLocks/>
                <a:stCxn id="25" idx="6"/>
                <a:endCxn id="6" idx="2"/>
              </p:cNvCxnSpPr>
              <p:nvPr/>
            </p:nvCxnSpPr>
            <p:spPr>
              <a:xfrm>
                <a:off x="4329791" y="1715680"/>
                <a:ext cx="2016577" cy="1148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14E168FD-BAAE-10C4-1C7D-378472290CA1}"/>
                  </a:ext>
                </a:extLst>
              </p:cNvPr>
              <p:cNvCxnSpPr>
                <a:cxnSpLocks/>
                <a:stCxn id="25" idx="6"/>
                <a:endCxn id="9" idx="2"/>
              </p:cNvCxnSpPr>
              <p:nvPr/>
            </p:nvCxnSpPr>
            <p:spPr>
              <a:xfrm>
                <a:off x="4329791" y="1715680"/>
                <a:ext cx="2016577" cy="2170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AD414AF-8300-1AE3-6B99-88B57AB77C37}"/>
                  </a:ext>
                </a:extLst>
              </p:cNvPr>
              <p:cNvCxnSpPr>
                <a:cxnSpLocks/>
                <a:stCxn id="25" idx="6"/>
                <a:endCxn id="10" idx="2"/>
              </p:cNvCxnSpPr>
              <p:nvPr/>
            </p:nvCxnSpPr>
            <p:spPr>
              <a:xfrm>
                <a:off x="4329791" y="1715680"/>
                <a:ext cx="2016577" cy="2982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B0B4449C-C2C4-99BE-BFB8-17DF07B3FAAD}"/>
                  </a:ext>
                </a:extLst>
              </p:cNvPr>
              <p:cNvCxnSpPr>
                <a:cxnSpLocks/>
                <a:stCxn id="26" idx="6"/>
                <a:endCxn id="4" idx="2"/>
              </p:cNvCxnSpPr>
              <p:nvPr/>
            </p:nvCxnSpPr>
            <p:spPr>
              <a:xfrm flipV="1">
                <a:off x="4329791" y="2204773"/>
                <a:ext cx="2016577" cy="87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7D59E5E6-4083-579A-D9B9-B0A5876B1C15}"/>
                  </a:ext>
                </a:extLst>
              </p:cNvPr>
              <p:cNvCxnSpPr>
                <a:cxnSpLocks/>
                <a:stCxn id="26" idx="6"/>
                <a:endCxn id="6" idx="2"/>
              </p:cNvCxnSpPr>
              <p:nvPr/>
            </p:nvCxnSpPr>
            <p:spPr>
              <a:xfrm>
                <a:off x="4329791" y="2291991"/>
                <a:ext cx="2016577" cy="572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7A561573-5363-F4F6-E94E-7CC9DCB4909E}"/>
                  </a:ext>
                </a:extLst>
              </p:cNvPr>
              <p:cNvCxnSpPr>
                <a:cxnSpLocks/>
                <a:stCxn id="27" idx="6"/>
                <a:endCxn id="4" idx="2"/>
              </p:cNvCxnSpPr>
              <p:nvPr/>
            </p:nvCxnSpPr>
            <p:spPr>
              <a:xfrm flipV="1">
                <a:off x="4329791" y="2204773"/>
                <a:ext cx="2016577" cy="663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93F5149E-E2E0-83C2-28A6-588F10CD29F2}"/>
                  </a:ext>
                </a:extLst>
              </p:cNvPr>
              <p:cNvCxnSpPr>
                <a:cxnSpLocks/>
                <a:stCxn id="26" idx="6"/>
                <a:endCxn id="9" idx="2"/>
              </p:cNvCxnSpPr>
              <p:nvPr/>
            </p:nvCxnSpPr>
            <p:spPr>
              <a:xfrm>
                <a:off x="4329791" y="2291991"/>
                <a:ext cx="2016577" cy="1593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43FA7DDA-9A05-6B62-3300-2F978677C346}"/>
                  </a:ext>
                </a:extLst>
              </p:cNvPr>
              <p:cNvCxnSpPr>
                <a:cxnSpLocks/>
                <a:stCxn id="26" idx="6"/>
                <a:endCxn id="10" idx="2"/>
              </p:cNvCxnSpPr>
              <p:nvPr/>
            </p:nvCxnSpPr>
            <p:spPr>
              <a:xfrm>
                <a:off x="4329791" y="2291991"/>
                <a:ext cx="2016577" cy="240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AC496608-54ED-7DCD-6FAC-B03F3DC7D2EB}"/>
                  </a:ext>
                </a:extLst>
              </p:cNvPr>
              <p:cNvCxnSpPr>
                <a:cxnSpLocks/>
                <a:stCxn id="27" idx="6"/>
                <a:endCxn id="6" idx="2"/>
              </p:cNvCxnSpPr>
              <p:nvPr/>
            </p:nvCxnSpPr>
            <p:spPr>
              <a:xfrm flipV="1">
                <a:off x="4329791" y="2864283"/>
                <a:ext cx="2016577" cy="4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6AABFBDB-4930-9142-B2B3-41AEA89D1901}"/>
                  </a:ext>
                </a:extLst>
              </p:cNvPr>
              <p:cNvCxnSpPr>
                <a:cxnSpLocks/>
                <a:stCxn id="27" idx="6"/>
                <a:endCxn id="9" idx="2"/>
              </p:cNvCxnSpPr>
              <p:nvPr/>
            </p:nvCxnSpPr>
            <p:spPr>
              <a:xfrm>
                <a:off x="4329791" y="2868477"/>
                <a:ext cx="2016577" cy="1017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AEDD509-5133-7B71-4B94-6CA55C9AD0A5}"/>
                  </a:ext>
                </a:extLst>
              </p:cNvPr>
              <p:cNvCxnSpPr>
                <a:cxnSpLocks/>
                <a:stCxn id="27" idx="6"/>
                <a:endCxn id="10" idx="2"/>
              </p:cNvCxnSpPr>
              <p:nvPr/>
            </p:nvCxnSpPr>
            <p:spPr>
              <a:xfrm>
                <a:off x="4329791" y="2868477"/>
                <a:ext cx="2016577" cy="1830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3C711B81-DDD0-67B7-8573-1F2F3AF336F4}"/>
                  </a:ext>
                </a:extLst>
              </p:cNvPr>
              <p:cNvCxnSpPr>
                <a:cxnSpLocks/>
                <a:stCxn id="30" idx="6"/>
                <a:endCxn id="4" idx="2"/>
              </p:cNvCxnSpPr>
              <p:nvPr/>
            </p:nvCxnSpPr>
            <p:spPr>
              <a:xfrm flipV="1">
                <a:off x="4329791" y="2204773"/>
                <a:ext cx="2016577" cy="1853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5507CF77-4CA2-5DD2-F575-1E5030C59EF7}"/>
                  </a:ext>
                </a:extLst>
              </p:cNvPr>
              <p:cNvCxnSpPr>
                <a:cxnSpLocks/>
                <a:stCxn id="30" idx="6"/>
                <a:endCxn id="6" idx="2"/>
              </p:cNvCxnSpPr>
              <p:nvPr/>
            </p:nvCxnSpPr>
            <p:spPr>
              <a:xfrm flipV="1">
                <a:off x="4329791" y="2864283"/>
                <a:ext cx="2016577" cy="1194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76BE88A9-E7D8-3895-1FA0-3791C3B45E20}"/>
                  </a:ext>
                </a:extLst>
              </p:cNvPr>
              <p:cNvCxnSpPr>
                <a:cxnSpLocks/>
                <a:stCxn id="30" idx="6"/>
                <a:endCxn id="9" idx="2"/>
              </p:cNvCxnSpPr>
              <p:nvPr/>
            </p:nvCxnSpPr>
            <p:spPr>
              <a:xfrm flipV="1">
                <a:off x="4329791" y="3885866"/>
                <a:ext cx="2016577" cy="172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C2201C24-6037-CDD0-1F29-E601B3E8BD2D}"/>
                  </a:ext>
                </a:extLst>
              </p:cNvPr>
              <p:cNvCxnSpPr>
                <a:cxnSpLocks/>
                <a:stCxn id="30" idx="6"/>
                <a:endCxn id="10" idx="2"/>
              </p:cNvCxnSpPr>
              <p:nvPr/>
            </p:nvCxnSpPr>
            <p:spPr>
              <a:xfrm>
                <a:off x="4329791" y="4058758"/>
                <a:ext cx="2016577" cy="6398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D8552B68-69C7-DE38-CABA-FA757B9E9142}"/>
                  </a:ext>
                </a:extLst>
              </p:cNvPr>
              <p:cNvCxnSpPr>
                <a:cxnSpLocks/>
                <a:stCxn id="31" idx="6"/>
                <a:endCxn id="4" idx="2"/>
              </p:cNvCxnSpPr>
              <p:nvPr/>
            </p:nvCxnSpPr>
            <p:spPr>
              <a:xfrm flipV="1">
                <a:off x="4329791" y="2204773"/>
                <a:ext cx="2016577" cy="2412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A2CFCE62-DDF9-C820-5400-33C673274BE3}"/>
                  </a:ext>
                </a:extLst>
              </p:cNvPr>
              <p:cNvCxnSpPr>
                <a:cxnSpLocks/>
                <a:stCxn id="31" idx="6"/>
                <a:endCxn id="9" idx="2"/>
              </p:cNvCxnSpPr>
              <p:nvPr/>
            </p:nvCxnSpPr>
            <p:spPr>
              <a:xfrm flipV="1">
                <a:off x="4329791" y="3885866"/>
                <a:ext cx="2016577" cy="731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11464889-3E26-856B-043F-32B6D9A5880B}"/>
                  </a:ext>
                </a:extLst>
              </p:cNvPr>
              <p:cNvCxnSpPr>
                <a:cxnSpLocks/>
                <a:stCxn id="31" idx="6"/>
                <a:endCxn id="10" idx="2"/>
              </p:cNvCxnSpPr>
              <p:nvPr/>
            </p:nvCxnSpPr>
            <p:spPr>
              <a:xfrm>
                <a:off x="4329791" y="4617374"/>
                <a:ext cx="2016577" cy="81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0A686FAC-EC97-3C5B-C1AC-DBA1A7725B88}"/>
                  </a:ext>
                </a:extLst>
              </p:cNvPr>
              <p:cNvCxnSpPr>
                <a:cxnSpLocks/>
                <a:stCxn id="32" idx="6"/>
                <a:endCxn id="6" idx="2"/>
              </p:cNvCxnSpPr>
              <p:nvPr/>
            </p:nvCxnSpPr>
            <p:spPr>
              <a:xfrm flipV="1">
                <a:off x="4329791" y="2864283"/>
                <a:ext cx="2016577" cy="2335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79ECFF86-3F27-508E-6295-E7DEA8FD07B1}"/>
                  </a:ext>
                </a:extLst>
              </p:cNvPr>
              <p:cNvCxnSpPr>
                <a:cxnSpLocks/>
                <a:stCxn id="32" idx="6"/>
                <a:endCxn id="9" idx="2"/>
              </p:cNvCxnSpPr>
              <p:nvPr/>
            </p:nvCxnSpPr>
            <p:spPr>
              <a:xfrm flipV="1">
                <a:off x="4329791" y="3885866"/>
                <a:ext cx="2016577" cy="1314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97A01682-06DE-F21C-F591-3D214D70F191}"/>
                  </a:ext>
                </a:extLst>
              </p:cNvPr>
              <p:cNvCxnSpPr>
                <a:cxnSpLocks/>
                <a:stCxn id="32" idx="6"/>
                <a:endCxn id="10" idx="2"/>
              </p:cNvCxnSpPr>
              <p:nvPr/>
            </p:nvCxnSpPr>
            <p:spPr>
              <a:xfrm flipV="1">
                <a:off x="4329791" y="4698630"/>
                <a:ext cx="2016577" cy="501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FC0E463E-65A8-D6FC-5326-4A2CAC8F1D7F}"/>
                  </a:ext>
                </a:extLst>
              </p:cNvPr>
              <p:cNvCxnSpPr>
                <a:cxnSpLocks/>
                <a:stCxn id="33" idx="6"/>
                <a:endCxn id="6" idx="2"/>
              </p:cNvCxnSpPr>
              <p:nvPr/>
            </p:nvCxnSpPr>
            <p:spPr>
              <a:xfrm flipV="1">
                <a:off x="4329791" y="2864283"/>
                <a:ext cx="2016577" cy="2918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3A29545F-F46F-95AB-BFEB-C25D4DB1C4E6}"/>
                  </a:ext>
                </a:extLst>
              </p:cNvPr>
              <p:cNvCxnSpPr>
                <a:cxnSpLocks/>
                <a:stCxn id="33" idx="6"/>
                <a:endCxn id="9" idx="2"/>
              </p:cNvCxnSpPr>
              <p:nvPr/>
            </p:nvCxnSpPr>
            <p:spPr>
              <a:xfrm flipV="1">
                <a:off x="4329791" y="3885866"/>
                <a:ext cx="2016577" cy="1897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D74DB4CF-2D36-538E-E638-D2886D48B50F}"/>
                  </a:ext>
                </a:extLst>
              </p:cNvPr>
              <p:cNvCxnSpPr>
                <a:cxnSpLocks/>
                <a:stCxn id="33" idx="6"/>
                <a:endCxn id="10" idx="2"/>
              </p:cNvCxnSpPr>
              <p:nvPr/>
            </p:nvCxnSpPr>
            <p:spPr>
              <a:xfrm flipV="1">
                <a:off x="4329791" y="4698630"/>
                <a:ext cx="2016577" cy="1084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197BC20-CA65-63BE-51FE-C8099A4A66DA}"/>
                </a:ext>
              </a:extLst>
            </p:cNvPr>
            <p:cNvSpPr txBox="1"/>
            <p:nvPr/>
          </p:nvSpPr>
          <p:spPr>
            <a:xfrm>
              <a:off x="2599297" y="319471"/>
              <a:ext cx="1034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/>
                <a:t>Hidden Layer 1</a:t>
              </a:r>
            </a:p>
            <a:p>
              <a:r>
                <a:rPr lang="en-IN" sz="1000"/>
                <a:t>(256 neurons)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8130E60-FC26-8A48-2AA0-029D72A49B25}"/>
                </a:ext>
              </a:extLst>
            </p:cNvPr>
            <p:cNvSpPr txBox="1"/>
            <p:nvPr/>
          </p:nvSpPr>
          <p:spPr>
            <a:xfrm>
              <a:off x="5007534" y="719282"/>
              <a:ext cx="10340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/>
                <a:t>Hidden Layer 2</a:t>
              </a:r>
            </a:p>
            <a:p>
              <a:r>
                <a:rPr lang="en-IN" sz="1000"/>
                <a:t>(128 neurons)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5B3E6FC-5C17-67AF-1C7C-938EB1D5F085}"/>
                </a:ext>
              </a:extLst>
            </p:cNvPr>
            <p:cNvSpPr txBox="1"/>
            <p:nvPr/>
          </p:nvSpPr>
          <p:spPr>
            <a:xfrm>
              <a:off x="7444739" y="1598958"/>
              <a:ext cx="10287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/>
                <a:t>Hidden Layer 3</a:t>
              </a:r>
            </a:p>
            <a:p>
              <a:r>
                <a:rPr lang="en-IN" sz="1000"/>
                <a:t>  (64 neurons)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21FC2AF-D574-F1DD-A231-DCF6E716EAA1}"/>
                </a:ext>
              </a:extLst>
            </p:cNvPr>
            <p:cNvGrpSpPr/>
            <p:nvPr/>
          </p:nvGrpSpPr>
          <p:grpSpPr>
            <a:xfrm>
              <a:off x="3070310" y="3037544"/>
              <a:ext cx="48648" cy="627178"/>
              <a:chOff x="3093445" y="3027473"/>
              <a:chExt cx="48648" cy="627178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B17645D2-6E8A-DBCD-E7E1-486CAAF78264}"/>
                  </a:ext>
                </a:extLst>
              </p:cNvPr>
              <p:cNvSpPr/>
              <p:nvPr/>
            </p:nvSpPr>
            <p:spPr>
              <a:xfrm>
                <a:off x="3096374" y="30274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EE25987-BA8A-256C-6ED7-CBF34D7BDF3D}"/>
                  </a:ext>
                </a:extLst>
              </p:cNvPr>
              <p:cNvSpPr/>
              <p:nvPr/>
            </p:nvSpPr>
            <p:spPr>
              <a:xfrm>
                <a:off x="3096374" y="32255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338F329-8F88-30D6-AE08-10AA53F68BB6}"/>
                  </a:ext>
                </a:extLst>
              </p:cNvPr>
              <p:cNvSpPr/>
              <p:nvPr/>
            </p:nvSpPr>
            <p:spPr>
              <a:xfrm>
                <a:off x="3096374" y="34561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64BFE80-41D7-8585-E69C-6CA0F2DC7F4A}"/>
                  </a:ext>
                </a:extLst>
              </p:cNvPr>
              <p:cNvSpPr/>
              <p:nvPr/>
            </p:nvSpPr>
            <p:spPr>
              <a:xfrm>
                <a:off x="3093445" y="36089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D4ECDF61-21D8-7591-9E74-C5E14C7D44FB}"/>
                </a:ext>
              </a:extLst>
            </p:cNvPr>
            <p:cNvGrpSpPr/>
            <p:nvPr/>
          </p:nvGrpSpPr>
          <p:grpSpPr>
            <a:xfrm>
              <a:off x="5425589" y="3131697"/>
              <a:ext cx="48648" cy="424233"/>
              <a:chOff x="3093445" y="3027473"/>
              <a:chExt cx="48648" cy="627178"/>
            </a:xfrm>
          </p:grpSpPr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A9435E2-BFE8-D98C-5FF9-D0199DCAE42B}"/>
                  </a:ext>
                </a:extLst>
              </p:cNvPr>
              <p:cNvSpPr/>
              <p:nvPr/>
            </p:nvSpPr>
            <p:spPr>
              <a:xfrm>
                <a:off x="3096374" y="30274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FA617D24-9BCF-72BD-75A7-4D38C874C85B}"/>
                  </a:ext>
                </a:extLst>
              </p:cNvPr>
              <p:cNvSpPr/>
              <p:nvPr/>
            </p:nvSpPr>
            <p:spPr>
              <a:xfrm>
                <a:off x="3096374" y="32255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C35B5E18-930B-484B-1B46-8055BF4206D7}"/>
                  </a:ext>
                </a:extLst>
              </p:cNvPr>
              <p:cNvSpPr/>
              <p:nvPr/>
            </p:nvSpPr>
            <p:spPr>
              <a:xfrm>
                <a:off x="3096374" y="34561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D4FD845-D219-7E1E-98E0-48FA857B017B}"/>
                  </a:ext>
                </a:extLst>
              </p:cNvPr>
              <p:cNvSpPr/>
              <p:nvPr/>
            </p:nvSpPr>
            <p:spPr>
              <a:xfrm>
                <a:off x="3093445" y="36089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34F56C0C-4326-5914-C4B9-A37CDEA40E4F}"/>
                </a:ext>
              </a:extLst>
            </p:cNvPr>
            <p:cNvGrpSpPr/>
            <p:nvPr/>
          </p:nvGrpSpPr>
          <p:grpSpPr>
            <a:xfrm>
              <a:off x="7873021" y="3183240"/>
              <a:ext cx="45719" cy="164936"/>
              <a:chOff x="9726198" y="2931803"/>
              <a:chExt cx="45719" cy="164936"/>
            </a:xfrm>
          </p:grpSpPr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75CE5B99-488D-D377-F55A-4EE2B124EF93}"/>
                  </a:ext>
                </a:extLst>
              </p:cNvPr>
              <p:cNvSpPr/>
              <p:nvPr/>
            </p:nvSpPr>
            <p:spPr>
              <a:xfrm>
                <a:off x="9726198" y="2931803"/>
                <a:ext cx="45719" cy="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E770FDDE-A503-33F2-C3E4-678731F14BE3}"/>
                  </a:ext>
                </a:extLst>
              </p:cNvPr>
              <p:cNvSpPr/>
              <p:nvPr/>
            </p:nvSpPr>
            <p:spPr>
              <a:xfrm>
                <a:off x="9726198" y="3065814"/>
                <a:ext cx="45719" cy="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44" name="Arrow: Right 443">
              <a:extLst>
                <a:ext uri="{FF2B5EF4-FFF2-40B4-BE49-F238E27FC236}">
                  <a16:creationId xmlns:a16="http://schemas.microsoft.com/office/drawing/2014/main" id="{17DF9322-8FED-4F76-E864-3652AE98ED5D}"/>
                </a:ext>
              </a:extLst>
            </p:cNvPr>
            <p:cNvSpPr/>
            <p:nvPr/>
          </p:nvSpPr>
          <p:spPr>
            <a:xfrm>
              <a:off x="2334286" y="849198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5" name="Arrow: Right 444">
              <a:extLst>
                <a:ext uri="{FF2B5EF4-FFF2-40B4-BE49-F238E27FC236}">
                  <a16:creationId xmlns:a16="http://schemas.microsoft.com/office/drawing/2014/main" id="{A42A55CC-482B-5858-5EA5-554F5667A7BB}"/>
                </a:ext>
              </a:extLst>
            </p:cNvPr>
            <p:cNvSpPr/>
            <p:nvPr/>
          </p:nvSpPr>
          <p:spPr>
            <a:xfrm>
              <a:off x="2364075" y="1294987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6" name="Arrow: Right 445">
              <a:extLst>
                <a:ext uri="{FF2B5EF4-FFF2-40B4-BE49-F238E27FC236}">
                  <a16:creationId xmlns:a16="http://schemas.microsoft.com/office/drawing/2014/main" id="{910A3596-D7E4-EBD0-134A-D56F2D132D89}"/>
                </a:ext>
              </a:extLst>
            </p:cNvPr>
            <p:cNvSpPr/>
            <p:nvPr/>
          </p:nvSpPr>
          <p:spPr>
            <a:xfrm>
              <a:off x="2376424" y="1686854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7" name="Arrow: Right 446">
              <a:extLst>
                <a:ext uri="{FF2B5EF4-FFF2-40B4-BE49-F238E27FC236}">
                  <a16:creationId xmlns:a16="http://schemas.microsoft.com/office/drawing/2014/main" id="{5DDCA87A-B518-B480-B897-486378339B84}"/>
                </a:ext>
              </a:extLst>
            </p:cNvPr>
            <p:cNvSpPr/>
            <p:nvPr/>
          </p:nvSpPr>
          <p:spPr>
            <a:xfrm>
              <a:off x="2385121" y="2093817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8" name="Arrow: Right 447">
              <a:extLst>
                <a:ext uri="{FF2B5EF4-FFF2-40B4-BE49-F238E27FC236}">
                  <a16:creationId xmlns:a16="http://schemas.microsoft.com/office/drawing/2014/main" id="{D5CD56C6-0356-CA4C-8FF7-93C8B9F5DAF2}"/>
                </a:ext>
              </a:extLst>
            </p:cNvPr>
            <p:cNvSpPr/>
            <p:nvPr/>
          </p:nvSpPr>
          <p:spPr>
            <a:xfrm>
              <a:off x="2400991" y="2553693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BD8586E3-755F-9735-E1FB-92FEF19BB5EC}"/>
                </a:ext>
              </a:extLst>
            </p:cNvPr>
            <p:cNvSpPr/>
            <p:nvPr/>
          </p:nvSpPr>
          <p:spPr>
            <a:xfrm>
              <a:off x="2391511" y="3874110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0" name="Arrow: Right 449">
              <a:extLst>
                <a:ext uri="{FF2B5EF4-FFF2-40B4-BE49-F238E27FC236}">
                  <a16:creationId xmlns:a16="http://schemas.microsoft.com/office/drawing/2014/main" id="{A3C27606-1DB0-778F-1469-FA46189B0629}"/>
                </a:ext>
              </a:extLst>
            </p:cNvPr>
            <p:cNvSpPr/>
            <p:nvPr/>
          </p:nvSpPr>
          <p:spPr>
            <a:xfrm>
              <a:off x="2382048" y="4333986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1" name="Arrow: Right 450">
              <a:extLst>
                <a:ext uri="{FF2B5EF4-FFF2-40B4-BE49-F238E27FC236}">
                  <a16:creationId xmlns:a16="http://schemas.microsoft.com/office/drawing/2014/main" id="{2CF86566-1BB2-FD15-1C9B-DC9B7FD0FC5E}"/>
                </a:ext>
              </a:extLst>
            </p:cNvPr>
            <p:cNvSpPr/>
            <p:nvPr/>
          </p:nvSpPr>
          <p:spPr>
            <a:xfrm>
              <a:off x="2376424" y="4784479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2" name="Arrow: Right 451">
              <a:extLst>
                <a:ext uri="{FF2B5EF4-FFF2-40B4-BE49-F238E27FC236}">
                  <a16:creationId xmlns:a16="http://schemas.microsoft.com/office/drawing/2014/main" id="{2BD414D5-4B49-E9BB-C83D-A26EFAF008BE}"/>
                </a:ext>
              </a:extLst>
            </p:cNvPr>
            <p:cNvSpPr/>
            <p:nvPr/>
          </p:nvSpPr>
          <p:spPr>
            <a:xfrm>
              <a:off x="2350434" y="5224735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3" name="Arrow: Right 452">
              <a:extLst>
                <a:ext uri="{FF2B5EF4-FFF2-40B4-BE49-F238E27FC236}">
                  <a16:creationId xmlns:a16="http://schemas.microsoft.com/office/drawing/2014/main" id="{77C48228-2C11-93AE-B435-D286ACE59051}"/>
                </a:ext>
              </a:extLst>
            </p:cNvPr>
            <p:cNvSpPr/>
            <p:nvPr/>
          </p:nvSpPr>
          <p:spPr>
            <a:xfrm>
              <a:off x="2350306" y="5684611"/>
              <a:ext cx="306882" cy="178661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6" name="Left Brace 455">
              <a:extLst>
                <a:ext uri="{FF2B5EF4-FFF2-40B4-BE49-F238E27FC236}">
                  <a16:creationId xmlns:a16="http://schemas.microsoft.com/office/drawing/2014/main" id="{7345F8A0-EEEF-DAC0-8E46-A0BF814AF025}"/>
                </a:ext>
              </a:extLst>
            </p:cNvPr>
            <p:cNvSpPr/>
            <p:nvPr/>
          </p:nvSpPr>
          <p:spPr>
            <a:xfrm>
              <a:off x="1843135" y="1027859"/>
              <a:ext cx="237125" cy="458765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B97492A-6694-C91F-F9E2-9D9B576F038F}"/>
                </a:ext>
              </a:extLst>
            </p:cNvPr>
            <p:cNvSpPr txBox="1"/>
            <p:nvPr/>
          </p:nvSpPr>
          <p:spPr>
            <a:xfrm rot="16200000">
              <a:off x="1324258" y="3089615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Input</a:t>
              </a:r>
            </a:p>
          </p:txBody>
        </p: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668360F0-91DC-2B75-80A2-77A43154D768}"/>
                </a:ext>
              </a:extLst>
            </p:cNvPr>
            <p:cNvCxnSpPr>
              <a:cxnSpLocks/>
              <a:stCxn id="4" idx="6"/>
              <a:endCxn id="460" idx="2"/>
            </p:cNvCxnSpPr>
            <p:nvPr/>
          </p:nvCxnSpPr>
          <p:spPr>
            <a:xfrm>
              <a:off x="8097161" y="2247798"/>
              <a:ext cx="1665537" cy="99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5C714DA2-9F5A-ADD4-845D-9F59168AFD94}"/>
                </a:ext>
              </a:extLst>
            </p:cNvPr>
            <p:cNvSpPr/>
            <p:nvPr/>
          </p:nvSpPr>
          <p:spPr>
            <a:xfrm>
              <a:off x="9762698" y="2957111"/>
              <a:ext cx="639508" cy="56789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CB22EC8C-DFA6-4835-062E-F39821E13070}"/>
                </a:ext>
              </a:extLst>
            </p:cNvPr>
            <p:cNvCxnSpPr>
              <a:cxnSpLocks/>
              <a:stCxn id="6" idx="6"/>
              <a:endCxn id="460" idx="2"/>
            </p:cNvCxnSpPr>
            <p:nvPr/>
          </p:nvCxnSpPr>
          <p:spPr>
            <a:xfrm>
              <a:off x="8097160" y="2829374"/>
              <a:ext cx="1665538" cy="41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D1B43E76-13CE-2C0D-4B44-BA7C889A18A0}"/>
                </a:ext>
              </a:extLst>
            </p:cNvPr>
            <p:cNvCxnSpPr>
              <a:cxnSpLocks/>
              <a:stCxn id="9" idx="6"/>
              <a:endCxn id="460" idx="2"/>
            </p:cNvCxnSpPr>
            <p:nvPr/>
          </p:nvCxnSpPr>
          <p:spPr>
            <a:xfrm flipV="1">
              <a:off x="8097161" y="3241058"/>
              <a:ext cx="1665537" cy="48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173A174B-CDAF-87FD-C5B7-164DD3B7652B}"/>
                </a:ext>
              </a:extLst>
            </p:cNvPr>
            <p:cNvCxnSpPr>
              <a:cxnSpLocks/>
              <a:stCxn id="10" idx="6"/>
              <a:endCxn id="460" idx="2"/>
            </p:cNvCxnSpPr>
            <p:nvPr/>
          </p:nvCxnSpPr>
          <p:spPr>
            <a:xfrm flipV="1">
              <a:off x="8097161" y="3241058"/>
              <a:ext cx="1665537" cy="120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51F628A1-863D-B727-DF40-3609A1A17E87}"/>
                </a:ext>
              </a:extLst>
            </p:cNvPr>
            <p:cNvSpPr txBox="1"/>
            <p:nvPr/>
          </p:nvSpPr>
          <p:spPr>
            <a:xfrm>
              <a:off x="9507140" y="2529826"/>
              <a:ext cx="12599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/>
                <a:t>          Output</a:t>
              </a:r>
            </a:p>
            <a:p>
              <a:r>
                <a:rPr lang="en-IN" sz="1000"/>
                <a:t>(Sigmoid function)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AF0C3B3A-AB50-5F47-4908-B8031788416E}"/>
                </a:ext>
              </a:extLst>
            </p:cNvPr>
            <p:cNvCxnSpPr>
              <a:cxnSpLocks/>
              <a:stCxn id="460" idx="6"/>
            </p:cNvCxnSpPr>
            <p:nvPr/>
          </p:nvCxnSpPr>
          <p:spPr>
            <a:xfrm>
              <a:off x="10402206" y="3241058"/>
              <a:ext cx="456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3DFC8249-2244-A00A-8FF8-E7B23849A511}"/>
                </a:ext>
              </a:extLst>
            </p:cNvPr>
            <p:cNvSpPr txBox="1"/>
            <p:nvPr/>
          </p:nvSpPr>
          <p:spPr>
            <a:xfrm>
              <a:off x="10531293" y="3109816"/>
              <a:ext cx="12599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/>
                <a:t>          </a:t>
              </a:r>
              <a:r>
                <a:rPr lang="en-IN" sz="1200"/>
                <a:t>Output</a:t>
              </a:r>
            </a:p>
          </p:txBody>
        </p:sp>
      </p:grpSp>
      <p:sp>
        <p:nvSpPr>
          <p:cNvPr id="480" name="Diamond 479">
            <a:extLst>
              <a:ext uri="{FF2B5EF4-FFF2-40B4-BE49-F238E27FC236}">
                <a16:creationId xmlns:a16="http://schemas.microsoft.com/office/drawing/2014/main" id="{A3FE834F-D2FA-1A81-49D1-6F1839186B0E}"/>
              </a:ext>
            </a:extLst>
          </p:cNvPr>
          <p:cNvSpPr/>
          <p:nvPr/>
        </p:nvSpPr>
        <p:spPr>
          <a:xfrm>
            <a:off x="9966474" y="426246"/>
            <a:ext cx="1042239" cy="72538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ANN</a:t>
            </a:r>
          </a:p>
          <a:p>
            <a:pPr algn="ctr"/>
            <a:r>
              <a:rPr lang="en-IN" sz="1200"/>
              <a:t>(4.2.2)</a:t>
            </a:r>
          </a:p>
        </p:txBody>
      </p:sp>
    </p:spTree>
    <p:extLst>
      <p:ext uri="{BB962C8B-B14F-4D97-AF65-F5344CB8AC3E}">
        <p14:creationId xmlns:p14="http://schemas.microsoft.com/office/powerpoint/2010/main" val="34083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CA579A-960A-0CE3-B164-D87C884EB45C}"/>
              </a:ext>
            </a:extLst>
          </p:cNvPr>
          <p:cNvGrpSpPr/>
          <p:nvPr/>
        </p:nvGrpSpPr>
        <p:grpSpPr>
          <a:xfrm>
            <a:off x="2556828" y="1467352"/>
            <a:ext cx="7078344" cy="2923581"/>
            <a:chOff x="304712" y="1512720"/>
            <a:chExt cx="7078344" cy="29235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058BFC-D875-852D-2116-2D82781ED7BE}"/>
                </a:ext>
              </a:extLst>
            </p:cNvPr>
            <p:cNvSpPr/>
            <p:nvPr/>
          </p:nvSpPr>
          <p:spPr>
            <a:xfrm>
              <a:off x="311756" y="1702324"/>
              <a:ext cx="992282" cy="78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/>
                <a:t>BLIP Generated Caption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6E601B-1918-5798-E5F1-887415A3A301}"/>
                </a:ext>
              </a:extLst>
            </p:cNvPr>
            <p:cNvSpPr txBox="1"/>
            <p:nvPr/>
          </p:nvSpPr>
          <p:spPr>
            <a:xfrm>
              <a:off x="6842950" y="1512720"/>
              <a:ext cx="185267" cy="375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C658AED-CE0C-0746-D695-3BE0FF78EFF6}"/>
                </a:ext>
              </a:extLst>
            </p:cNvPr>
            <p:cNvSpPr/>
            <p:nvPr/>
          </p:nvSpPr>
          <p:spPr>
            <a:xfrm>
              <a:off x="304712" y="3650760"/>
              <a:ext cx="992282" cy="78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/>
                <a:t>GPT-2 Generated Captions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3DC00E-6B46-1B2B-3D20-1DA2EAB83542}"/>
                </a:ext>
              </a:extLst>
            </p:cNvPr>
            <p:cNvSpPr/>
            <p:nvPr/>
          </p:nvSpPr>
          <p:spPr>
            <a:xfrm>
              <a:off x="1888640" y="2437893"/>
              <a:ext cx="1293077" cy="12776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/>
                <a:t>Full Caption (from more weight transformer)+ few words from less weight transformer.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33E0657-B5C0-C2A0-92D0-F173EE03A1DA}"/>
                </a:ext>
              </a:extLst>
            </p:cNvPr>
            <p:cNvSpPr/>
            <p:nvPr/>
          </p:nvSpPr>
          <p:spPr>
            <a:xfrm rot="1961971">
              <a:off x="1405923" y="2308064"/>
              <a:ext cx="398482" cy="259661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655F1BD-DD43-E68F-9835-ED1CC25C14BE}"/>
                </a:ext>
              </a:extLst>
            </p:cNvPr>
            <p:cNvSpPr/>
            <p:nvPr/>
          </p:nvSpPr>
          <p:spPr>
            <a:xfrm rot="19872668">
              <a:off x="1412603" y="3631444"/>
              <a:ext cx="398482" cy="259661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53D8E70-18AD-325D-8859-54F573F03473}"/>
                </a:ext>
              </a:extLst>
            </p:cNvPr>
            <p:cNvSpPr/>
            <p:nvPr/>
          </p:nvSpPr>
          <p:spPr>
            <a:xfrm>
              <a:off x="3763962" y="2373117"/>
              <a:ext cx="1293077" cy="12776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/>
                <a:t>SUMMARIZER</a:t>
              </a:r>
            </a:p>
            <a:p>
              <a:pPr algn="ctr"/>
              <a:r>
                <a:rPr lang="en-IN" sz="1100"/>
                <a:t>(Distil BART)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DF83F81-7D47-77B5-D559-011C20F1AE28}"/>
                </a:ext>
              </a:extLst>
            </p:cNvPr>
            <p:cNvSpPr/>
            <p:nvPr/>
          </p:nvSpPr>
          <p:spPr>
            <a:xfrm>
              <a:off x="3320716" y="2886809"/>
              <a:ext cx="317633" cy="250257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99DBFD97-CE08-55AA-6A66-0D74F0E0D556}"/>
                </a:ext>
              </a:extLst>
            </p:cNvPr>
            <p:cNvSpPr/>
            <p:nvPr/>
          </p:nvSpPr>
          <p:spPr>
            <a:xfrm>
              <a:off x="5222459" y="2886808"/>
              <a:ext cx="317633" cy="250257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5C483A-AA0A-6BBE-F694-203E25EE4891}"/>
                </a:ext>
              </a:extLst>
            </p:cNvPr>
            <p:cNvSpPr txBox="1"/>
            <p:nvPr/>
          </p:nvSpPr>
          <p:spPr>
            <a:xfrm>
              <a:off x="5559343" y="2750326"/>
              <a:ext cx="1823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/>
                <a:t>Summarized      Caption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E9AFB3-75B2-C917-ECBA-2FA0AD1463A4}"/>
              </a:ext>
            </a:extLst>
          </p:cNvPr>
          <p:cNvSpPr/>
          <p:nvPr/>
        </p:nvSpPr>
        <p:spPr>
          <a:xfrm>
            <a:off x="8642270" y="830127"/>
            <a:ext cx="1090857" cy="6589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Weighted Summarization</a:t>
            </a:r>
          </a:p>
          <a:p>
            <a:pPr algn="ctr"/>
            <a:r>
              <a:rPr lang="en-IN" sz="1000"/>
              <a:t>(4.2.4)</a:t>
            </a:r>
          </a:p>
        </p:txBody>
      </p:sp>
    </p:spTree>
    <p:extLst>
      <p:ext uri="{BB962C8B-B14F-4D97-AF65-F5344CB8AC3E}">
        <p14:creationId xmlns:p14="http://schemas.microsoft.com/office/powerpoint/2010/main" val="39205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058BFC-D875-852D-2116-2D82781ED7BE}"/>
              </a:ext>
            </a:extLst>
          </p:cNvPr>
          <p:cNvSpPr/>
          <p:nvPr/>
        </p:nvSpPr>
        <p:spPr>
          <a:xfrm>
            <a:off x="2563872" y="1656956"/>
            <a:ext cx="992282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BLIP Generated Caption:</a:t>
            </a:r>
          </a:p>
          <a:p>
            <a:pPr algn="ctr"/>
            <a:r>
              <a:rPr lang="en-IN" sz="1100"/>
              <a:t>Sentence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E601B-1918-5798-E5F1-887415A3A301}"/>
              </a:ext>
            </a:extLst>
          </p:cNvPr>
          <p:cNvSpPr txBox="1"/>
          <p:nvPr/>
        </p:nvSpPr>
        <p:spPr>
          <a:xfrm>
            <a:off x="9095066" y="1467352"/>
            <a:ext cx="185267" cy="375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658AED-CE0C-0746-D695-3BE0FF78EFF6}"/>
              </a:ext>
            </a:extLst>
          </p:cNvPr>
          <p:cNvSpPr/>
          <p:nvPr/>
        </p:nvSpPr>
        <p:spPr>
          <a:xfrm>
            <a:off x="2556828" y="3605392"/>
            <a:ext cx="992282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GPT-2 Generated Caption : Sentence 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DC00E-6B46-1B2B-3D20-1DA2EAB83542}"/>
              </a:ext>
            </a:extLst>
          </p:cNvPr>
          <p:cNvSpPr/>
          <p:nvPr/>
        </p:nvSpPr>
        <p:spPr>
          <a:xfrm>
            <a:off x="4095084" y="2392526"/>
            <a:ext cx="1293077" cy="1277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/>
              <a:t>Summarized Combined Caption: [Sentence </a:t>
            </a:r>
            <a:r>
              <a:rPr lang="en-IN" sz="1000" err="1"/>
              <a:t>C.Sentence</a:t>
            </a:r>
            <a:r>
              <a:rPr lang="en-IN" sz="1000"/>
              <a:t> </a:t>
            </a:r>
            <a:r>
              <a:rPr lang="en-IN" sz="1000" err="1"/>
              <a:t>D.Sentence</a:t>
            </a:r>
            <a:r>
              <a:rPr lang="en-IN" sz="1000"/>
              <a:t> E]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3E0657-B5C0-C2A0-92D0-F173EE03A1DA}"/>
              </a:ext>
            </a:extLst>
          </p:cNvPr>
          <p:cNvSpPr/>
          <p:nvPr/>
        </p:nvSpPr>
        <p:spPr>
          <a:xfrm rot="1961971">
            <a:off x="3658039" y="2262696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55F1BD-DD43-E68F-9835-ED1CC25C14BE}"/>
              </a:ext>
            </a:extLst>
          </p:cNvPr>
          <p:cNvSpPr/>
          <p:nvPr/>
        </p:nvSpPr>
        <p:spPr>
          <a:xfrm rot="19872668">
            <a:off x="3664719" y="3586076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D8E70-18AD-325D-8859-54F573F03473}"/>
              </a:ext>
            </a:extLst>
          </p:cNvPr>
          <p:cNvSpPr/>
          <p:nvPr/>
        </p:nvSpPr>
        <p:spPr>
          <a:xfrm>
            <a:off x="6186288" y="2425778"/>
            <a:ext cx="1012172" cy="1036474"/>
          </a:xfrm>
          <a:prstGeom prst="roundRect">
            <a:avLst>
              <a:gd name="adj" fmla="val 148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Original Captions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2E86560-80C3-50D2-7528-2F62EEA20649}"/>
              </a:ext>
            </a:extLst>
          </p:cNvPr>
          <p:cNvSpPr/>
          <p:nvPr/>
        </p:nvSpPr>
        <p:spPr>
          <a:xfrm>
            <a:off x="5478449" y="2720857"/>
            <a:ext cx="617551" cy="31049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AF366-3949-3878-E162-C1AD3C63BE02}"/>
              </a:ext>
            </a:extLst>
          </p:cNvPr>
          <p:cNvSpPr txBox="1"/>
          <p:nvPr/>
        </p:nvSpPr>
        <p:spPr>
          <a:xfrm>
            <a:off x="5343251" y="3000718"/>
            <a:ext cx="8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/>
              <a:t>Compare and calculate the evaluation metrics.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58C0F-9602-C3CA-3490-02E0E9E714E0}"/>
              </a:ext>
            </a:extLst>
          </p:cNvPr>
          <p:cNvSpPr/>
          <p:nvPr/>
        </p:nvSpPr>
        <p:spPr>
          <a:xfrm>
            <a:off x="7581114" y="2546632"/>
            <a:ext cx="1003394" cy="658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Calculating scores for each image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7A327E-797F-6100-0CBF-D0ECC2309041}"/>
              </a:ext>
            </a:extLst>
          </p:cNvPr>
          <p:cNvSpPr/>
          <p:nvPr/>
        </p:nvSpPr>
        <p:spPr>
          <a:xfrm>
            <a:off x="7248550" y="2776032"/>
            <a:ext cx="282474" cy="25531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058BFC-D875-852D-2116-2D82781ED7BE}"/>
              </a:ext>
            </a:extLst>
          </p:cNvPr>
          <p:cNvSpPr/>
          <p:nvPr/>
        </p:nvSpPr>
        <p:spPr>
          <a:xfrm>
            <a:off x="2563872" y="1656956"/>
            <a:ext cx="992282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BLIP Generated Caption:</a:t>
            </a:r>
          </a:p>
          <a:p>
            <a:pPr algn="ctr"/>
            <a:r>
              <a:rPr lang="en-IN" sz="1100"/>
              <a:t>Sentence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658AED-CE0C-0746-D695-3BE0FF78EFF6}"/>
              </a:ext>
            </a:extLst>
          </p:cNvPr>
          <p:cNvSpPr/>
          <p:nvPr/>
        </p:nvSpPr>
        <p:spPr>
          <a:xfrm>
            <a:off x="2556828" y="3605392"/>
            <a:ext cx="992282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GPT-2 Generated Caption : Sentence 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DC00E-6B46-1B2B-3D20-1DA2EAB83542}"/>
              </a:ext>
            </a:extLst>
          </p:cNvPr>
          <p:cNvSpPr/>
          <p:nvPr/>
        </p:nvSpPr>
        <p:spPr>
          <a:xfrm>
            <a:off x="4095084" y="2392526"/>
            <a:ext cx="1293077" cy="1277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/>
              <a:t>Summarized Combined Caption: [Sentence </a:t>
            </a:r>
            <a:r>
              <a:rPr lang="en-IN" sz="1000" err="1"/>
              <a:t>C.Sentence</a:t>
            </a:r>
            <a:r>
              <a:rPr lang="en-IN" sz="1000"/>
              <a:t> </a:t>
            </a:r>
            <a:r>
              <a:rPr lang="en-IN" sz="1000" err="1"/>
              <a:t>D.Sentence</a:t>
            </a:r>
            <a:r>
              <a:rPr lang="en-IN" sz="1000"/>
              <a:t> E]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3E0657-B5C0-C2A0-92D0-F173EE03A1DA}"/>
              </a:ext>
            </a:extLst>
          </p:cNvPr>
          <p:cNvSpPr/>
          <p:nvPr/>
        </p:nvSpPr>
        <p:spPr>
          <a:xfrm rot="1961971">
            <a:off x="3658039" y="2262696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55F1BD-DD43-E68F-9835-ED1CC25C14BE}"/>
              </a:ext>
            </a:extLst>
          </p:cNvPr>
          <p:cNvSpPr/>
          <p:nvPr/>
        </p:nvSpPr>
        <p:spPr>
          <a:xfrm rot="19872668">
            <a:off x="3664719" y="3586076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D8E70-18AD-325D-8859-54F573F03473}"/>
              </a:ext>
            </a:extLst>
          </p:cNvPr>
          <p:cNvSpPr/>
          <p:nvPr/>
        </p:nvSpPr>
        <p:spPr>
          <a:xfrm rot="20724064">
            <a:off x="7109694" y="1676873"/>
            <a:ext cx="780853" cy="428740"/>
          </a:xfrm>
          <a:prstGeom prst="roundRect">
            <a:avLst>
              <a:gd name="adj" fmla="val 148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Original Captions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AF366-3949-3878-E162-C1AD3C63BE02}"/>
              </a:ext>
            </a:extLst>
          </p:cNvPr>
          <p:cNvSpPr txBox="1"/>
          <p:nvPr/>
        </p:nvSpPr>
        <p:spPr>
          <a:xfrm>
            <a:off x="5044213" y="1412325"/>
            <a:ext cx="99228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900" b="1"/>
              <a:t>Compare and calculate the evaluation metrics.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1672FA-7840-BBA4-CBC5-BC61E11FD92E}"/>
              </a:ext>
            </a:extLst>
          </p:cNvPr>
          <p:cNvSpPr/>
          <p:nvPr/>
        </p:nvSpPr>
        <p:spPr>
          <a:xfrm rot="19872668">
            <a:off x="5502821" y="2473746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0500CD-03E4-16F0-F823-14068131F0CF}"/>
              </a:ext>
            </a:extLst>
          </p:cNvPr>
          <p:cNvSpPr/>
          <p:nvPr/>
        </p:nvSpPr>
        <p:spPr>
          <a:xfrm rot="1320276">
            <a:off x="5504942" y="3305468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035725-574C-ADE3-D8FF-50BDAF388C99}"/>
              </a:ext>
            </a:extLst>
          </p:cNvPr>
          <p:cNvSpPr/>
          <p:nvPr/>
        </p:nvSpPr>
        <p:spPr>
          <a:xfrm>
            <a:off x="5527069" y="2901517"/>
            <a:ext cx="398482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740EDB-F184-E853-32B5-0F132998B657}"/>
              </a:ext>
            </a:extLst>
          </p:cNvPr>
          <p:cNvSpPr/>
          <p:nvPr/>
        </p:nvSpPr>
        <p:spPr>
          <a:xfrm rot="1152491">
            <a:off x="5960880" y="3510289"/>
            <a:ext cx="885639" cy="291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Sentence 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54F41F-2B95-8DE9-D1C7-C5DF8D483E2A}"/>
              </a:ext>
            </a:extLst>
          </p:cNvPr>
          <p:cNvSpPr/>
          <p:nvPr/>
        </p:nvSpPr>
        <p:spPr>
          <a:xfrm>
            <a:off x="7273098" y="2765633"/>
            <a:ext cx="780853" cy="428740"/>
          </a:xfrm>
          <a:prstGeom prst="roundRect">
            <a:avLst>
              <a:gd name="adj" fmla="val 148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Original Captions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7D8ED6-F85F-3A56-A848-CAE90CCB61A0}"/>
              </a:ext>
            </a:extLst>
          </p:cNvPr>
          <p:cNvSpPr/>
          <p:nvPr/>
        </p:nvSpPr>
        <p:spPr>
          <a:xfrm rot="895345">
            <a:off x="7159441" y="3770886"/>
            <a:ext cx="780853" cy="428740"/>
          </a:xfrm>
          <a:prstGeom prst="roundRect">
            <a:avLst>
              <a:gd name="adj" fmla="val 148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Original Captions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2EBE94F-ED6F-32D5-1750-E7EEE4533625}"/>
              </a:ext>
            </a:extLst>
          </p:cNvPr>
          <p:cNvSpPr/>
          <p:nvPr/>
        </p:nvSpPr>
        <p:spPr>
          <a:xfrm>
            <a:off x="6923506" y="2926237"/>
            <a:ext cx="318542" cy="176382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F963E91-0631-F266-5497-03D7EC9D482C}"/>
              </a:ext>
            </a:extLst>
          </p:cNvPr>
          <p:cNvSpPr/>
          <p:nvPr/>
        </p:nvSpPr>
        <p:spPr>
          <a:xfrm rot="1342239">
            <a:off x="6834593" y="3753835"/>
            <a:ext cx="318542" cy="176382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B78E102-57E2-39F4-205B-C158D6CBB09A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6036495" y="1735491"/>
            <a:ext cx="875328" cy="2806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9D76510-48E8-8E01-EB7C-0892DB1749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36495" y="1735491"/>
            <a:ext cx="1205553" cy="12201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3707E3-F5FF-CC6E-7E1F-AF1AE3C7CD91}"/>
              </a:ext>
            </a:extLst>
          </p:cNvPr>
          <p:cNvSpPr/>
          <p:nvPr/>
        </p:nvSpPr>
        <p:spPr>
          <a:xfrm rot="20351086">
            <a:off x="5886685" y="2169934"/>
            <a:ext cx="885639" cy="291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Sentence C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B6267F4-EADF-D6E9-B7E8-9AEB756DB45F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5404203" y="2194807"/>
            <a:ext cx="1742594" cy="14702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7DBAE6-5E69-B51D-EA4A-3014727662BD}"/>
              </a:ext>
            </a:extLst>
          </p:cNvPr>
          <p:cNvSpPr/>
          <p:nvPr/>
        </p:nvSpPr>
        <p:spPr>
          <a:xfrm>
            <a:off x="6006817" y="2869534"/>
            <a:ext cx="885639" cy="291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Sentence 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00E3B3-0C54-FB3D-5F1D-E7516A9C843C}"/>
              </a:ext>
            </a:extLst>
          </p:cNvPr>
          <p:cNvSpPr/>
          <p:nvPr/>
        </p:nvSpPr>
        <p:spPr>
          <a:xfrm>
            <a:off x="8313065" y="2572047"/>
            <a:ext cx="1003394" cy="658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Calculating Average scores for each image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48A5719-A8CE-6C52-F88A-DDF0EE1C11D3}"/>
              </a:ext>
            </a:extLst>
          </p:cNvPr>
          <p:cNvSpPr/>
          <p:nvPr/>
        </p:nvSpPr>
        <p:spPr>
          <a:xfrm rot="2938243">
            <a:off x="7799894" y="2198963"/>
            <a:ext cx="620255" cy="1829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32442C-14E4-3452-A59E-C26AB4A8BE31}"/>
              </a:ext>
            </a:extLst>
          </p:cNvPr>
          <p:cNvSpPr/>
          <p:nvPr/>
        </p:nvSpPr>
        <p:spPr>
          <a:xfrm>
            <a:off x="8085001" y="2850172"/>
            <a:ext cx="228064" cy="25966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9F2A294-AA89-9DF1-8E41-18B91C0C13E9}"/>
              </a:ext>
            </a:extLst>
          </p:cNvPr>
          <p:cNvSpPr/>
          <p:nvPr/>
        </p:nvSpPr>
        <p:spPr>
          <a:xfrm rot="18675286">
            <a:off x="7884898" y="3501561"/>
            <a:ext cx="620255" cy="1829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2E86560-80C3-50D2-7528-2F62EEA20649}"/>
              </a:ext>
            </a:extLst>
          </p:cNvPr>
          <p:cNvSpPr/>
          <p:nvPr/>
        </p:nvSpPr>
        <p:spPr>
          <a:xfrm rot="20678131">
            <a:off x="6764235" y="1970463"/>
            <a:ext cx="318542" cy="176382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6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058BFC-D875-852D-2116-2D82781ED7BE}"/>
              </a:ext>
            </a:extLst>
          </p:cNvPr>
          <p:cNvSpPr/>
          <p:nvPr/>
        </p:nvSpPr>
        <p:spPr>
          <a:xfrm>
            <a:off x="2079057" y="2956209"/>
            <a:ext cx="1073774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Summarized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E601B-1918-5798-E5F1-887415A3A301}"/>
              </a:ext>
            </a:extLst>
          </p:cNvPr>
          <p:cNvSpPr txBox="1"/>
          <p:nvPr/>
        </p:nvSpPr>
        <p:spPr>
          <a:xfrm>
            <a:off x="8854434" y="1784986"/>
            <a:ext cx="185267" cy="375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F83F81-7D47-77B5-D559-011C20F1AE28}"/>
              </a:ext>
            </a:extLst>
          </p:cNvPr>
          <p:cNvSpPr/>
          <p:nvPr/>
        </p:nvSpPr>
        <p:spPr>
          <a:xfrm>
            <a:off x="4875463" y="3178743"/>
            <a:ext cx="317633" cy="25025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C483A-AA0A-6BBE-F694-203E25EE4891}"/>
              </a:ext>
            </a:extLst>
          </p:cNvPr>
          <p:cNvSpPr txBox="1"/>
          <p:nvPr/>
        </p:nvSpPr>
        <p:spPr>
          <a:xfrm>
            <a:off x="6747858" y="3121223"/>
            <a:ext cx="182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Final Caption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1938B8C-1E54-07E1-3DCE-4CF1CF1C3218}"/>
              </a:ext>
            </a:extLst>
          </p:cNvPr>
          <p:cNvSpPr/>
          <p:nvPr/>
        </p:nvSpPr>
        <p:spPr>
          <a:xfrm>
            <a:off x="3258808" y="3182456"/>
            <a:ext cx="317633" cy="25025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8016FF-B9FC-59F0-DE21-EC6F53AE6990}"/>
              </a:ext>
            </a:extLst>
          </p:cNvPr>
          <p:cNvSpPr/>
          <p:nvPr/>
        </p:nvSpPr>
        <p:spPr>
          <a:xfrm>
            <a:off x="3689065" y="2967087"/>
            <a:ext cx="1073774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Grammer and Spelling Correction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19CBBA-A791-7B4A-7814-19D272DF7016}"/>
              </a:ext>
            </a:extLst>
          </p:cNvPr>
          <p:cNvSpPr/>
          <p:nvPr/>
        </p:nvSpPr>
        <p:spPr>
          <a:xfrm>
            <a:off x="5246375" y="2948990"/>
            <a:ext cx="1073774" cy="785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Sentence Trimming and Cleaning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2E42FD-B6CB-8E14-7677-6DB70C4DDE52}"/>
              </a:ext>
            </a:extLst>
          </p:cNvPr>
          <p:cNvSpPr/>
          <p:nvPr/>
        </p:nvSpPr>
        <p:spPr>
          <a:xfrm>
            <a:off x="6430225" y="3149981"/>
            <a:ext cx="317633" cy="25025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9D2498-43C9-0BE2-F1C7-92F5740A8946}"/>
              </a:ext>
            </a:extLst>
          </p:cNvPr>
          <p:cNvSpPr/>
          <p:nvPr/>
        </p:nvSpPr>
        <p:spPr>
          <a:xfrm>
            <a:off x="3646787" y="2685448"/>
            <a:ext cx="2730159" cy="136678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1C249-94F3-E4A1-F938-4010FD74CF94}"/>
              </a:ext>
            </a:extLst>
          </p:cNvPr>
          <p:cNvSpPr txBox="1"/>
          <p:nvPr/>
        </p:nvSpPr>
        <p:spPr>
          <a:xfrm>
            <a:off x="4153749" y="1949291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Post Processing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FBAB8C-07A1-4023-A5C1-F9C6144C58C7}"/>
              </a:ext>
            </a:extLst>
          </p:cNvPr>
          <p:cNvSpPr/>
          <p:nvPr/>
        </p:nvSpPr>
        <p:spPr>
          <a:xfrm rot="5400000">
            <a:off x="4827200" y="1081541"/>
            <a:ext cx="369332" cy="2730160"/>
          </a:xfrm>
          <a:prstGeom prst="leftBrace">
            <a:avLst>
              <a:gd name="adj1" fmla="val 25556"/>
              <a:gd name="adj2" fmla="val 498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7A86CA-A857-EBBD-E68A-51CC9BB4EE30}"/>
              </a:ext>
            </a:extLst>
          </p:cNvPr>
          <p:cNvSpPr/>
          <p:nvPr/>
        </p:nvSpPr>
        <p:spPr>
          <a:xfrm>
            <a:off x="6979324" y="1641482"/>
            <a:ext cx="935209" cy="6156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Post Processing</a:t>
            </a:r>
          </a:p>
          <a:p>
            <a:pPr algn="ctr"/>
            <a:r>
              <a:rPr lang="en-IN" sz="1000"/>
              <a:t>(4.2.6)</a:t>
            </a:r>
          </a:p>
        </p:txBody>
      </p:sp>
    </p:spTree>
    <p:extLst>
      <p:ext uri="{BB962C8B-B14F-4D97-AF65-F5344CB8AC3E}">
        <p14:creationId xmlns:p14="http://schemas.microsoft.com/office/powerpoint/2010/main" val="6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934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Srivastava</dc:creator>
  <cp:lastModifiedBy>Sushant Srivastava</cp:lastModifiedBy>
  <cp:revision>19</cp:revision>
  <dcterms:created xsi:type="dcterms:W3CDTF">2024-04-19T09:38:11Z</dcterms:created>
  <dcterms:modified xsi:type="dcterms:W3CDTF">2024-05-09T07:19:28Z</dcterms:modified>
</cp:coreProperties>
</file>