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A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C4455-2C88-4029-9A16-836FAF18A10A}" v="6" dt="2025-03-30T08:51:52.9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 kumar Shrestha" userId="a0ff4a19251e1179" providerId="LiveId" clId="{4C7C4455-2C88-4029-9A16-836FAF18A10A}"/>
    <pc:docChg chg="custSel addSld delSld modSld">
      <pc:chgData name="Ram kumar Shrestha" userId="a0ff4a19251e1179" providerId="LiveId" clId="{4C7C4455-2C88-4029-9A16-836FAF18A10A}" dt="2025-03-30T08:58:25.895" v="1049" actId="47"/>
      <pc:docMkLst>
        <pc:docMk/>
      </pc:docMkLst>
      <pc:sldChg chg="delSp modSp mod">
        <pc:chgData name="Ram kumar Shrestha" userId="a0ff4a19251e1179" providerId="LiveId" clId="{4C7C4455-2C88-4029-9A16-836FAF18A10A}" dt="2025-03-30T08:58:19.301" v="1048"/>
        <pc:sldMkLst>
          <pc:docMk/>
          <pc:sldMk cId="2845717528" sldId="256"/>
        </pc:sldMkLst>
        <pc:spChg chg="del mod">
          <ac:chgData name="Ram kumar Shrestha" userId="a0ff4a19251e1179" providerId="LiveId" clId="{4C7C4455-2C88-4029-9A16-836FAF18A10A}" dt="2025-03-30T08:58:19.301" v="1048"/>
          <ac:spMkLst>
            <pc:docMk/>
            <pc:sldMk cId="2845717528" sldId="256"/>
            <ac:spMk id="18" creationId="{50C327B4-2052-9FC9-E5AA-DC4B41E6F867}"/>
          </ac:spMkLst>
        </pc:spChg>
      </pc:sldChg>
      <pc:sldChg chg="addSp delSp modSp mod">
        <pc:chgData name="Ram kumar Shrestha" userId="a0ff4a19251e1179" providerId="LiveId" clId="{4C7C4455-2C88-4029-9A16-836FAF18A10A}" dt="2025-03-30T08:44:03.293" v="249" actId="14100"/>
        <pc:sldMkLst>
          <pc:docMk/>
          <pc:sldMk cId="1040107213" sldId="260"/>
        </pc:sldMkLst>
        <pc:spChg chg="add mod">
          <ac:chgData name="Ram kumar Shrestha" userId="a0ff4a19251e1179" providerId="LiveId" clId="{4C7C4455-2C88-4029-9A16-836FAF18A10A}" dt="2025-03-30T08:41:22.498" v="141" actId="14100"/>
          <ac:spMkLst>
            <pc:docMk/>
            <pc:sldMk cId="1040107213" sldId="260"/>
            <ac:spMk id="2" creationId="{9FA6B9FF-B9D9-067A-5CB5-2EFE02FCFE7E}"/>
          </ac:spMkLst>
        </pc:spChg>
        <pc:spChg chg="add mod">
          <ac:chgData name="Ram kumar Shrestha" userId="a0ff4a19251e1179" providerId="LiveId" clId="{4C7C4455-2C88-4029-9A16-836FAF18A10A}" dt="2025-03-30T08:44:03.293" v="249" actId="14100"/>
          <ac:spMkLst>
            <pc:docMk/>
            <pc:sldMk cId="1040107213" sldId="260"/>
            <ac:spMk id="3" creationId="{943350F8-5CD3-DEF1-33E9-14DA19E71A7E}"/>
          </ac:spMkLst>
        </pc:spChg>
        <pc:spChg chg="del">
          <ac:chgData name="Ram kumar Shrestha" userId="a0ff4a19251e1179" providerId="LiveId" clId="{4C7C4455-2C88-4029-9A16-836FAF18A10A}" dt="2025-03-30T08:16:00.754" v="0" actId="478"/>
          <ac:spMkLst>
            <pc:docMk/>
            <pc:sldMk cId="1040107213" sldId="260"/>
            <ac:spMk id="8" creationId="{22DC83BC-1E0F-5A62-E85F-A93BA49F376D}"/>
          </ac:spMkLst>
        </pc:spChg>
      </pc:sldChg>
      <pc:sldChg chg="addSp delSp modSp new mod">
        <pc:chgData name="Ram kumar Shrestha" userId="a0ff4a19251e1179" providerId="LiveId" clId="{4C7C4455-2C88-4029-9A16-836FAF18A10A}" dt="2025-03-30T08:50:01.078" v="600" actId="13926"/>
        <pc:sldMkLst>
          <pc:docMk/>
          <pc:sldMk cId="1556504516" sldId="261"/>
        </pc:sldMkLst>
        <pc:spChg chg="del">
          <ac:chgData name="Ram kumar Shrestha" userId="a0ff4a19251e1179" providerId="LiveId" clId="{4C7C4455-2C88-4029-9A16-836FAF18A10A}" dt="2025-03-30T08:44:16.498" v="250" actId="478"/>
          <ac:spMkLst>
            <pc:docMk/>
            <pc:sldMk cId="1556504516" sldId="261"/>
            <ac:spMk id="2" creationId="{B2A17F07-2206-7BE2-E574-461ECA055BD4}"/>
          </ac:spMkLst>
        </pc:spChg>
        <pc:spChg chg="del">
          <ac:chgData name="Ram kumar Shrestha" userId="a0ff4a19251e1179" providerId="LiveId" clId="{4C7C4455-2C88-4029-9A16-836FAF18A10A}" dt="2025-03-30T08:44:19.246" v="251" actId="478"/>
          <ac:spMkLst>
            <pc:docMk/>
            <pc:sldMk cId="1556504516" sldId="261"/>
            <ac:spMk id="3" creationId="{F9693CD1-E4C0-CC4F-CE01-87B838136827}"/>
          </ac:spMkLst>
        </pc:spChg>
        <pc:spChg chg="add mod">
          <ac:chgData name="Ram kumar Shrestha" userId="a0ff4a19251e1179" providerId="LiveId" clId="{4C7C4455-2C88-4029-9A16-836FAF18A10A}" dt="2025-03-30T08:46:42.266" v="392" actId="14100"/>
          <ac:spMkLst>
            <pc:docMk/>
            <pc:sldMk cId="1556504516" sldId="261"/>
            <ac:spMk id="4" creationId="{FFBC02CF-42B3-4397-5481-EC8F56FCD2DC}"/>
          </ac:spMkLst>
        </pc:spChg>
        <pc:spChg chg="add mod">
          <ac:chgData name="Ram kumar Shrestha" userId="a0ff4a19251e1179" providerId="LiveId" clId="{4C7C4455-2C88-4029-9A16-836FAF18A10A}" dt="2025-03-30T08:48:59.432" v="515" actId="20577"/>
          <ac:spMkLst>
            <pc:docMk/>
            <pc:sldMk cId="1556504516" sldId="261"/>
            <ac:spMk id="5" creationId="{D7500108-0AE6-837D-7FF0-092E4DF625CB}"/>
          </ac:spMkLst>
        </pc:spChg>
        <pc:spChg chg="add mod">
          <ac:chgData name="Ram kumar Shrestha" userId="a0ff4a19251e1179" providerId="LiveId" clId="{4C7C4455-2C88-4029-9A16-836FAF18A10A}" dt="2025-03-30T08:50:01.078" v="600" actId="13926"/>
          <ac:spMkLst>
            <pc:docMk/>
            <pc:sldMk cId="1556504516" sldId="261"/>
            <ac:spMk id="6" creationId="{DFFCAB19-5CB2-E0EA-1827-3606743CBF59}"/>
          </ac:spMkLst>
        </pc:spChg>
      </pc:sldChg>
      <pc:sldChg chg="addSp delSp modSp new mod">
        <pc:chgData name="Ram kumar Shrestha" userId="a0ff4a19251e1179" providerId="LiveId" clId="{4C7C4455-2C88-4029-9A16-836FAF18A10A}" dt="2025-03-30T08:57:42.147" v="1042" actId="20577"/>
        <pc:sldMkLst>
          <pc:docMk/>
          <pc:sldMk cId="596767678" sldId="262"/>
        </pc:sldMkLst>
        <pc:spChg chg="del">
          <ac:chgData name="Ram kumar Shrestha" userId="a0ff4a19251e1179" providerId="LiveId" clId="{4C7C4455-2C88-4029-9A16-836FAF18A10A}" dt="2025-03-30T08:50:23.470" v="602" actId="478"/>
          <ac:spMkLst>
            <pc:docMk/>
            <pc:sldMk cId="596767678" sldId="262"/>
            <ac:spMk id="2" creationId="{F52366AB-7397-B8F4-FBF7-BAEEA2EE4ADE}"/>
          </ac:spMkLst>
        </pc:spChg>
        <pc:spChg chg="del">
          <ac:chgData name="Ram kumar Shrestha" userId="a0ff4a19251e1179" providerId="LiveId" clId="{4C7C4455-2C88-4029-9A16-836FAF18A10A}" dt="2025-03-30T08:50:26.500" v="603" actId="478"/>
          <ac:spMkLst>
            <pc:docMk/>
            <pc:sldMk cId="596767678" sldId="262"/>
            <ac:spMk id="3" creationId="{3DBBE72F-3DFF-B0D2-8386-6E0D466D8D3A}"/>
          </ac:spMkLst>
        </pc:spChg>
        <pc:spChg chg="add del">
          <ac:chgData name="Ram kumar Shrestha" userId="a0ff4a19251e1179" providerId="LiveId" clId="{4C7C4455-2C88-4029-9A16-836FAF18A10A}" dt="2025-03-30T08:50:36.830" v="605" actId="478"/>
          <ac:spMkLst>
            <pc:docMk/>
            <pc:sldMk cId="596767678" sldId="262"/>
            <ac:spMk id="4" creationId="{B163A5E6-C498-6E53-C8D6-EEF6010669DD}"/>
          </ac:spMkLst>
        </pc:spChg>
        <pc:spChg chg="add mod">
          <ac:chgData name="Ram kumar Shrestha" userId="a0ff4a19251e1179" providerId="LiveId" clId="{4C7C4455-2C88-4029-9A16-836FAF18A10A}" dt="2025-03-30T08:55:59.458" v="984" actId="14100"/>
          <ac:spMkLst>
            <pc:docMk/>
            <pc:sldMk cId="596767678" sldId="262"/>
            <ac:spMk id="5" creationId="{34EBBF48-FFF8-285A-BBAC-0ED7F4DFFAB6}"/>
          </ac:spMkLst>
        </pc:spChg>
        <pc:spChg chg="add mod">
          <ac:chgData name="Ram kumar Shrestha" userId="a0ff4a19251e1179" providerId="LiveId" clId="{4C7C4455-2C88-4029-9A16-836FAF18A10A}" dt="2025-03-30T08:57:42.147" v="1042" actId="20577"/>
          <ac:spMkLst>
            <pc:docMk/>
            <pc:sldMk cId="596767678" sldId="262"/>
            <ac:spMk id="6" creationId="{396C72B6-43C5-C673-F090-FA381BA1E690}"/>
          </ac:spMkLst>
        </pc:spChg>
      </pc:sldChg>
      <pc:sldChg chg="delSp new del mod">
        <pc:chgData name="Ram kumar Shrestha" userId="a0ff4a19251e1179" providerId="LiveId" clId="{4C7C4455-2C88-4029-9A16-836FAF18A10A}" dt="2025-03-30T08:58:25.895" v="1049" actId="47"/>
        <pc:sldMkLst>
          <pc:docMk/>
          <pc:sldMk cId="3402592738" sldId="263"/>
        </pc:sldMkLst>
        <pc:spChg chg="del">
          <ac:chgData name="Ram kumar Shrestha" userId="a0ff4a19251e1179" providerId="LiveId" clId="{4C7C4455-2C88-4029-9A16-836FAF18A10A}" dt="2025-03-30T08:57:51.447" v="1044" actId="478"/>
          <ac:spMkLst>
            <pc:docMk/>
            <pc:sldMk cId="3402592738" sldId="263"/>
            <ac:spMk id="2" creationId="{72C6368F-7AC2-A348-D9F4-25A1E83B4325}"/>
          </ac:spMkLst>
        </pc:spChg>
        <pc:spChg chg="del">
          <ac:chgData name="Ram kumar Shrestha" userId="a0ff4a19251e1179" providerId="LiveId" clId="{4C7C4455-2C88-4029-9A16-836FAF18A10A}" dt="2025-03-30T08:57:54.439" v="1045" actId="478"/>
          <ac:spMkLst>
            <pc:docMk/>
            <pc:sldMk cId="3402592738" sldId="263"/>
            <ac:spMk id="3" creationId="{4BF6E9E3-0F88-770A-1238-0EDEC114F4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3548-8B86-2AE5-3565-4C23C70B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644E4-110C-2E85-DBD0-473580B95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A05DC-5B93-4110-CB9C-B60B34F17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20C60-B58C-E517-E13C-9D46F2FC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2D6E-5B8E-73F3-26C2-9D30BE50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97940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DBC0-4C1D-6D3A-1051-B4E17B52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D1E79-5D79-6726-423F-E6D9B35FE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1A8F-CC50-B214-4756-4161625F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7575-6F9B-9CF8-E911-342D1C61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1BC34-FE78-EE25-7570-10BC1AA5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67192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EFE80-8557-0C53-9C0D-085F1514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E549-2AF8-73B3-C6DD-00BF59F25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B28A-AF71-1F3A-DE39-94342AAD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1DE4-8EF0-3181-E4E7-178EDF6E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542B-6B35-88B0-4C35-4A3CEDD0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42913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8371A-2DE2-CD1A-75D7-96D33B68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E7F9-1161-4B19-5882-82E9577AB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075D-34A1-3098-35DE-FD4F53C3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D4AE4-24B0-EE52-A9A7-B0DE1687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24418-5BF7-CA74-AD18-AC093F31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267523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B91C-B06E-8615-1809-162E819E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EF7E-A73F-6206-D447-C8FE3A5D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8B8CB-9E61-5FE2-9166-0E4334F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409A-9F0D-08F4-DB95-E433E50EC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E2AB-BFE9-FAE2-BE4C-0D7AB544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80384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A7D6-D9B8-1CF4-6D8B-5B3318F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281A3-B8FB-89F4-07E3-CD5306151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C3EDD-0AD0-5E4D-606D-D30D9DF73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A7608-EBBE-E366-89B4-6DDD7D7F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077A9-3C5E-FE4E-EA81-CC3EE180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CC925-DE0A-5A58-7A44-52DB1B40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49654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2C6-22E0-D65A-4D59-B6481426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3A6F-A31D-E041-682E-4D0B5F77B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75C69-5EC6-6E01-E478-BB6481C16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A1C22-15DB-281B-B7F2-1B8F149E9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82D7D-1B0D-6A56-BF79-0A51054CE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285EC-E49D-10FE-13A2-E21C53E7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BA2AB-29A6-F831-63E0-91793BD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9E29C2-0B66-4440-5F68-45BC6523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11319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7BB1-CBFB-F854-6292-58698756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AFBA3-F03C-A760-BB48-2900994C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0364A-3FAC-386E-9CA4-2329C693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279E-D19E-2858-3288-3BC61FAB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4026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85736-36E8-9BD2-2844-3DCECCA8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E34EF-F93B-9A4B-2B8D-558EA26E1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D560D-0075-3671-4BB4-333107B2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3493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33F-897A-8BD6-F0E0-57EACDE0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48578-A2F8-7F26-FE7C-DD526C3AE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21FEF-94CC-8F2A-E841-1E7CB9215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8941-FAE0-9A9B-0A78-1D6BC140C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676C-D7CE-4E73-BE74-8C8DC398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A9BE3-83FB-E491-96A0-E3BC61916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07058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43AB-BCA0-8EBB-C046-CF12B7F8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14237-A52D-3B18-11C1-F28F83123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B4405-CBB4-1C2C-CF06-9E8632748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22843-990C-347A-5AB9-63635335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8F35A-4DC1-4559-09A2-56056893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E7FA9-1B7D-812F-A564-AB989CDD7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7318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7461F-D9B9-1592-247B-0D9EE2E6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3E129-268B-87BD-85AA-3C66F6AE2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F456-F5AF-7DD7-240E-D8D9680A8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DDC53-547C-4E49-8A3B-3E2720DB8F8F}" type="datetimeFigureOut">
              <a:rPr lang="en-AS" smtClean="0"/>
              <a:t>3/30/2025</a:t>
            </a:fld>
            <a:endParaRPr lang="en-A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3F12-E47F-1F6E-7CFC-B4B7BC99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6616F-72DB-2A34-372A-FAC19080D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41610-4F9F-4878-82FE-275774DC5DBF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92746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DF1D76-F985-4A56-2927-C0E9B6EF8CAC}"/>
              </a:ext>
            </a:extLst>
          </p:cNvPr>
          <p:cNvSpPr/>
          <p:nvPr/>
        </p:nvSpPr>
        <p:spPr>
          <a:xfrm>
            <a:off x="2928257" y="370113"/>
            <a:ext cx="5715000" cy="9470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ysClr val="windowText" lastClr="000000"/>
                </a:solidFill>
                <a:latin typeface="Algerian" panose="04020705040A02060702" pitchFamily="82" charset="0"/>
              </a:rPr>
              <a:t>Welcome </a:t>
            </a:r>
            <a:endParaRPr lang="en-AS" sz="4800" dirty="0">
              <a:solidFill>
                <a:sysClr val="windowText" lastClr="000000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488230-040D-ED4F-4E21-04612A49AB94}"/>
              </a:ext>
            </a:extLst>
          </p:cNvPr>
          <p:cNvSpPr/>
          <p:nvPr/>
        </p:nvSpPr>
        <p:spPr>
          <a:xfrm>
            <a:off x="697785" y="1715370"/>
            <a:ext cx="10221686" cy="42889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6EACCD-2A4B-4171-EAF8-88CA89F5E289}"/>
              </a:ext>
            </a:extLst>
          </p:cNvPr>
          <p:cNvCxnSpPr/>
          <p:nvPr/>
        </p:nvCxnSpPr>
        <p:spPr>
          <a:xfrm>
            <a:off x="2143941" y="1709058"/>
            <a:ext cx="0" cy="43200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768A80-053D-A0A0-8B5F-534CB5CE9989}"/>
              </a:ext>
            </a:extLst>
          </p:cNvPr>
          <p:cNvSpPr txBox="1"/>
          <p:nvPr/>
        </p:nvSpPr>
        <p:spPr>
          <a:xfrm>
            <a:off x="1635061" y="2702847"/>
            <a:ext cx="4973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1            Networking &amp; </a:t>
            </a:r>
            <a:r>
              <a:rPr lang="en-GB" sz="2400" dirty="0" err="1"/>
              <a:t>ip</a:t>
            </a:r>
            <a:r>
              <a:rPr lang="en-GB" sz="2400" dirty="0"/>
              <a:t> address</a:t>
            </a:r>
            <a:endParaRPr lang="en-A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B6651-BF4F-0B0E-D8C3-D159E3F91AB4}"/>
              </a:ext>
            </a:extLst>
          </p:cNvPr>
          <p:cNvSpPr txBox="1"/>
          <p:nvPr/>
        </p:nvSpPr>
        <p:spPr>
          <a:xfrm>
            <a:off x="1635060" y="3135460"/>
            <a:ext cx="640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2           Mac address &amp; types of mac address</a:t>
            </a:r>
            <a:endParaRPr lang="en-A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B6773F-F7B7-CA00-DEF1-B9661534EE28}"/>
              </a:ext>
            </a:extLst>
          </p:cNvPr>
          <p:cNvSpPr txBox="1"/>
          <p:nvPr/>
        </p:nvSpPr>
        <p:spPr>
          <a:xfrm>
            <a:off x="1635060" y="3625227"/>
            <a:ext cx="6171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         TCP , UDP &amp; three way Handshake  </a:t>
            </a:r>
            <a:endParaRPr lang="en-A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81002-081F-A5DD-3114-914C0AD572A7}"/>
              </a:ext>
            </a:extLst>
          </p:cNvPr>
          <p:cNvSpPr txBox="1"/>
          <p:nvPr/>
        </p:nvSpPr>
        <p:spPr>
          <a:xfrm>
            <a:off x="1635060" y="4114994"/>
            <a:ext cx="674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4          Common ports &amp; protocols</a:t>
            </a:r>
            <a:endParaRPr lang="en-A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FD3F0-68D6-BD52-523A-25CDBC4B99B5}"/>
              </a:ext>
            </a:extLst>
          </p:cNvPr>
          <p:cNvSpPr txBox="1"/>
          <p:nvPr/>
        </p:nvSpPr>
        <p:spPr>
          <a:xfrm>
            <a:off x="1658206" y="4576659"/>
            <a:ext cx="4173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5          Types of </a:t>
            </a:r>
            <a:r>
              <a:rPr lang="en-GB" sz="2400" dirty="0" err="1"/>
              <a:t>ip</a:t>
            </a:r>
            <a:r>
              <a:rPr lang="en-GB" sz="2400" dirty="0"/>
              <a:t> address</a:t>
            </a:r>
            <a:endParaRPr lang="en-A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B1C9B-5BCC-080C-9BFD-D3F69F2CB867}"/>
              </a:ext>
            </a:extLst>
          </p:cNvPr>
          <p:cNvSpPr txBox="1"/>
          <p:nvPr/>
        </p:nvSpPr>
        <p:spPr>
          <a:xfrm>
            <a:off x="1257300" y="1965960"/>
            <a:ext cx="92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                                                            Topics</a:t>
            </a:r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284571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ocial network with solid fill">
            <a:extLst>
              <a:ext uri="{FF2B5EF4-FFF2-40B4-BE49-F238E27FC236}">
                <a16:creationId xmlns:a16="http://schemas.microsoft.com/office/drawing/2014/main" id="{57DC855A-600A-FB47-C7C9-FEFBD4FD3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020" y="548640"/>
            <a:ext cx="4194810" cy="419481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64AEEC-4BAD-0E90-9279-F5A6738AAF95}"/>
              </a:ext>
            </a:extLst>
          </p:cNvPr>
          <p:cNvSpPr/>
          <p:nvPr/>
        </p:nvSpPr>
        <p:spPr>
          <a:xfrm>
            <a:off x="1520190" y="377190"/>
            <a:ext cx="4415790" cy="1028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3E843-443B-68D5-A8C3-E989AD96B064}"/>
              </a:ext>
            </a:extLst>
          </p:cNvPr>
          <p:cNvSpPr txBox="1"/>
          <p:nvPr/>
        </p:nvSpPr>
        <p:spPr>
          <a:xfrm>
            <a:off x="2000250" y="660707"/>
            <a:ext cx="374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Networking &amp; </a:t>
            </a:r>
            <a:r>
              <a:rPr lang="en-GB" sz="2400" dirty="0" err="1"/>
              <a:t>ip</a:t>
            </a:r>
            <a:r>
              <a:rPr lang="en-GB" sz="2400" dirty="0"/>
              <a:t> address</a:t>
            </a:r>
            <a:r>
              <a:rPr lang="en-GB" dirty="0"/>
              <a:t> </a:t>
            </a:r>
            <a:endParaRPr lang="en-A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2B5B0F-D21A-7F05-45DB-F5B2C3F3C4BE}"/>
              </a:ext>
            </a:extLst>
          </p:cNvPr>
          <p:cNvSpPr txBox="1"/>
          <p:nvPr/>
        </p:nvSpPr>
        <p:spPr>
          <a:xfrm>
            <a:off x="422910" y="2091690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Network is defined as </a:t>
            </a:r>
            <a:r>
              <a:rPr lang="en-GB" sz="2000" b="1" dirty="0"/>
              <a:t>the connection of at least two computer systems</a:t>
            </a:r>
            <a:r>
              <a:rPr lang="en-GB" sz="2000" dirty="0"/>
              <a:t>, either by a cable or a wireless connection.</a:t>
            </a:r>
            <a:endParaRPr lang="en-A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548CD-CC62-66E5-BD02-5E2976F81379}"/>
              </a:ext>
            </a:extLst>
          </p:cNvPr>
          <p:cNvSpPr txBox="1"/>
          <p:nvPr/>
        </p:nvSpPr>
        <p:spPr>
          <a:xfrm>
            <a:off x="422910" y="3429000"/>
            <a:ext cx="5669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Ip address – Ip address are the numbers which helps a device to connect to a computer network that uses protocols.</a:t>
            </a:r>
            <a:endParaRPr lang="en-A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57818-119B-02CB-D8D7-31877EB1AC2A}"/>
              </a:ext>
            </a:extLst>
          </p:cNvPr>
          <p:cNvSpPr txBox="1"/>
          <p:nvPr/>
        </p:nvSpPr>
        <p:spPr>
          <a:xfrm>
            <a:off x="422910" y="4857750"/>
            <a:ext cx="7630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dirty="0" err="1"/>
              <a:t>ip</a:t>
            </a:r>
            <a:r>
              <a:rPr lang="en-GB" sz="2000" dirty="0"/>
              <a:t> address which starts with 192. are not findable in public network</a:t>
            </a:r>
            <a:endParaRPr lang="en-AS" sz="2000" dirty="0"/>
          </a:p>
        </p:txBody>
      </p:sp>
    </p:spTree>
    <p:extLst>
      <p:ext uri="{BB962C8B-B14F-4D97-AF65-F5344CB8AC3E}">
        <p14:creationId xmlns:p14="http://schemas.microsoft.com/office/powerpoint/2010/main" val="173801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7971AF-18A7-2C7D-589D-BD2E43331362}"/>
              </a:ext>
            </a:extLst>
          </p:cNvPr>
          <p:cNvSpPr/>
          <p:nvPr/>
        </p:nvSpPr>
        <p:spPr>
          <a:xfrm>
            <a:off x="2929890" y="356918"/>
            <a:ext cx="5143500" cy="122301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8A43D5-83A8-0ED8-05C7-2E725114D5D6}"/>
              </a:ext>
            </a:extLst>
          </p:cNvPr>
          <p:cNvSpPr txBox="1"/>
          <p:nvPr/>
        </p:nvSpPr>
        <p:spPr>
          <a:xfrm>
            <a:off x="3169920" y="623291"/>
            <a:ext cx="5852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 address &amp; types of mac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6A8AD-34F6-9639-6C79-8776DBFE0706}"/>
              </a:ext>
            </a:extLst>
          </p:cNvPr>
          <p:cNvSpPr txBox="1"/>
          <p:nvPr/>
        </p:nvSpPr>
        <p:spPr>
          <a:xfrm>
            <a:off x="571500" y="2068830"/>
            <a:ext cx="1104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Mac address stands for Media Access Control. Its our physical address with this can find what device you are working on for example I am working on </a:t>
            </a:r>
            <a:r>
              <a:rPr lang="en-GB" sz="2400" dirty="0" err="1"/>
              <a:t>iphone</a:t>
            </a:r>
            <a:r>
              <a:rPr lang="en-GB" sz="2400" dirty="0"/>
              <a:t>, printers , laptops etc.  </a:t>
            </a:r>
            <a:endParaRPr lang="en-A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7F870D-0A0A-EDD4-CCBD-F9F326016083}"/>
              </a:ext>
            </a:extLst>
          </p:cNvPr>
          <p:cNvSpPr txBox="1"/>
          <p:nvPr/>
        </p:nvSpPr>
        <p:spPr>
          <a:xfrm>
            <a:off x="571500" y="3429000"/>
            <a:ext cx="7098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are three types of mac address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Unicast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Multicast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Broadcast </a:t>
            </a:r>
            <a:endParaRPr lang="en-AS" sz="2400" dirty="0"/>
          </a:p>
        </p:txBody>
      </p:sp>
    </p:spTree>
    <p:extLst>
      <p:ext uri="{BB962C8B-B14F-4D97-AF65-F5344CB8AC3E}">
        <p14:creationId xmlns:p14="http://schemas.microsoft.com/office/powerpoint/2010/main" val="69725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C4828F-52CE-B7CE-A24C-FE6DBC90B29B}"/>
              </a:ext>
            </a:extLst>
          </p:cNvPr>
          <p:cNvSpPr/>
          <p:nvPr/>
        </p:nvSpPr>
        <p:spPr>
          <a:xfrm>
            <a:off x="3326130" y="400050"/>
            <a:ext cx="4770120" cy="10744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TCP , UDP &amp; Three ways handshake</a:t>
            </a:r>
            <a:endParaRPr lang="en-A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FA96D-4682-4087-BABF-0242BBB37C63}"/>
              </a:ext>
            </a:extLst>
          </p:cNvPr>
          <p:cNvSpPr txBox="1"/>
          <p:nvPr/>
        </p:nvSpPr>
        <p:spPr>
          <a:xfrm>
            <a:off x="1017270" y="1740750"/>
            <a:ext cx="1035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TCP stands for </a:t>
            </a:r>
            <a:r>
              <a:rPr lang="en-GB" sz="2400" dirty="0" err="1"/>
              <a:t>Transmisson</a:t>
            </a:r>
            <a:r>
              <a:rPr lang="en-GB" sz="2400" dirty="0"/>
              <a:t> control protocol . &amp;  UDP stands for User Datagram protocol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7EF54-2DCC-8C22-1795-73FA097A23AF}"/>
              </a:ext>
            </a:extLst>
          </p:cNvPr>
          <p:cNvSpPr txBox="1"/>
          <p:nvPr/>
        </p:nvSpPr>
        <p:spPr>
          <a:xfrm>
            <a:off x="1017270" y="2571747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TCP utilizes making up of  a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UDP is used to send messages to other host </a:t>
            </a:r>
            <a:endParaRPr lang="en-A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7FF0B-5243-EEC2-179B-0CECA5564A2D}"/>
              </a:ext>
            </a:extLst>
          </p:cNvPr>
          <p:cNvSpPr txBox="1"/>
          <p:nvPr/>
        </p:nvSpPr>
        <p:spPr>
          <a:xfrm>
            <a:off x="834390" y="3818242"/>
            <a:ext cx="10767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Three way handshake is a process used to establish a reliable connection between client and servers for example SY &amp; ACK </a:t>
            </a:r>
            <a:endParaRPr lang="en-AS" sz="2400" dirty="0"/>
          </a:p>
        </p:txBody>
      </p:sp>
    </p:spTree>
    <p:extLst>
      <p:ext uri="{BB962C8B-B14F-4D97-AF65-F5344CB8AC3E}">
        <p14:creationId xmlns:p14="http://schemas.microsoft.com/office/powerpoint/2010/main" val="382598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AD4855-80CD-7283-8EFB-A8B5BB22BBB7}"/>
              </a:ext>
            </a:extLst>
          </p:cNvPr>
          <p:cNvSpPr/>
          <p:nvPr/>
        </p:nvSpPr>
        <p:spPr>
          <a:xfrm>
            <a:off x="2971800" y="354330"/>
            <a:ext cx="5417820" cy="12687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000" dirty="0"/>
              <a:t>Common ports and Protocols </a:t>
            </a:r>
            <a:endParaRPr lang="en-A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444D7-DD4F-19F2-9E85-3A1296E72901}"/>
              </a:ext>
            </a:extLst>
          </p:cNvPr>
          <p:cNvSpPr txBox="1"/>
          <p:nvPr/>
        </p:nvSpPr>
        <p:spPr>
          <a:xfrm>
            <a:off x="548640" y="2125981"/>
            <a:ext cx="114985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/>
              <a:t>Ports – A port is a virtual point where network connections start and end . For example A port is like a door of a computer that helps to send and receive data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EAA6F-51B8-C1D7-4C38-9F3143FABF17}"/>
              </a:ext>
            </a:extLst>
          </p:cNvPr>
          <p:cNvSpPr txBox="1"/>
          <p:nvPr/>
        </p:nvSpPr>
        <p:spPr>
          <a:xfrm>
            <a:off x="720090" y="34290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Some common ports and protocols are – </a:t>
            </a:r>
          </a:p>
          <a:p>
            <a:r>
              <a:rPr lang="en-GB" dirty="0"/>
              <a:t>Websites and web Browsing  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80 (HTTP) – This is not secure.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443(HTTPS) – This is secure .  </a:t>
            </a:r>
            <a:endParaRPr lang="en-A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7FB1E-5ED0-3B5C-D912-FB576E15B8B7}"/>
              </a:ext>
            </a:extLst>
          </p:cNvPr>
          <p:cNvSpPr txBox="1"/>
          <p:nvPr/>
        </p:nvSpPr>
        <p:spPr>
          <a:xfrm>
            <a:off x="822960" y="4857750"/>
            <a:ext cx="3829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Email 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25(SMTP) – Sends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110(POP3)– Receive emails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143(IMAP)– Keep them on servers</a:t>
            </a:r>
            <a:endParaRPr lang="en-A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6B9FF-B9D9-067A-5CB5-2EFE02FCFE7E}"/>
              </a:ext>
            </a:extLst>
          </p:cNvPr>
          <p:cNvSpPr txBox="1"/>
          <p:nvPr/>
        </p:nvSpPr>
        <p:spPr>
          <a:xfrm>
            <a:off x="5421087" y="3429001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File transfer 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20,21(FTP)—between computers.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22– (SFTP/SSH)—It secures file transfer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350F8-5CD3-DEF1-33E9-14DA19E71A7E}"/>
              </a:ext>
            </a:extLst>
          </p:cNvPr>
          <p:cNvSpPr txBox="1"/>
          <p:nvPr/>
        </p:nvSpPr>
        <p:spPr>
          <a:xfrm>
            <a:off x="5421087" y="4629329"/>
            <a:ext cx="5497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Remote </a:t>
            </a:r>
            <a:r>
              <a:rPr lang="en-GB" dirty="0" err="1"/>
              <a:t>Acess</a:t>
            </a:r>
            <a:r>
              <a:rPr lang="en-GB" dirty="0"/>
              <a:t> 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22(SSH)—To another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3389(RDP)—</a:t>
            </a:r>
            <a:r>
              <a:rPr lang="en-GB" dirty="0" err="1"/>
              <a:t>Acess</a:t>
            </a:r>
            <a:r>
              <a:rPr lang="en-GB" dirty="0"/>
              <a:t> to another windows computer </a:t>
            </a:r>
          </a:p>
          <a:p>
            <a:endParaRPr lang="en-AS" dirty="0"/>
          </a:p>
        </p:txBody>
      </p:sp>
    </p:spTree>
    <p:extLst>
      <p:ext uri="{BB962C8B-B14F-4D97-AF65-F5344CB8AC3E}">
        <p14:creationId xmlns:p14="http://schemas.microsoft.com/office/powerpoint/2010/main" val="104010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BC02CF-42B3-4397-5481-EC8F56FCD2DC}"/>
              </a:ext>
            </a:extLst>
          </p:cNvPr>
          <p:cNvSpPr txBox="1"/>
          <p:nvPr/>
        </p:nvSpPr>
        <p:spPr>
          <a:xfrm>
            <a:off x="566057" y="370115"/>
            <a:ext cx="8447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Network &amp; Internet  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53(DNS)—Helps computer find websites address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67 &amp; 68(DHCP)– Assign IP address to device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00108-0AE6-837D-7FF0-092E4DF625CB}"/>
              </a:ext>
            </a:extLst>
          </p:cNvPr>
          <p:cNvSpPr txBox="1"/>
          <p:nvPr/>
        </p:nvSpPr>
        <p:spPr>
          <a:xfrm>
            <a:off x="674914" y="1654629"/>
            <a:ext cx="889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Messaging &amp; Communication &gt;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23(Telnet)---Unsecure remote </a:t>
            </a:r>
            <a:r>
              <a:rPr lang="en-GB" dirty="0" err="1"/>
              <a:t>acess</a:t>
            </a:r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5060 &amp; 5061(SIP)—Used for internet phone calls  </a:t>
            </a:r>
            <a:endParaRPr lang="en-A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CAB19-5CB2-E0EA-1827-3606743CBF59}"/>
              </a:ext>
            </a:extLst>
          </p:cNvPr>
          <p:cNvSpPr txBox="1"/>
          <p:nvPr/>
        </p:nvSpPr>
        <p:spPr>
          <a:xfrm>
            <a:off x="674914" y="3069771"/>
            <a:ext cx="1043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FFFF00"/>
                </a:highlight>
              </a:rPr>
              <a:t>A remote </a:t>
            </a:r>
            <a:r>
              <a:rPr lang="en-GB" sz="2800" dirty="0" err="1">
                <a:highlight>
                  <a:srgbClr val="FFFF00"/>
                </a:highlight>
              </a:rPr>
              <a:t>acess</a:t>
            </a:r>
            <a:r>
              <a:rPr lang="en-GB" sz="2800" dirty="0">
                <a:highlight>
                  <a:srgbClr val="FFFF00"/>
                </a:highlight>
              </a:rPr>
              <a:t> is using a computer or network from a different location . </a:t>
            </a:r>
            <a:endParaRPr lang="en-A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5650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EBBF48-FFF8-285A-BBAC-0ED7F4DFFAB6}"/>
              </a:ext>
            </a:extLst>
          </p:cNvPr>
          <p:cNvSpPr/>
          <p:nvPr/>
        </p:nvSpPr>
        <p:spPr>
          <a:xfrm>
            <a:off x="2612572" y="326571"/>
            <a:ext cx="5138058" cy="80554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Types of IP address</a:t>
            </a:r>
            <a:r>
              <a:rPr lang="en-GB" dirty="0"/>
              <a:t> </a:t>
            </a:r>
            <a:endParaRPr lang="en-A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6C72B6-43C5-C673-F090-FA381BA1E690}"/>
              </a:ext>
            </a:extLst>
          </p:cNvPr>
          <p:cNvSpPr txBox="1"/>
          <p:nvPr/>
        </p:nvSpPr>
        <p:spPr>
          <a:xfrm>
            <a:off x="533400" y="1719942"/>
            <a:ext cx="11299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There are 2 types of IP address :  IPv4 &amp; IPv6</a:t>
            </a:r>
          </a:p>
          <a:p>
            <a:endParaRPr lang="en-GB" sz="2800" dirty="0"/>
          </a:p>
          <a:p>
            <a:r>
              <a:rPr lang="en-GB" sz="2800" dirty="0"/>
              <a:t>IPv4 &gt; Internet Protocol version 4 is the first version of internet protocol. </a:t>
            </a:r>
          </a:p>
          <a:p>
            <a:endParaRPr lang="en-GB" sz="2800" dirty="0"/>
          </a:p>
          <a:p>
            <a:r>
              <a:rPr lang="en-GB" sz="2800" dirty="0"/>
              <a:t>IPv6 &gt; Internet Protocol version 6 is the most recent version of Internet protocol .</a:t>
            </a:r>
          </a:p>
          <a:p>
            <a:endParaRPr lang="en-GB" sz="2800" dirty="0"/>
          </a:p>
          <a:p>
            <a:r>
              <a:rPr lang="en-GB" sz="2800" dirty="0"/>
              <a:t>Ipv6 is more safer than IPv4 .</a:t>
            </a:r>
          </a:p>
          <a:p>
            <a:endParaRPr lang="en-GB" sz="2800" dirty="0"/>
          </a:p>
          <a:p>
            <a:r>
              <a:rPr lang="en-GB" sz="2800" dirty="0"/>
              <a:t>IPv4 &amp; IPv6 was made because of need of address. </a:t>
            </a:r>
          </a:p>
        </p:txBody>
      </p:sp>
    </p:spTree>
    <p:extLst>
      <p:ext uri="{BB962C8B-B14F-4D97-AF65-F5344CB8AC3E}">
        <p14:creationId xmlns:p14="http://schemas.microsoft.com/office/powerpoint/2010/main" val="59676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462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 kumar Shrestha</dc:creator>
  <cp:lastModifiedBy>Ram kumar Shrestha</cp:lastModifiedBy>
  <cp:revision>1</cp:revision>
  <dcterms:created xsi:type="dcterms:W3CDTF">2025-03-29T09:35:15Z</dcterms:created>
  <dcterms:modified xsi:type="dcterms:W3CDTF">2025-03-30T08:58:26Z</dcterms:modified>
</cp:coreProperties>
</file>