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ant singh negi" userId="396511f6131e5e8b" providerId="LiveId" clId="{6BD58397-4A1C-4C90-8C1D-6A9F83FF4E57}"/>
    <pc:docChg chg="undo redo custSel addSld modSld">
      <pc:chgData name="sushant singh negi" userId="396511f6131e5e8b" providerId="LiveId" clId="{6BD58397-4A1C-4C90-8C1D-6A9F83FF4E57}" dt="2023-09-22T17:13:08.953" v="1517" actId="313"/>
      <pc:docMkLst>
        <pc:docMk/>
      </pc:docMkLst>
      <pc:sldChg chg="modSp mod">
        <pc:chgData name="sushant singh negi" userId="396511f6131e5e8b" providerId="LiveId" clId="{6BD58397-4A1C-4C90-8C1D-6A9F83FF4E57}" dt="2023-09-22T16:43:38.782" v="568" actId="2"/>
        <pc:sldMkLst>
          <pc:docMk/>
          <pc:sldMk cId="3593963342" sldId="257"/>
        </pc:sldMkLst>
        <pc:spChg chg="mod">
          <ac:chgData name="sushant singh negi" userId="396511f6131e5e8b" providerId="LiveId" clId="{6BD58397-4A1C-4C90-8C1D-6A9F83FF4E57}" dt="2023-09-22T16:43:38.782" v="568" actId="2"/>
          <ac:spMkLst>
            <pc:docMk/>
            <pc:sldMk cId="3593963342" sldId="257"/>
            <ac:spMk id="5" creationId="{211074C4-8942-717F-B159-5AA09416AC0E}"/>
          </ac:spMkLst>
        </pc:spChg>
      </pc:sldChg>
      <pc:sldChg chg="addSp modSp mod">
        <pc:chgData name="sushant singh negi" userId="396511f6131e5e8b" providerId="LiveId" clId="{6BD58397-4A1C-4C90-8C1D-6A9F83FF4E57}" dt="2023-09-22T16:43:58.241" v="570" actId="1076"/>
        <pc:sldMkLst>
          <pc:docMk/>
          <pc:sldMk cId="4067568860" sldId="261"/>
        </pc:sldMkLst>
        <pc:spChg chg="add mod">
          <ac:chgData name="sushant singh negi" userId="396511f6131e5e8b" providerId="LiveId" clId="{6BD58397-4A1C-4C90-8C1D-6A9F83FF4E57}" dt="2023-09-22T16:43:58.241" v="570" actId="1076"/>
          <ac:spMkLst>
            <pc:docMk/>
            <pc:sldMk cId="4067568860" sldId="261"/>
            <ac:spMk id="3" creationId="{49CE483F-5B5A-C3BD-721A-178D459D9639}"/>
          </ac:spMkLst>
        </pc:spChg>
      </pc:sldChg>
      <pc:sldChg chg="addSp modSp new mod">
        <pc:chgData name="sushant singh negi" userId="396511f6131e5e8b" providerId="LiveId" clId="{6BD58397-4A1C-4C90-8C1D-6A9F83FF4E57}" dt="2023-09-22T16:59:05.521" v="1433" actId="1076"/>
        <pc:sldMkLst>
          <pc:docMk/>
          <pc:sldMk cId="1306272324" sldId="262"/>
        </pc:sldMkLst>
        <pc:spChg chg="add mod">
          <ac:chgData name="sushant singh negi" userId="396511f6131e5e8b" providerId="LiveId" clId="{6BD58397-4A1C-4C90-8C1D-6A9F83FF4E57}" dt="2023-09-22T16:59:05.521" v="1433" actId="1076"/>
          <ac:spMkLst>
            <pc:docMk/>
            <pc:sldMk cId="1306272324" sldId="262"/>
            <ac:spMk id="2" creationId="{DB6FBC32-2E36-D880-779D-4E76B61CD23D}"/>
          </ac:spMkLst>
        </pc:spChg>
      </pc:sldChg>
      <pc:sldChg chg="addSp delSp modSp new mod">
        <pc:chgData name="sushant singh negi" userId="396511f6131e5e8b" providerId="LiveId" clId="{6BD58397-4A1C-4C90-8C1D-6A9F83FF4E57}" dt="2023-09-22T17:07:46.285" v="1499" actId="403"/>
        <pc:sldMkLst>
          <pc:docMk/>
          <pc:sldMk cId="1315405563" sldId="263"/>
        </pc:sldMkLst>
        <pc:spChg chg="mod">
          <ac:chgData name="sushant singh negi" userId="396511f6131e5e8b" providerId="LiveId" clId="{6BD58397-4A1C-4C90-8C1D-6A9F83FF4E57}" dt="2023-09-22T17:04:10.590" v="1440" actId="1076"/>
          <ac:spMkLst>
            <pc:docMk/>
            <pc:sldMk cId="1315405563" sldId="263"/>
            <ac:spMk id="2" creationId="{A23BDEAB-FFFF-EF60-5323-50CF9CC624FE}"/>
          </ac:spMkLst>
        </pc:spChg>
        <pc:spChg chg="add del">
          <ac:chgData name="sushant singh negi" userId="396511f6131e5e8b" providerId="LiveId" clId="{6BD58397-4A1C-4C90-8C1D-6A9F83FF4E57}" dt="2023-09-22T17:04:36.282" v="1444" actId="22"/>
          <ac:spMkLst>
            <pc:docMk/>
            <pc:sldMk cId="1315405563" sldId="263"/>
            <ac:spMk id="4" creationId="{4E079E82-DB87-C0BF-872A-DAAC6360A89E}"/>
          </ac:spMkLst>
        </pc:spChg>
        <pc:spChg chg="add mod">
          <ac:chgData name="sushant singh negi" userId="396511f6131e5e8b" providerId="LiveId" clId="{6BD58397-4A1C-4C90-8C1D-6A9F83FF4E57}" dt="2023-09-22T17:07:46.285" v="1499" actId="403"/>
          <ac:spMkLst>
            <pc:docMk/>
            <pc:sldMk cId="1315405563" sldId="263"/>
            <ac:spMk id="6" creationId="{5E88F709-23AB-9029-BDAF-5EEAE2305635}"/>
          </ac:spMkLst>
        </pc:spChg>
      </pc:sldChg>
      <pc:sldChg chg="addSp delSp modSp new mod">
        <pc:chgData name="sushant singh negi" userId="396511f6131e5e8b" providerId="LiveId" clId="{6BD58397-4A1C-4C90-8C1D-6A9F83FF4E57}" dt="2023-09-22T17:13:08.953" v="1517" actId="313"/>
        <pc:sldMkLst>
          <pc:docMk/>
          <pc:sldMk cId="1861170355" sldId="264"/>
        </pc:sldMkLst>
        <pc:spChg chg="mod">
          <ac:chgData name="sushant singh negi" userId="396511f6131e5e8b" providerId="LiveId" clId="{6BD58397-4A1C-4C90-8C1D-6A9F83FF4E57}" dt="2023-09-22T17:13:02.501" v="1516" actId="1076"/>
          <ac:spMkLst>
            <pc:docMk/>
            <pc:sldMk cId="1861170355" sldId="264"/>
            <ac:spMk id="2" creationId="{E48C8859-4905-54EA-FC26-5F2FC61984B3}"/>
          </ac:spMkLst>
        </pc:spChg>
        <pc:spChg chg="add del">
          <ac:chgData name="sushant singh negi" userId="396511f6131e5e8b" providerId="LiveId" clId="{6BD58397-4A1C-4C90-8C1D-6A9F83FF4E57}" dt="2023-09-22T17:12:32.912" v="1509" actId="22"/>
          <ac:spMkLst>
            <pc:docMk/>
            <pc:sldMk cId="1861170355" sldId="264"/>
            <ac:spMk id="4" creationId="{8F89D7F9-C2E0-7EFC-85FC-E6BC8FD7D657}"/>
          </ac:spMkLst>
        </pc:spChg>
        <pc:spChg chg="add mod">
          <ac:chgData name="sushant singh negi" userId="396511f6131e5e8b" providerId="LiveId" clId="{6BD58397-4A1C-4C90-8C1D-6A9F83FF4E57}" dt="2023-09-22T17:13:08.953" v="1517" actId="313"/>
          <ac:spMkLst>
            <pc:docMk/>
            <pc:sldMk cId="1861170355" sldId="264"/>
            <ac:spMk id="6" creationId="{E59CDDF9-0D78-DDF6-ADB7-9CDE8CB630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5678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2043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047404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523196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23439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903082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19757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431912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57050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6030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27238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10670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99392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33997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422663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282111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DE2C-DD9F-4B24-9492-C563E5D735BB}" type="datetimeFigureOut">
              <a:rPr lang="en-US" smtClean="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90992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CBDE2C-DD9F-4B24-9492-C563E5D735BB}" type="datetimeFigureOut">
              <a:rPr lang="en-US" smtClean="0"/>
              <a:pPr/>
              <a:t>9/27/2023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ED45ED-2603-45D1-8049-C7DAC8B12CB9}" type="slidenum">
              <a:rPr lang="en-US" smtClean="0"/>
              <a:pPr/>
              <a:t>‹#›</a:t>
            </a:fld>
            <a:endParaRPr lang="en-US" dirty="0"/>
          </a:p>
        </p:txBody>
      </p:sp>
    </p:spTree>
    <p:extLst>
      <p:ext uri="{BB962C8B-B14F-4D97-AF65-F5344CB8AC3E}">
        <p14:creationId xmlns:p14="http://schemas.microsoft.com/office/powerpoint/2010/main" val="38564167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1AE1-2B18-6E38-5424-F163E8383D8E}"/>
              </a:ext>
            </a:extLst>
          </p:cNvPr>
          <p:cNvSpPr>
            <a:spLocks noGrp="1"/>
          </p:cNvSpPr>
          <p:nvPr>
            <p:ph type="ctrTitle"/>
          </p:nvPr>
        </p:nvSpPr>
        <p:spPr>
          <a:xfrm>
            <a:off x="1524000" y="2352675"/>
            <a:ext cx="9144000" cy="1157288"/>
          </a:xfrm>
        </p:spPr>
        <p:txBody>
          <a:bodyPr>
            <a:normAutofit/>
          </a:bodyPr>
          <a:lstStyle/>
          <a:p>
            <a:pPr algn="ctr"/>
            <a:r>
              <a:rPr lang="en-US" sz="6000" dirty="0">
                <a:latin typeface="Times New Roman" panose="02020603050405020304" pitchFamily="18" charset="0"/>
                <a:cs typeface="Times New Roman" panose="02020603050405020304" pitchFamily="18" charset="0"/>
              </a:rPr>
              <a:t>E-Commerce Website Clone</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0425DF-0E91-5300-4F19-87E4BD41747E}"/>
              </a:ext>
            </a:extLst>
          </p:cNvPr>
          <p:cNvSpPr>
            <a:spLocks noGrp="1"/>
          </p:cNvSpPr>
          <p:nvPr>
            <p:ph type="subTitle" idx="1"/>
          </p:nvPr>
        </p:nvSpPr>
        <p:spPr>
          <a:xfrm>
            <a:off x="1524000" y="3648869"/>
            <a:ext cx="9144000" cy="1789112"/>
          </a:xfrm>
        </p:spPr>
        <p:txBody>
          <a:bodyPr>
            <a:normAutofit/>
          </a:bodyPr>
          <a:lstStyle/>
          <a:p>
            <a:pPr algn="ctr"/>
            <a:r>
              <a:rPr lang="en-US" sz="2400" dirty="0">
                <a:latin typeface="Times New Roman" panose="02020603050405020304" pitchFamily="18" charset="0"/>
                <a:cs typeface="Times New Roman" panose="02020603050405020304" pitchFamily="18" charset="0"/>
              </a:rPr>
              <a:t>Mini Project Synopsis </a:t>
            </a:r>
          </a:p>
          <a:p>
            <a:pPr algn="ctr"/>
            <a:r>
              <a:rPr lang="en-US" sz="2400" dirty="0">
                <a:latin typeface="Times New Roman" panose="02020603050405020304" pitchFamily="18" charset="0"/>
                <a:cs typeface="Times New Roman" panose="02020603050405020304" pitchFamily="18" charset="0"/>
              </a:rPr>
              <a:t>MCA – III (C) 2023-2024</a:t>
            </a:r>
          </a:p>
        </p:txBody>
      </p:sp>
      <p:pic>
        <p:nvPicPr>
          <p:cNvPr id="1026" name="Picture 2" descr="KIET Group of Institutions, Delhi-NCR - YouTube">
            <a:extLst>
              <a:ext uri="{FF2B5EF4-FFF2-40B4-BE49-F238E27FC236}">
                <a16:creationId xmlns:a16="http://schemas.microsoft.com/office/drawing/2014/main" id="{BB4F5E4E-BD77-B079-89BF-8924E7AFC3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6463" y="20002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filiated To - AKTU, Lucknow : R.G. College of Pharmacy, Agra Road, Sasni  (Hathras)">
            <a:extLst>
              <a:ext uri="{FF2B5EF4-FFF2-40B4-BE49-F238E27FC236}">
                <a16:creationId xmlns:a16="http://schemas.microsoft.com/office/drawing/2014/main" id="{DCE5C019-E446-6A5A-F465-FEFADB9105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2" y="1809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9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1074C4-8942-717F-B159-5AA09416AC0E}"/>
              </a:ext>
            </a:extLst>
          </p:cNvPr>
          <p:cNvSpPr txBox="1"/>
          <p:nvPr/>
        </p:nvSpPr>
        <p:spPr>
          <a:xfrm>
            <a:off x="1233486" y="597039"/>
            <a:ext cx="10258426"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Under the supervision of  </a:t>
            </a:r>
            <a:r>
              <a:rPr lang="en-US" sz="3600" b="1" dirty="0">
                <a:solidFill>
                  <a:srgbClr val="00B050"/>
                </a:solidFill>
                <a:latin typeface="Times New Roman" panose="02020603050405020304" pitchFamily="18" charset="0"/>
                <a:cs typeface="Times New Roman" panose="02020603050405020304" pitchFamily="18" charset="0"/>
              </a:rPr>
              <a:t>Prof. (Dr.)  Akash Rajak</a:t>
            </a:r>
          </a:p>
        </p:txBody>
      </p:sp>
      <p:sp>
        <p:nvSpPr>
          <p:cNvPr id="6" name="TextBox 5">
            <a:extLst>
              <a:ext uri="{FF2B5EF4-FFF2-40B4-BE49-F238E27FC236}">
                <a16:creationId xmlns:a16="http://schemas.microsoft.com/office/drawing/2014/main" id="{D1747A8B-BD7F-4483-1802-F46BE15B05E8}"/>
              </a:ext>
            </a:extLst>
          </p:cNvPr>
          <p:cNvSpPr txBox="1"/>
          <p:nvPr/>
        </p:nvSpPr>
        <p:spPr>
          <a:xfrm>
            <a:off x="1233486" y="1438275"/>
            <a:ext cx="7624763" cy="2308324"/>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Sushant Chaudhary(</a:t>
            </a:r>
            <a:r>
              <a:rPr lang="en-US" sz="3600" dirty="0">
                <a:solidFill>
                  <a:srgbClr val="FF0000"/>
                </a:solidFill>
                <a:latin typeface="Times New Roman" panose="02020603050405020304" pitchFamily="18" charset="0"/>
                <a:cs typeface="Times New Roman" panose="02020603050405020304" pitchFamily="18" charset="0"/>
              </a:rPr>
              <a:t>Team Leader</a:t>
            </a:r>
            <a:r>
              <a:rPr lang="en-US" sz="3600" dirty="0">
                <a:latin typeface="Times New Roman" panose="02020603050405020304" pitchFamily="18" charset="0"/>
                <a:cs typeface="Times New Roman" panose="02020603050405020304" pitchFamily="18" charset="0"/>
              </a:rPr>
              <a:t>)</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Roll No. – 2200290140155</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Semester – III </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Session – 2023-2024</a:t>
            </a:r>
          </a:p>
        </p:txBody>
      </p:sp>
      <p:cxnSp>
        <p:nvCxnSpPr>
          <p:cNvPr id="13" name="Straight Connector 12">
            <a:extLst>
              <a:ext uri="{FF2B5EF4-FFF2-40B4-BE49-F238E27FC236}">
                <a16:creationId xmlns:a16="http://schemas.microsoft.com/office/drawing/2014/main" id="{29ABB9D9-E79A-231D-6CB7-A91E1842E3DA}"/>
              </a:ext>
            </a:extLst>
          </p:cNvPr>
          <p:cNvCxnSpPr/>
          <p:nvPr/>
        </p:nvCxnSpPr>
        <p:spPr>
          <a:xfrm>
            <a:off x="1123950" y="1243370"/>
            <a:ext cx="10698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E18A2B76-7C45-E54C-EA6D-1E7056B3F4B3}"/>
              </a:ext>
            </a:extLst>
          </p:cNvPr>
          <p:cNvSpPr txBox="1"/>
          <p:nvPr/>
        </p:nvSpPr>
        <p:spPr>
          <a:xfrm>
            <a:off x="1066799" y="3746599"/>
            <a:ext cx="9667875" cy="2308324"/>
          </a:xfrm>
          <a:prstGeom prst="rect">
            <a:avLst/>
          </a:prstGeom>
          <a:noFill/>
        </p:spPr>
        <p:txBody>
          <a:bodyPr wrap="square">
            <a:spAutoFit/>
          </a:bodyPr>
          <a:lstStyle/>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Sushant Singh Negi</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Roll No. – 2200290140156</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Semester – III </a:t>
            </a:r>
          </a:p>
          <a:p>
            <a:pPr marL="1943100" lvl="3"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Session – 2023-2024</a:t>
            </a:r>
          </a:p>
        </p:txBody>
      </p:sp>
    </p:spTree>
    <p:extLst>
      <p:ext uri="{BB962C8B-B14F-4D97-AF65-F5344CB8AC3E}">
        <p14:creationId xmlns:p14="http://schemas.microsoft.com/office/powerpoint/2010/main" val="359396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D58C-B63F-7B44-D73D-C5F5B601F643}"/>
              </a:ext>
            </a:extLst>
          </p:cNvPr>
          <p:cNvSpPr>
            <a:spLocks noGrp="1"/>
          </p:cNvSpPr>
          <p:nvPr>
            <p:ph type="title"/>
          </p:nvPr>
        </p:nvSpPr>
        <p:spPr>
          <a:xfrm>
            <a:off x="1028701" y="381000"/>
            <a:ext cx="10018713" cy="790575"/>
          </a:xfrm>
        </p:spPr>
        <p:txBody>
          <a:bodyPr/>
          <a:lstStyle/>
          <a:p>
            <a:r>
              <a:rPr lang="en-US" dirty="0"/>
              <a:t>Introduction</a:t>
            </a:r>
          </a:p>
        </p:txBody>
      </p:sp>
      <p:sp>
        <p:nvSpPr>
          <p:cNvPr id="6" name="TextBox 5">
            <a:extLst>
              <a:ext uri="{FF2B5EF4-FFF2-40B4-BE49-F238E27FC236}">
                <a16:creationId xmlns:a16="http://schemas.microsoft.com/office/drawing/2014/main" id="{BA5A8D7A-2137-EE43-0234-832360613028}"/>
              </a:ext>
            </a:extLst>
          </p:cNvPr>
          <p:cNvSpPr txBox="1"/>
          <p:nvPr/>
        </p:nvSpPr>
        <p:spPr>
          <a:xfrm>
            <a:off x="542926" y="1462891"/>
            <a:ext cx="11306174" cy="483209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An e-commerce website clone allows you to build an online store that works similarly to big e-commerce sites like Amazon or Flipkart. It offers all the essential features needed to sell products online - a product catalog, shopping cart, order processing. By cloning an existing e-commerce site, you can leverage proven design patterns and functionality to build an online store quickly. However, scaling the clone and competing with big players poses challenges in areas like customer acquisition, product selection, supply chain management, and security. Starting small and iterating based on customer feedback is key to the success of an e-commerce clone. With the right strategy and execution, a clone can carve a niche and grow into a sustainable online retail business.</a:t>
            </a:r>
          </a:p>
        </p:txBody>
      </p:sp>
    </p:spTree>
    <p:extLst>
      <p:ext uri="{BB962C8B-B14F-4D97-AF65-F5344CB8AC3E}">
        <p14:creationId xmlns:p14="http://schemas.microsoft.com/office/powerpoint/2010/main" val="18290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1DAA-C121-D3C3-99F6-93F3E720F22C}"/>
              </a:ext>
            </a:extLst>
          </p:cNvPr>
          <p:cNvSpPr>
            <a:spLocks noGrp="1"/>
          </p:cNvSpPr>
          <p:nvPr>
            <p:ph type="title"/>
          </p:nvPr>
        </p:nvSpPr>
        <p:spPr>
          <a:xfrm>
            <a:off x="1227136" y="333375"/>
            <a:ext cx="10018713" cy="1038225"/>
          </a:xfrm>
        </p:spPr>
        <p:txBody>
          <a:bodyPr/>
          <a:lstStyle/>
          <a:p>
            <a:r>
              <a:rPr lang="en-US" b="1" dirty="0">
                <a:latin typeface="Times New Roman" panose="02020603050405020304" pitchFamily="18" charset="0"/>
                <a:cs typeface="Times New Roman" panose="02020603050405020304" pitchFamily="18" charset="0"/>
              </a:rPr>
              <a:t>Technologies Requirements</a:t>
            </a:r>
          </a:p>
        </p:txBody>
      </p:sp>
      <p:sp>
        <p:nvSpPr>
          <p:cNvPr id="5" name="TextBox 4">
            <a:extLst>
              <a:ext uri="{FF2B5EF4-FFF2-40B4-BE49-F238E27FC236}">
                <a16:creationId xmlns:a16="http://schemas.microsoft.com/office/drawing/2014/main" id="{462750EC-C6E4-C609-8765-F29883A248D1}"/>
              </a:ext>
            </a:extLst>
          </p:cNvPr>
          <p:cNvSpPr txBox="1"/>
          <p:nvPr/>
        </p:nvSpPr>
        <p:spPr>
          <a:xfrm>
            <a:off x="1819275" y="2362199"/>
            <a:ext cx="8115300" cy="1754326"/>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Front End: React JS</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Database: Mongo-DB Atlas</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Back End: Node JS, Express JS</a:t>
            </a:r>
          </a:p>
        </p:txBody>
      </p:sp>
    </p:spTree>
    <p:extLst>
      <p:ext uri="{BB962C8B-B14F-4D97-AF65-F5344CB8AC3E}">
        <p14:creationId xmlns:p14="http://schemas.microsoft.com/office/powerpoint/2010/main" val="425573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21D5-2DAC-FC22-C3C9-F08C17088E80}"/>
              </a:ext>
            </a:extLst>
          </p:cNvPr>
          <p:cNvSpPr>
            <a:spLocks noGrp="1"/>
          </p:cNvSpPr>
          <p:nvPr>
            <p:ph type="title"/>
          </p:nvPr>
        </p:nvSpPr>
        <p:spPr>
          <a:xfrm>
            <a:off x="1541461" y="200026"/>
            <a:ext cx="10018713" cy="933450"/>
          </a:xfrm>
        </p:spPr>
        <p:txBody>
          <a:bodyPr/>
          <a:lstStyle/>
          <a:p>
            <a:r>
              <a:rPr lang="en-US" b="1" dirty="0">
                <a:latin typeface="Times New Roman" panose="02020603050405020304" pitchFamily="18" charset="0"/>
                <a:cs typeface="Times New Roman" panose="02020603050405020304" pitchFamily="18" charset="0"/>
              </a:rPr>
              <a:t>Modules Description</a:t>
            </a:r>
          </a:p>
        </p:txBody>
      </p:sp>
      <p:sp>
        <p:nvSpPr>
          <p:cNvPr id="3" name="TextBox 2">
            <a:extLst>
              <a:ext uri="{FF2B5EF4-FFF2-40B4-BE49-F238E27FC236}">
                <a16:creationId xmlns:a16="http://schemas.microsoft.com/office/drawing/2014/main" id="{49CE483F-5B5A-C3BD-721A-178D459D9639}"/>
              </a:ext>
            </a:extLst>
          </p:cNvPr>
          <p:cNvSpPr txBox="1"/>
          <p:nvPr/>
        </p:nvSpPr>
        <p:spPr>
          <a:xfrm>
            <a:off x="957262" y="1152527"/>
            <a:ext cx="10277475" cy="465364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Home Page:</a:t>
            </a:r>
            <a:r>
              <a:rPr lang="en-US" sz="2000" dirty="0">
                <a:latin typeface="Times New Roman" panose="02020603050405020304" pitchFamily="18" charset="0"/>
                <a:cs typeface="Times New Roman" panose="02020603050405020304" pitchFamily="18" charset="0"/>
              </a:rPr>
              <a:t> Browse through millions of products at low prices. Shop for electronics, books, clothing, shipping orders, 24/7 customer support and vast catalog of products now.</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Sing In &amp; Sign Up: </a:t>
            </a:r>
            <a:r>
              <a:rPr lang="en-US" sz="2000" dirty="0">
                <a:latin typeface="Times New Roman" panose="02020603050405020304" pitchFamily="18" charset="0"/>
                <a:cs typeface="Times New Roman" panose="02020603050405020304" pitchFamily="18" charset="0"/>
              </a:rPr>
              <a:t>Sign in to your Amazon account to access your order history, wish lists and recommendations. Simply sign up to start shopping on Amazon. Signing up is easy and free - just provide your name, email and choose a password. After signing up, you can start shopping instantly. Sign in or sign up now to enjoy the Amazon shopping experience.</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Shopping Cart</a:t>
            </a:r>
            <a:r>
              <a:rPr lang="en-US" sz="2000" dirty="0">
                <a:latin typeface="Times New Roman" panose="02020603050405020304" pitchFamily="18" charset="0"/>
                <a:cs typeface="Times New Roman" panose="02020603050405020304" pitchFamily="18" charset="0"/>
              </a:rPr>
              <a:t>:  shopping cart contains the items you have selected for purchase. Review your cart to ensure everything is correct before checking out, easily change quantities, remove items or save items for later. Proceed to checkout to provide shipping details and payment information.</a:t>
            </a:r>
          </a:p>
        </p:txBody>
      </p:sp>
    </p:spTree>
    <p:extLst>
      <p:ext uri="{BB962C8B-B14F-4D97-AF65-F5344CB8AC3E}">
        <p14:creationId xmlns:p14="http://schemas.microsoft.com/office/powerpoint/2010/main" val="406756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FBC32-2E36-D880-779D-4E76B61CD23D}"/>
              </a:ext>
            </a:extLst>
          </p:cNvPr>
          <p:cNvSpPr txBox="1"/>
          <p:nvPr/>
        </p:nvSpPr>
        <p:spPr>
          <a:xfrm>
            <a:off x="407193" y="640512"/>
            <a:ext cx="11377613" cy="557697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Product Details:</a:t>
            </a:r>
            <a:r>
              <a:rPr lang="en-US" sz="2000" dirty="0">
                <a:latin typeface="Times New Roman" panose="02020603050405020304" pitchFamily="18" charset="0"/>
                <a:cs typeface="Times New Roman" panose="02020603050405020304" pitchFamily="18" charset="0"/>
              </a:rPr>
              <a:t> know more about the product you are interested in. Find key details like the product description, specifications, features, dimensions and weight. View high resolution product images to see all angles of the item. Add the product directly to your cart or Wishlist with just one click.</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Product Catalog: </a:t>
            </a:r>
            <a:r>
              <a:rPr lang="en-US" sz="2000" dirty="0">
                <a:latin typeface="Times New Roman" panose="02020603050405020304" pitchFamily="18" charset="0"/>
                <a:cs typeface="Times New Roman" panose="02020603050405020304" pitchFamily="18" charset="0"/>
              </a:rPr>
              <a:t>Browse product catalog featuring of items across different categories. From electronics and fashion to toys, home and garden, groceries and more. Shop by department to quickly narrow down your search or filter products by price, brand, rating and other options. Use the search bar to find a specific product.</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Review and Rating</a:t>
            </a:r>
            <a:r>
              <a:rPr lang="en-US" sz="2000" dirty="0">
                <a:latin typeface="Times New Roman" panose="02020603050405020304" pitchFamily="18" charset="0"/>
                <a:cs typeface="Times New Roman" panose="02020603050405020304" pitchFamily="18" charset="0"/>
              </a:rPr>
              <a:t>: Reviews and ratings from verified customers provide valuable insight into the quality, features and performance of products. Reviews cover topics like ease of use, value for money, durability, pros and cons and comparisons to similar products.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DB Connectivity</a:t>
            </a:r>
            <a:r>
              <a:rPr lang="en-US" sz="2000" dirty="0">
                <a:latin typeface="Times New Roman" panose="02020603050405020304" pitchFamily="18" charset="0"/>
                <a:cs typeface="Times New Roman" panose="02020603050405020304" pitchFamily="18" charset="0"/>
              </a:rPr>
              <a:t>: Needs to connect to a database to store and retrieve product information, user accounts, orders and other data. To achieve this, the website will connect to a database MongoDB</a:t>
            </a:r>
          </a:p>
        </p:txBody>
      </p:sp>
    </p:spTree>
    <p:extLst>
      <p:ext uri="{BB962C8B-B14F-4D97-AF65-F5344CB8AC3E}">
        <p14:creationId xmlns:p14="http://schemas.microsoft.com/office/powerpoint/2010/main" val="130627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DEAB-FFFF-EF60-5323-50CF9CC624FE}"/>
              </a:ext>
            </a:extLst>
          </p:cNvPr>
          <p:cNvSpPr>
            <a:spLocks noGrp="1"/>
          </p:cNvSpPr>
          <p:nvPr>
            <p:ph type="title"/>
          </p:nvPr>
        </p:nvSpPr>
        <p:spPr>
          <a:xfrm>
            <a:off x="1293811" y="209550"/>
            <a:ext cx="10018713" cy="828675"/>
          </a:xfrm>
        </p:spPr>
        <p:txBody>
          <a:bodyPr>
            <a:normAutofit/>
          </a:bodyPr>
          <a:lstStyle/>
          <a:p>
            <a:r>
              <a:rPr lang="en-US" sz="4400" b="1" dirty="0">
                <a:latin typeface="Times New Roman" panose="02020603050405020304" pitchFamily="18" charset="0"/>
                <a:cs typeface="Times New Roman" panose="02020603050405020304" pitchFamily="18" charset="0"/>
              </a:rPr>
              <a:t>Reports / Outputs</a:t>
            </a:r>
          </a:p>
        </p:txBody>
      </p:sp>
      <p:sp>
        <p:nvSpPr>
          <p:cNvPr id="6" name="TextBox 5">
            <a:extLst>
              <a:ext uri="{FF2B5EF4-FFF2-40B4-BE49-F238E27FC236}">
                <a16:creationId xmlns:a16="http://schemas.microsoft.com/office/drawing/2014/main" id="{5E88F709-23AB-9029-BDAF-5EEAE2305635}"/>
              </a:ext>
            </a:extLst>
          </p:cNvPr>
          <p:cNvSpPr txBox="1"/>
          <p:nvPr/>
        </p:nvSpPr>
        <p:spPr>
          <a:xfrm>
            <a:off x="678655" y="1619250"/>
            <a:ext cx="11249024"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E-commerce website generates reports to gain insights into business performance. Key reports include:</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Product wise sales and profit</a:t>
            </a:r>
            <a:r>
              <a:rPr lang="en-US" sz="2400" dirty="0">
                <a:latin typeface="Times New Roman" panose="02020603050405020304" pitchFamily="18" charset="0"/>
                <a:cs typeface="Times New Roman" panose="02020603050405020304" pitchFamily="18" charset="0"/>
              </a:rPr>
              <a:t>- Shows best and worst selling items to optimize catalog.</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Order reports</a:t>
            </a:r>
            <a:r>
              <a:rPr lang="en-US" sz="2400" dirty="0">
                <a:latin typeface="Times New Roman" panose="02020603050405020304" pitchFamily="18" charset="0"/>
                <a:cs typeface="Times New Roman" panose="02020603050405020304" pitchFamily="18" charset="0"/>
              </a:rPr>
              <a:t>- Shows daily, weekly, monthly orders and sales to track growth.</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Customer reports</a:t>
            </a:r>
            <a:r>
              <a:rPr lang="en-US" sz="2400" dirty="0">
                <a:latin typeface="Times New Roman" panose="02020603050405020304" pitchFamily="18" charset="0"/>
                <a:cs typeface="Times New Roman" panose="02020603050405020304" pitchFamily="18" charset="0"/>
              </a:rPr>
              <a:t> - Shows customer demographics, purchase history and loyalty.</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Inventory reports</a:t>
            </a:r>
            <a:r>
              <a:rPr lang="en-US" sz="2400" dirty="0">
                <a:latin typeface="Times New Roman" panose="02020603050405020304" pitchFamily="18" charset="0"/>
                <a:cs typeface="Times New Roman" panose="02020603050405020304" pitchFamily="18" charset="0"/>
              </a:rPr>
              <a:t>- Tracks inventory levels of each product to avoid stockouts.</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Fraud reports</a:t>
            </a:r>
            <a:r>
              <a:rPr lang="en-US" sz="2400" dirty="0">
                <a:latin typeface="Times New Roman" panose="02020603050405020304" pitchFamily="18" charset="0"/>
                <a:cs typeface="Times New Roman" panose="02020603050405020304" pitchFamily="18" charset="0"/>
              </a:rPr>
              <a:t>- Detects unusual or fraudulent activities and transactions.</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Fulfillment reports</a:t>
            </a:r>
            <a:r>
              <a:rPr lang="en-US" sz="2400" dirty="0">
                <a:latin typeface="Times New Roman" panose="02020603050405020304" pitchFamily="18" charset="0"/>
                <a:cs typeface="Times New Roman" panose="02020603050405020304" pitchFamily="18" charset="0"/>
              </a:rPr>
              <a:t>- Tracks shipping status and delivery time for orders.</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Traffic sources report </a:t>
            </a:r>
            <a:r>
              <a:rPr lang="en-US" sz="2400" dirty="0">
                <a:latin typeface="Times New Roman" panose="02020603050405020304" pitchFamily="18" charset="0"/>
                <a:cs typeface="Times New Roman" panose="02020603050405020304" pitchFamily="18" charset="0"/>
              </a:rPr>
              <a:t>- Shows website traffic sources to optimize marketing.</a:t>
            </a:r>
          </a:p>
          <a:p>
            <a:pPr algn="just"/>
            <a:r>
              <a:rPr lang="en-US" sz="2400" dirty="0">
                <a:latin typeface="Times New Roman" panose="02020603050405020304" pitchFamily="18" charset="0"/>
                <a:cs typeface="Times New Roman" panose="02020603050405020304" pitchFamily="18" charset="0"/>
              </a:rPr>
              <a:t>These reports are generated from data in the database and help the business owners make data-driven decisions to improve the E-commerce store.</a:t>
            </a:r>
          </a:p>
        </p:txBody>
      </p:sp>
    </p:spTree>
    <p:extLst>
      <p:ext uri="{BB962C8B-B14F-4D97-AF65-F5344CB8AC3E}">
        <p14:creationId xmlns:p14="http://schemas.microsoft.com/office/powerpoint/2010/main" val="1315405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50E88A0-064A-6F05-A4CD-3951A9F2608B}"/>
              </a:ext>
            </a:extLst>
          </p:cNvPr>
          <p:cNvSpPr>
            <a:spLocks noGrp="1"/>
          </p:cNvSpPr>
          <p:nvPr>
            <p:ph type="title"/>
          </p:nvPr>
        </p:nvSpPr>
        <p:spPr>
          <a:xfrm>
            <a:off x="1293811" y="209550"/>
            <a:ext cx="10018713" cy="828675"/>
          </a:xfrm>
        </p:spPr>
        <p:txBody>
          <a:bodyPr>
            <a:normAutofit/>
          </a:bodyPr>
          <a:lstStyle/>
          <a:p>
            <a:r>
              <a:rPr lang="en-US" sz="4400" b="1" dirty="0">
                <a:latin typeface="Times New Roman" panose="02020603050405020304" pitchFamily="18" charset="0"/>
                <a:cs typeface="Times New Roman" panose="02020603050405020304" pitchFamily="18" charset="0"/>
              </a:rPr>
              <a:t>Gant Chart</a:t>
            </a:r>
          </a:p>
        </p:txBody>
      </p:sp>
      <p:pic>
        <p:nvPicPr>
          <p:cNvPr id="7" name="Picture 6">
            <a:extLst>
              <a:ext uri="{FF2B5EF4-FFF2-40B4-BE49-F238E27FC236}">
                <a16:creationId xmlns:a16="http://schemas.microsoft.com/office/drawing/2014/main" id="{8CA14227-DEA2-F73E-CF9E-3413EC9FA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12" y="1895475"/>
            <a:ext cx="11458575" cy="4057650"/>
          </a:xfrm>
          <a:prstGeom prst="rect">
            <a:avLst/>
          </a:prstGeom>
        </p:spPr>
      </p:pic>
    </p:spTree>
    <p:extLst>
      <p:ext uri="{BB962C8B-B14F-4D97-AF65-F5344CB8AC3E}">
        <p14:creationId xmlns:p14="http://schemas.microsoft.com/office/powerpoint/2010/main" val="126437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8859-4905-54EA-FC26-5F2FC61984B3}"/>
              </a:ext>
            </a:extLst>
          </p:cNvPr>
          <p:cNvSpPr>
            <a:spLocks noGrp="1"/>
          </p:cNvSpPr>
          <p:nvPr>
            <p:ph type="title"/>
          </p:nvPr>
        </p:nvSpPr>
        <p:spPr>
          <a:xfrm>
            <a:off x="1341436" y="533400"/>
            <a:ext cx="10018713" cy="752475"/>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E59CDDF9-0D78-DDF6-ADB7-9CDE8CB63080}"/>
              </a:ext>
            </a:extLst>
          </p:cNvPr>
          <p:cNvSpPr txBox="1"/>
          <p:nvPr/>
        </p:nvSpPr>
        <p:spPr>
          <a:xfrm>
            <a:off x="1657350" y="1874728"/>
            <a:ext cx="8534400" cy="3108543"/>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Built a basic yet functional E-Commerce website clone to learn essential skills. Gained experience in responsive design, database modeling, implementing features like shopping cart, Review &amp; Rating, Sign In and Sign Up, etc. Improved full stack development skills. The clone acts as a foundation to iterate, improve and build larger E-Commerce solutions with more features and capabilities.</a:t>
            </a:r>
          </a:p>
        </p:txBody>
      </p:sp>
    </p:spTree>
    <p:extLst>
      <p:ext uri="{BB962C8B-B14F-4D97-AF65-F5344CB8AC3E}">
        <p14:creationId xmlns:p14="http://schemas.microsoft.com/office/powerpoint/2010/main" val="1861170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152</TotalTime>
  <Words>764</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Corbel</vt:lpstr>
      <vt:lpstr>Times New Roman</vt:lpstr>
      <vt:lpstr>Wingdings</vt:lpstr>
      <vt:lpstr>Parallax</vt:lpstr>
      <vt:lpstr>E-Commerce Website Clone</vt:lpstr>
      <vt:lpstr>PowerPoint Presentation</vt:lpstr>
      <vt:lpstr>Introduction</vt:lpstr>
      <vt:lpstr>Technologies Requirements</vt:lpstr>
      <vt:lpstr>Modules Description</vt:lpstr>
      <vt:lpstr>PowerPoint Presentation</vt:lpstr>
      <vt:lpstr>Reports / Outputs</vt:lpstr>
      <vt:lpstr>Gant 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Clone</dc:title>
  <dc:creator>sushant singh negi</dc:creator>
  <cp:lastModifiedBy>sushant singh negi</cp:lastModifiedBy>
  <cp:revision>3</cp:revision>
  <dcterms:created xsi:type="dcterms:W3CDTF">2023-09-22T08:30:47Z</dcterms:created>
  <dcterms:modified xsi:type="dcterms:W3CDTF">2023-09-27T11:06:36Z</dcterms:modified>
</cp:coreProperties>
</file>