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59" r:id="rId3"/>
    <p:sldId id="260" r:id="rId4"/>
    <p:sldId id="261" r:id="rId5"/>
    <p:sldId id="262" r:id="rId6"/>
    <p:sldId id="277" r:id="rId7"/>
    <p:sldId id="278" r:id="rId8"/>
    <p:sldId id="272" r:id="rId9"/>
    <p:sldId id="263" r:id="rId10"/>
    <p:sldId id="268" r:id="rId11"/>
    <p:sldId id="264" r:id="rId12"/>
    <p:sldId id="265" r:id="rId13"/>
    <p:sldId id="270" r:id="rId14"/>
    <p:sldId id="276" r:id="rId15"/>
    <p:sldId id="271" r:id="rId16"/>
    <p:sldId id="275" r:id="rId17"/>
    <p:sldId id="273" r:id="rId18"/>
    <p:sldId id="266" r:id="rId19"/>
    <p:sldId id="267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23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0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70646-FD07-4C7A-B032-9C02D4541438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FFAAC-922F-4F5A-BA26-D680DA2B2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55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FAAC-922F-4F5A-BA26-D680DA2B28E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84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96A0BB-843B-9DC7-6717-7EF370D10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0102819-1054-E495-29F8-8E901E793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703721-AC0D-1B21-8B80-86A611D1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8E0D-6C9E-D44E-86B1-07095F9C334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E6B9F2-4F1A-D774-A330-076B5F6A3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A4C139-7E28-22BF-241D-39506CCC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17F6-6A55-F541-8FC0-2516A6C2F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8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58BF66-B2F6-F238-4623-FFDDC49D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EEF6B14-A273-5819-9B01-E96FCB978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FC809C-8A06-F739-3020-7B79D90BB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8E0D-6C9E-D44E-86B1-07095F9C334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16F2F8-6739-0256-9267-963531A9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AF3040-1592-01D9-E3D7-B150CCB7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17F6-6A55-F541-8FC0-2516A6C2F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4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D155CAF-922D-5AE1-F4E6-4263CA08F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58CDF01-E120-6E6C-6414-1F7B4432C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D8D31-EBBE-3C23-BA2E-2F03B805E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8E0D-6C9E-D44E-86B1-07095F9C334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F3B47C-8DA7-2DA9-2542-E595D99D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F18D11-51DE-986C-E535-B757BA89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17F6-6A55-F541-8FC0-2516A6C2F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44796C-5E30-FEAC-BA8A-55BDF527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921B47-236C-9192-7AC1-AAD3896A0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6A7412-4756-612E-6D14-BB1B3BC3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8E0D-6C9E-D44E-86B1-07095F9C334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3FA25C-14D7-C6DF-44AD-BEBF58FE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DE8415-5AC0-46C7-36B1-7E0CEE71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17F6-6A55-F541-8FC0-2516A6C2F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E7A0D8-367D-3E6D-B76F-6A153DE0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92F892C-BE0F-2F59-2DAD-79A220A1A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CF5492-9646-03B1-5DB3-A43BCB933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8E0D-6C9E-D44E-86B1-07095F9C334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874F7E-EEA5-FFBE-51F3-D121E899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19CEE2-8B7B-0F29-9E41-4BE04DF9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17F6-6A55-F541-8FC0-2516A6C2F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6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DF4DCA-0764-B942-59FC-A7F3D3AE8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5F880C-747F-93A3-B22A-37D7B9236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72636FA-4CFF-806A-A12E-308B71CCD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0AB822-2200-273D-8115-2BE29FD1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8E0D-6C9E-D44E-86B1-07095F9C334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EA9AE48-13CF-1C37-187B-1B479C5D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B589BA-992D-C720-8DCE-3252FE78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17F6-6A55-F541-8FC0-2516A6C2F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6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84DBD9-8EB1-946F-740F-6678DE13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2AEE88-9224-ED24-D794-2B38AEB41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2C9336D-6C67-890C-CA21-574A8E0EE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6A5A17D-41F5-5CFA-DE3F-9C03CE373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320062D-2002-47E3-4B13-7E5239DD5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4AD15DE-A16C-CF01-CDA0-FA11080D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8E0D-6C9E-D44E-86B1-07095F9C334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90C2705-E2B9-D8F7-70D7-B8B6296E8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1762BC5-CF54-CB33-A095-6E2B4267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17F6-6A55-F541-8FC0-2516A6C2F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4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2763B-5FCE-173E-E6BE-1030E7C6F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35AF292-9BC0-EB5C-D438-0BB50D86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8E0D-6C9E-D44E-86B1-07095F9C334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2385A33-FAC5-A7F0-322D-86979E2A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A85FE64-1726-EFBA-2782-4ED0E983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17F6-6A55-F541-8FC0-2516A6C2F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6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C923974-E3AC-CCBC-B7BA-A40699A1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8E0D-6C9E-D44E-86B1-07095F9C334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4FD1176-C6DC-44CD-803E-C1883B3C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2BB70A-6A74-FF72-5821-C1AB044D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17F6-6A55-F541-8FC0-2516A6C2F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9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0FE06C-3C63-5092-908C-9EAB9566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1CCC68-C5ED-C505-C519-446AF7ACB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CFC1230-E186-5739-C69B-67CC50AFE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118E620-D8C0-B6C4-A138-330CEFEA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8E0D-6C9E-D44E-86B1-07095F9C334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9BF2CB-89C4-895B-9A3C-B5ED6B49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7C7A69-9AAE-DCF7-DF60-FC1ACF33B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17F6-6A55-F541-8FC0-2516A6C2F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D56B5D-E6F1-81D0-2D8A-6C5045B1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99B1B10-3C3C-CA89-711A-6E2072454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A6B63E0-D9D9-DE66-E4F9-302987DF7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FB3E972-128D-7D59-30C7-00275EE7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8E0D-6C9E-D44E-86B1-07095F9C334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2AA686E-49EC-48C7-09A9-ED7522CA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76DF48E-E7E8-B916-1740-40B84632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17F6-6A55-F541-8FC0-2516A6C2F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DDFEFAD-E480-1AA5-0448-10D1BFFD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1FBB9C-E580-A5CE-D6E7-FB3A62722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C5A2B-26C9-7C94-B125-B5C2C2EC1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288E0D-6C9E-D44E-86B1-07095F9C334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A0F477-C4ED-651A-ADBC-1B9EFDC3E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0633DC-0F26-36AC-5BB5-50869F0AD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617F6-6A55-F541-8FC0-2516A6C2F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" TargetMode="External"/><Relationship Id="rId7" Type="http://schemas.openxmlformats.org/officeDocument/2006/relationships/hyperlink" Target="https://www.mongodb.com/docs/drivers/pymongo/?_ga=2.191141801.2016488885.1716477126-544842140.1712132118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mongo.readthedocs.io/en/stable/" TargetMode="External"/><Relationship Id="rId5" Type="http://schemas.openxmlformats.org/officeDocument/2006/relationships/hyperlink" Target="https://en.wikipedia.org/wiki/MongoDB" TargetMode="External"/><Relationship Id="rId4" Type="http://schemas.openxmlformats.org/officeDocument/2006/relationships/hyperlink" Target="https://en.wikipedia.org/wiki/Python_(programming_language)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73283F-8723-3CEF-7B00-A3DA31172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50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PYTHON CONNECTIVITY WITH MONOGODB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3BB5B2-8EFE-4ACF-ACAC-EEFFDDC44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515" y="2830817"/>
            <a:ext cx="10515600" cy="271028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Presented by :</a:t>
            </a:r>
          </a:p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Chikane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Rushabh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Trimbak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		 243510</a:t>
            </a:r>
          </a:p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Chopkar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Chitresh Vikas		 243511</a:t>
            </a:r>
          </a:p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Chougule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Sushant Shivaji		 243512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Dhavale Alisha Satish			 243513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56F75E5-9A4B-5C04-B9D1-CC4EE64A5028}"/>
              </a:ext>
            </a:extLst>
          </p:cNvPr>
          <p:cNvSpPr txBox="1"/>
          <p:nvPr/>
        </p:nvSpPr>
        <p:spPr>
          <a:xfrm>
            <a:off x="3313697" y="472606"/>
            <a:ext cx="5564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Presentation 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EF14C05-5CCF-201A-42D0-C098B689FCDD}"/>
              </a:ext>
            </a:extLst>
          </p:cNvPr>
          <p:cNvSpPr txBox="1"/>
          <p:nvPr/>
        </p:nvSpPr>
        <p:spPr>
          <a:xfrm>
            <a:off x="1664369" y="6074714"/>
            <a:ext cx="8863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Institute for Advanced Computing &amp; Software Development, </a:t>
            </a: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Akurdi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, Pune</a:t>
            </a:r>
          </a:p>
        </p:txBody>
      </p:sp>
    </p:spTree>
    <p:extLst>
      <p:ext uri="{BB962C8B-B14F-4D97-AF65-F5344CB8AC3E}">
        <p14:creationId xmlns:p14="http://schemas.microsoft.com/office/powerpoint/2010/main" val="405935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9BEF80-873E-656B-77A4-A076DBE0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Why Use MongoDB with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BD72FD-D998-D19B-92DB-E0C313740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2442"/>
            <a:ext cx="10515600" cy="4351338"/>
          </a:xfrm>
        </p:spPr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Flexibility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Schema-less structure of MongoDB fits Python’s dynamic nature.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Scalability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Both Python and MongoDB can handle large-scale applications.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Community and Support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Large communities and abundant resources for both technologies.</a:t>
            </a:r>
          </a:p>
        </p:txBody>
      </p:sp>
    </p:spTree>
    <p:extLst>
      <p:ext uri="{BB962C8B-B14F-4D97-AF65-F5344CB8AC3E}">
        <p14:creationId xmlns:p14="http://schemas.microsoft.com/office/powerpoint/2010/main" val="34449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DCD78F-A478-D73B-A5AC-96C51437C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Python connectivity with MongoDB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28D77C-92EF-66F4-22F7-B561492AF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Install MongoDB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Download from the official MongoDB website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Follow installation instructions for your OS (Windows, macOS, Linux)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Install Python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Download from the official Python website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Ensure you have pip (Python package installer) installed</a:t>
            </a:r>
          </a:p>
        </p:txBody>
      </p:sp>
    </p:spTree>
    <p:extLst>
      <p:ext uri="{BB962C8B-B14F-4D97-AF65-F5344CB8AC3E}">
        <p14:creationId xmlns:p14="http://schemas.microsoft.com/office/powerpoint/2010/main" val="7128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8492CE-6646-C96F-47BB-5963B666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PyMongo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5C5A07-5080-C715-3516-09B2BEAD4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49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PyMongo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is the official MongoDB driver for synchronous Python applications. 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is a Python library that enables us to connect with MongoDB.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facilitates database operations such as creating, reading, updating, and deleting documents, as well as more complex tasks like indexing and aggregation. 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PyMongo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supports various authentication mechanisms to secure database connections.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6" name="Picture 2" descr="Using MongoDB in Python using pymongo – Sahil Sehwag">
            <a:extLst>
              <a:ext uri="{FF2B5EF4-FFF2-40B4-BE49-F238E27FC236}">
                <a16:creationId xmlns:a16="http://schemas.microsoft.com/office/drawing/2014/main" xmlns="" id="{A5B8378C-28BA-CFB1-41C0-2F48A8F7E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436" y="339367"/>
            <a:ext cx="1640264" cy="164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91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502AC6-1DB2-2FA6-22F5-5EB6F24E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Advantages of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PyMongo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CBD08E-7672-97B3-8278-95C351B15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735"/>
            <a:ext cx="10515600" cy="4351338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MongoDB uses BSON (Binary JSON) to store data, which aligns closely with Python dictionaries, making it intuitive for developers to work with the database.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PyMongo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provides a straightforward API that makes it easy to perform CRUD (Create, Read, Update, Delete) operations.</a:t>
            </a:r>
          </a:p>
        </p:txBody>
      </p:sp>
    </p:spTree>
    <p:extLst>
      <p:ext uri="{BB962C8B-B14F-4D97-AF65-F5344CB8AC3E}">
        <p14:creationId xmlns:p14="http://schemas.microsoft.com/office/powerpoint/2010/main" val="32211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FC3049-8E8A-19F4-1DA7-9D18DEC38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8176"/>
            <a:ext cx="10515600" cy="4351338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Keeping the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PyMongo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driver up to date with the latest MongoDB server releases can be challenging.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Python’s performance can lag behind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Pymongo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when dealing with large-scale data operations, leading to slower execution times for some tasks.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2E40D995-D080-4C52-2B44-532B6BD55A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Disadvantages of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PyMongo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166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6A25C4-1145-702B-6BFE-C6C85626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02" y="321192"/>
            <a:ext cx="10515600" cy="1534277"/>
          </a:xfrm>
        </p:spPr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Implementation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F870B5BE-51C5-4A6A-8A53-80372AED727A}"/>
              </a:ext>
            </a:extLst>
          </p:cNvPr>
          <p:cNvSpPr txBox="1">
            <a:spLocks/>
          </p:cNvSpPr>
          <p:nvPr/>
        </p:nvSpPr>
        <p:spPr>
          <a:xfrm>
            <a:off x="749968" y="3429000"/>
            <a:ext cx="10515600" cy="1913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0D6AA55-8180-EE77-97C6-9C078904DA49}"/>
              </a:ext>
            </a:extLst>
          </p:cNvPr>
          <p:cNvSpPr txBox="1">
            <a:spLocks/>
          </p:cNvSpPr>
          <p:nvPr/>
        </p:nvSpPr>
        <p:spPr>
          <a:xfrm>
            <a:off x="990600" y="2618874"/>
            <a:ext cx="10515600" cy="153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2E427BD-1D76-1C8A-A08D-EA0B51E77C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8" t="4284" r="5221" b="4417"/>
          <a:stretch/>
        </p:blipFill>
        <p:spPr>
          <a:xfrm>
            <a:off x="2670927" y="2036189"/>
            <a:ext cx="6510779" cy="37002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42EF359-67F2-ACA6-5B3D-373BCFF103AB}"/>
              </a:ext>
            </a:extLst>
          </p:cNvPr>
          <p:cNvSpPr/>
          <p:nvPr/>
        </p:nvSpPr>
        <p:spPr>
          <a:xfrm>
            <a:off x="3572759" y="4916556"/>
            <a:ext cx="2215299" cy="606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677DF4-FDAB-6AB6-6297-0F72AF5A4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Advantages of Python-MongoDB Connectivity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CD3F07-9D0D-CBF5-29CB-456325F1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Flexibility in Deployment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MongoDB can be deployed in various environments, including on-premises and cloud platforms like MongoDB Atlas. 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Concurrency and Transactions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With MongoDB’s support for multi-document transactions, Python applications can perform complex operations while maintaining data consistency.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Active Community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Python and MongoDB have large, active communities. This means a wealth of resources, tutorials, and third-party tools are available, making problem-solving and learning easier.</a:t>
            </a:r>
          </a:p>
        </p:txBody>
      </p:sp>
    </p:spTree>
    <p:extLst>
      <p:ext uri="{BB962C8B-B14F-4D97-AF65-F5344CB8AC3E}">
        <p14:creationId xmlns:p14="http://schemas.microsoft.com/office/powerpoint/2010/main" val="413155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2705B7-8A8B-C3F1-DFFA-12216E11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Limitations of Python-MongoDB Connectivity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FE7733-D12E-B329-0513-6F1D75B6D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Inefficiency in Heavy Computation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For applications requiring heavy computation or handling massive data operations.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Memory Consumption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Python, being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 compiled and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interpreted language, can consume more memory compared to compiled languages.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Driver Compatibility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Keeping the MongoDB drivers (like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PyMongo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 up to date and compatible with the latest versions of MongoDB can be a challenge.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502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F5BBA4-7C09-3F7F-ED4D-6F48D00E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637"/>
            <a:ext cx="10515600" cy="1325563"/>
          </a:xfrm>
        </p:spPr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30E7BE-35AB-97B9-F3E3-B86D464D0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899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Through real-world examples, we demonstrated the practical applications of integrating Python with MongoDB, emphasizing its value in various industries like e-commerce, social media, and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IoT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3EC538D-6812-B3D1-27DE-85AED8CF5E79}"/>
              </a:ext>
            </a:extLst>
          </p:cNvPr>
          <p:cNvSpPr/>
          <p:nvPr/>
        </p:nvSpPr>
        <p:spPr>
          <a:xfrm>
            <a:off x="216031" y="1535146"/>
            <a:ext cx="283590" cy="311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393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AD975A-8FF5-BCBB-5849-D2C3C81C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5BC8EB-A869-1A1D-C4A2-0A529A70F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https://docs.python.org/3/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https://www.mongodb.com/docs/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https://en.wikipedia.org/wiki/Python_(programming_language)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https://en.wikipedia.org/wiki/MongoDB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https://pymongo.readthedocs.io/en/stable/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https://www.mongodb.com/docs/drivers/pymongo/?_ga=2.191141801.2016488885.1716477126-544842140.1712132118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24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9660B9-3814-A2DF-46A8-EB4F0901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C3B8EB-523B-9F25-72D6-F7F46D904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Aim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Objective 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Overview  of MongoDB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Overview of  Python 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Why Use MongoDB with Python?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Python Connectivity with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MonogoDB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PyMongo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Implementation 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Limitations 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Conclusion 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 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0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633913-3389-A7B4-E59C-2AFB19EE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1633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0351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935A1E-EE43-3F56-08EA-FC35AF86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CE4CA5-E706-260C-253A-8CA96E2DE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7603"/>
            <a:ext cx="10515600" cy="4351338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 connect MongoDB with python using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PyMongo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 provide a comprehensive understanding of integrating Python applications with MongoDB, a NoSQL database, highlighting the setup, connection, CRUD operations, and advanced features to build scalable and efficient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69200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8CFB00-DEEC-D2BF-537F-1CD5AAFEC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7D0F16-40A3-2680-0184-B8D4C05B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041"/>
            <a:ext cx="10515600" cy="4351338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Gain a basic understanding of MongoDB as a NoSQL database.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Establishing connectivity: Demonstrate how to connect Python applications to a MongoDB database, both locally and remotely.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Show how to perform Create, Read, Update, and Delete operations using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PyMongo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70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26FD3B-947E-8B0C-8453-5D4D69D50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Overview of MongoDB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0813B9-4B90-8E3B-BEA1-D4BEFC313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MongoDB (formerly 10gen) was founded in 2007.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Eliot Horowitz and Dwight Merriman invented MongoDB as a database.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MongoDB is written in C++, Java and python.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MongoDB is a NoSQL, document-oriented database.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MongoDB stores data records as BSON documents.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 Cases: Big data, content management, social networks, real-time analytics.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2A69D9C-C607-D033-ED4A-B529C0ABB1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312" y="226125"/>
            <a:ext cx="1911402" cy="191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26FD3B-947E-8B0C-8453-5D4D69D50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Advantages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of MongoDB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0813B9-4B90-8E3B-BEA1-D4BEFC313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0149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Document queries are used because it is a document-oriented language, which is important for allowing dynamic queries. 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Schema-less database
High performance, high availability, and easy scalability</a:t>
            </a:r>
          </a:p>
        </p:txBody>
      </p:sp>
    </p:spTree>
    <p:extLst>
      <p:ext uri="{BB962C8B-B14F-4D97-AF65-F5344CB8AC3E}">
        <p14:creationId xmlns:p14="http://schemas.microsoft.com/office/powerpoint/2010/main" val="16114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26FD3B-947E-8B0C-8453-5D4D69D50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Disadvantages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of MongoDB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0813B9-4B90-8E3B-BEA1-D4BEFC313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5306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Unlike traditional relational databases, MongoDB doesn’t support joins in the same way.</a:t>
            </a:r>
          </a:p>
          <a:p>
            <a:pPr>
              <a:lnSpc>
                <a:spcPct val="110000"/>
              </a:lnSpc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MongoDB imposes a maximum document size limit of 16 MB.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
Unlike traditional relational databases, MongoDB doesn’t support joins in the same way.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A04FC0B-366F-D235-B86E-3837223A7F5E}"/>
              </a:ext>
            </a:extLst>
          </p:cNvPr>
          <p:cNvSpPr/>
          <p:nvPr/>
        </p:nvSpPr>
        <p:spPr>
          <a:xfrm>
            <a:off x="838200" y="4326903"/>
            <a:ext cx="293016" cy="37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44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730F7B-AD47-4A53-9002-1CCF9DB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855"/>
            <a:ext cx="10515600" cy="1325563"/>
          </a:xfrm>
        </p:spPr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Terminologies in MongoDB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C4EFA605-5E20-C44B-6BE9-21AC07042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89" y="1404594"/>
            <a:ext cx="10602566" cy="5089732"/>
          </a:xfrm>
        </p:spPr>
      </p:pic>
    </p:spTree>
    <p:extLst>
      <p:ext uri="{BB962C8B-B14F-4D97-AF65-F5344CB8AC3E}">
        <p14:creationId xmlns:p14="http://schemas.microsoft.com/office/powerpoint/2010/main" val="340771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4AAFD8-5ED2-C709-4224-34B5FF10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Overview of Python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CD5C3E-51F4-C38D-01DE-D9CA2972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2437"/>
            <a:ext cx="10515600" cy="4351338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Python is a high-level, interpreted programming language.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Characteristics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:-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Simple and easy to learn syntax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Versatile (web development, data science, automation,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Extensive libraries and frameworks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6560C55-4ADC-DD59-F2B9-76B4E2A3DE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432" y="525439"/>
            <a:ext cx="1567370" cy="156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0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747</Words>
  <Application>Microsoft Office PowerPoint</Application>
  <PresentationFormat>Widescreen</PresentationFormat>
  <Paragraphs>110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Cambria</vt:lpstr>
      <vt:lpstr>Office Theme</vt:lpstr>
      <vt:lpstr>PYTHON CONNECTIVITY WITH MONOGODB </vt:lpstr>
      <vt:lpstr>Contents</vt:lpstr>
      <vt:lpstr>Aim</vt:lpstr>
      <vt:lpstr>Objective </vt:lpstr>
      <vt:lpstr>Overview of MongoDB </vt:lpstr>
      <vt:lpstr>Advantages of MongoDB </vt:lpstr>
      <vt:lpstr>Disadvantages of MongoDB </vt:lpstr>
      <vt:lpstr>Terminologies in MongoDB </vt:lpstr>
      <vt:lpstr>Overview of Python </vt:lpstr>
      <vt:lpstr>Why Use MongoDB with Python?</vt:lpstr>
      <vt:lpstr>Python connectivity with MongoDB </vt:lpstr>
      <vt:lpstr>PyMongo </vt:lpstr>
      <vt:lpstr>Advantages of PyMongo </vt:lpstr>
      <vt:lpstr>Disadvantages of PyMongo </vt:lpstr>
      <vt:lpstr>Implementation </vt:lpstr>
      <vt:lpstr>Advantages of Python-MongoDB Connectivity </vt:lpstr>
      <vt:lpstr>Limitations of Python-MongoDB Connectivity </vt:lpstr>
      <vt:lpstr>Conclusion </vt:lpstr>
      <vt:lpstr>References 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connectivity with monogodb </dc:title>
  <dc:creator>Rushabh Chikane</dc:creator>
  <cp:lastModifiedBy>Microsoft account</cp:lastModifiedBy>
  <cp:revision>28</cp:revision>
  <dcterms:created xsi:type="dcterms:W3CDTF">2024-05-19T16:02:45Z</dcterms:created>
  <dcterms:modified xsi:type="dcterms:W3CDTF">2024-05-24T16:17:25Z</dcterms:modified>
</cp:coreProperties>
</file>