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D901-24E4-4F93-BDB0-F26097BE9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E5714-33D8-48FC-BA77-EAC252E4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39C0-D597-4813-A2D0-F9845D76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25509-2AC1-42B6-9A3F-ED044ECB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B69B-00DC-4B62-89DA-42A59F4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4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1A27-2495-4B27-8134-EF21E2D2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EEF0-88E9-46EE-A05F-CAC43BAD3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FD80-0799-47C0-9137-ADEC9341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22EE-3E42-4028-A06F-CFD33605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C547-DF19-49A5-9C12-D56B5F26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8048E-EC5C-414F-AB48-C66E0F909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1673-83CE-4B14-88F7-F451C12A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F020-E4C2-4F95-A4CD-87D1792E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B285-C44B-4282-AD5C-08F93B3A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0D02-5C49-4F18-90E9-DACB0145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E9F5-5715-44D0-9B8B-FB66C7D1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0CB1-CE8D-494E-B090-5174CF29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5C70-DA24-44AC-B815-CA622AB4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60C4-6C85-46B7-B4A9-F43F3AE8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6560-571A-4E43-A5CD-7E6CF503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9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5B49-2A69-43F4-AB4E-3ABE1EF7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F647-2D78-4557-8B0F-46E5AB87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5455-8055-454C-A9D7-D97CD3F0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DF46-B571-46A4-B38D-53AD0D34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CCA1-4428-4E9F-B509-EB3288BE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1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8067-18F5-405E-892A-2623B4BB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DE75-0AFE-4B0B-A53E-C801DB1F2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47646-1DF6-4E0E-B037-664E3DB8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3665-BBA6-4C99-B4DB-C65C2B9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5F909-46B4-4B3F-A721-B7BCEC2F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E9CD1-176E-4E6E-BFC1-98D6C497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A778-B8C0-4804-B721-08227FC6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7A30-4D2A-4B43-867D-469AD0910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6731-2B34-44A4-AF75-AE5438182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D2CDC-3EEA-457E-A9DB-718B22220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365D7-FA99-4D60-B097-C267E5232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33536-B52D-4930-A59F-0E6F0CD6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3BBFB-9A7D-41F2-ACCC-48BF73E1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ACE97-5D26-43AE-A748-61ABC15B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16C-D567-4B58-8DE6-E01D710C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D640F-6788-4B05-B42F-EF51A0AB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13680-020A-4D03-8A50-87F272B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7D840-32D9-4C27-9409-0119BCA2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9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A670F-EC93-4EE8-922C-F208FD23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E129A-9371-473A-98EA-87C8269D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F6E35-5C75-4C99-AEDF-5138434E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4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4B30-3A53-4AFA-AC87-AABE4E21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D394-2EAE-4389-8844-1420DD4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9D42-01F4-4A12-B5A6-26ED1BB3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2D348-61BF-495F-8076-4130F0A3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260C-83E3-43CA-8016-48600FC7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0E0A3-0186-41F4-9BA3-26E3CB78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4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27B7-D224-413A-AE57-C5466AAF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26C8D-8D75-4D58-80DA-1B440D9BB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AF736-5CE5-4624-8950-05D6DD01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EBD1-4327-430A-847A-AF3B4219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F7AA3-0FBF-4CC5-834C-A5649095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64CEA-9529-4839-9390-6EBD095A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1D820-8347-4582-B6D0-84582D3C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B505-4BE8-464D-B308-8483705B8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B20E-A50E-45F1-A9A5-2D22828D5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667B-16A5-45F7-BA3A-2098BE045AD6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78F5-54C7-4713-8991-975611537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FCFA-D6CD-4606-A701-6F8D538CF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6036-C23A-49E4-9186-8EF045BB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websit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54F5-0BBD-4967-ADD1-AB5DF07D6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"/>
            <a:ext cx="10820400" cy="2692399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br>
              <a:rPr lang="en-US" sz="48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8D12D-069C-46AF-8319-B91FB529B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623" y="2565401"/>
            <a:ext cx="10061577" cy="3645929"/>
          </a:xfrm>
        </p:spPr>
        <p:txBody>
          <a:bodyPr bIns="180000" spcCol="180000">
            <a:normAutofit/>
          </a:bodyPr>
          <a:lstStyle/>
          <a:p>
            <a:pPr algn="ctr">
              <a:lnSpc>
                <a:spcPct val="80000"/>
              </a:lnSpc>
            </a:pP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pPr algn="ctr">
              <a:lnSpc>
                <a:spcPct val="80000"/>
              </a:lnSpc>
            </a:pP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3200" u="sn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CROWDSOURCED BUG REPORT SYSTEM</a:t>
            </a:r>
            <a:endParaRPr lang="en-US" sz="1500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itchFamily="34" charset="0"/>
              </a:rPr>
              <a:t>Project Supervisor: Dr. R.M. </a:t>
            </a:r>
            <a:r>
              <a:rPr lang="en-US" sz="1500" dirty="0" err="1">
                <a:latin typeface="Arial" panose="020B0604020202020204" pitchFamily="34" charset="0"/>
                <a:cs typeface="Arial" pitchFamily="34" charset="0"/>
              </a:rPr>
              <a:t>Gomathi</a:t>
            </a:r>
            <a:endParaRPr lang="en-US" sz="1500" dirty="0"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itchFamily="34" charset="0"/>
              </a:rPr>
              <a:t>Name of the Student: Sushant Kumar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itchFamily="34" charset="0"/>
              </a:rPr>
              <a:t>Register Number: 39120124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07207-E2C9-4B39-AA9E-4E644DA07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322559"/>
            <a:ext cx="10061577" cy="259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15A969-F280-4FB4-888E-9A4837BD3035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FB-E98A-43B7-ABC7-9B5EA257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6008"/>
            <a:ext cx="9905998" cy="1058561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RESULT AND DISCUSSION</a:t>
            </a:r>
            <a:endParaRPr lang="en-IN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51E0-1688-4871-9A1C-DC7EB247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570"/>
            <a:ext cx="9905999" cy="4967422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After completing the project we will get a responsive and dynamic website.</a:t>
            </a:r>
          </a:p>
          <a:p>
            <a:pPr marL="3690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B38C0-C40D-4A3A-8163-86C2A88DB3AE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C8770-433E-4254-9707-3EC46395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21" y="1928954"/>
            <a:ext cx="8023179" cy="45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FB-E98A-43B7-ABC7-9B5EA257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6008"/>
            <a:ext cx="9905998" cy="1058561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IN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51E0-1688-4871-9A1C-DC7EB247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7435"/>
            <a:ext cx="9905999" cy="4967422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There are numerous architectural and conceptual considerations when you are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contemplating a working bug reporting system model for any major application deployment.</a:t>
            </a: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As clear by now the benefits of having an effective, highly scalable bug reporting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infrastructure that grows with your product, isn’t just limited to bug fixes but to the edge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customer satisfaction and experience; A link and path of transparency between the users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and the developers so as to learn maintain and grow together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0F8B7-3421-4742-B735-7321E1839A70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75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FB-E98A-43B7-ABC7-9B5EA257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6008"/>
            <a:ext cx="9905998" cy="1058561"/>
          </a:xfrm>
        </p:spPr>
        <p:txBody>
          <a:bodyPr/>
          <a:lstStyle/>
          <a:p>
            <a:pPr algn="ctr"/>
            <a:r>
              <a:rPr lang="en-US" sz="3600" u="sng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IN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51E0-1688-4871-9A1C-DC7EB247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570"/>
            <a:ext cx="9905999" cy="4967422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[1]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https://www.mongodb.com/mernstack</a:t>
            </a: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3308CF-B186-4D8A-B34E-A25D0FDE3E8F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3F25-F483-4573-B97C-617B48F4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5296"/>
            <a:ext cx="9905998" cy="120204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Arial" pitchFamily="34" charset="0"/>
                <a:cs typeface="Arial" pitchFamily="34" charset="0"/>
              </a:rPr>
              <a:t>PRESENTATION OUTLINE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4767-C05C-4246-A984-AA62C4450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0562"/>
            <a:ext cx="9905999" cy="4777946"/>
          </a:xfrm>
        </p:spPr>
        <p:txBody>
          <a:bodyPr>
            <a:normAutofit lnSpcReduction="10000"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>
                <a:latin typeface="Arial" pitchFamily="34" charset="0"/>
                <a:cs typeface="Arial" pitchFamily="34" charset="0"/>
              </a:rPr>
              <a:t>Internship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Certificate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Module Implementation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Application Snapshots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Conclusion &amp; Future work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A089-7B1C-42E6-A217-36E2944E5A06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0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C14D-400B-4923-B36B-F0458778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1428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CERTIFICATE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C1D1F-0CC9-4EA3-8B62-BF0314C6F276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62A9FC-D3A7-4DDA-946D-4AA79528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2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A9692C-01F5-4537-8352-B0D64126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25784"/>
            <a:ext cx="10353762" cy="970450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5EA7F5-D7B6-4FA8-B3BB-13C77A43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135"/>
            <a:ext cx="9970775" cy="463790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6900" indent="0" algn="just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Deploying large software and maintaining it might be very tough and the same can</a:t>
            </a:r>
          </a:p>
          <a:p>
            <a:pPr marL="36900" indent="0" algn="just">
              <a:lnSpc>
                <a:spcPct val="150000"/>
              </a:lnSpc>
              <a:buNone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be said in regards of how the whole bug reporting and patching of experience</a:t>
            </a:r>
          </a:p>
          <a:p>
            <a:pPr marL="36900" indent="0" algn="just">
              <a:lnSpc>
                <a:spcPct val="150000"/>
              </a:lnSpc>
              <a:buNone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breaking bugs can be for customers</a:t>
            </a:r>
          </a:p>
          <a:p>
            <a:pPr marL="36900" indent="0" algn="just">
              <a:lnSpc>
                <a:spcPct val="15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6900" indent="0" algn="just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isThis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-a-Bug is another small step in the same direction to help companies and their</a:t>
            </a:r>
          </a:p>
          <a:p>
            <a:pPr marL="36900" indent="0" algn="just">
              <a:lnSpc>
                <a:spcPct val="150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 access to best reporting and best services.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6900" indent="0" algn="just">
              <a:lnSpc>
                <a:spcPct val="15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D000A-DBA9-4838-B278-402FACF1E217}"/>
              </a:ext>
            </a:extLst>
          </p:cNvPr>
          <p:cNvSpPr/>
          <p:nvPr/>
        </p:nvSpPr>
        <p:spPr>
          <a:xfrm>
            <a:off x="685800" y="216462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0AEA-DECE-4C9C-B979-D413D0DD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2617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u="sng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85E2-C9ED-4215-9ADF-5ED5E33F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528"/>
            <a:ext cx="9905999" cy="478550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To demonstrate the use of MERN stack by building up an Crowdsourced Bug Reporting System with it</a:t>
            </a: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Under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isThis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-a-Bug we will touch topic of:</a:t>
            </a: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User login management</a:t>
            </a: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Data storage and its usage</a:t>
            </a: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itchFamily="34" charset="0"/>
                <a:cs typeface="Arial" pitchFamily="34" charset="0"/>
              </a:rPr>
              <a:t>Bridging gap between user and developers</a:t>
            </a:r>
            <a:r>
              <a:rPr lang="en-IN" dirty="0"/>
              <a:t>                        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BE8A6-2AEB-42F1-9DDF-6F776EBEE05F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8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FB-E98A-43B7-ABC7-9B5EA257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6008"/>
            <a:ext cx="9905998" cy="1058561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51E0-1688-4871-9A1C-DC7EB247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570"/>
            <a:ext cx="9905999" cy="4967422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Reporting bugs doesn’t need to be difficult. Creating a great bug report means that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bugs will get fixed faster too</a:t>
            </a: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▣ Going with MERN stack is the perfect to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buid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a bug reporting app where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growing collection of integrated cloud services are also available for various needs which is easy to use and deploy.</a:t>
            </a:r>
          </a:p>
          <a:p>
            <a:pPr marL="36900" indent="0"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▣ The user/bug-reporter should be able to sign up, login, raise a complaint and see their past reports on the console linked to their profile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574D4-0400-4B96-A162-0BDE7E1DEB98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8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FB-E98A-43B7-ABC7-9B5EA257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466"/>
            <a:ext cx="9905998" cy="1058561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SYSTEM ARCHITECTURE</a:t>
            </a:r>
            <a:endParaRPr lang="en-IN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84A27-1A66-45EC-AB35-EA203EE6C27F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DA83E1-A2FC-457C-9A4B-53DC9DF87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39" y="1457192"/>
            <a:ext cx="7209320" cy="4817936"/>
          </a:xfrm>
        </p:spPr>
      </p:pic>
    </p:spTree>
    <p:extLst>
      <p:ext uri="{BB962C8B-B14F-4D97-AF65-F5344CB8AC3E}">
        <p14:creationId xmlns:p14="http://schemas.microsoft.com/office/powerpoint/2010/main" val="302605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FB-E98A-43B7-ABC7-9B5EA257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6008"/>
            <a:ext cx="9905998" cy="1058561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IN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51E0-1688-4871-9A1C-DC7EB247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570"/>
            <a:ext cx="9905999" cy="4967422"/>
          </a:xfrm>
        </p:spPr>
        <p:txBody>
          <a:bodyPr>
            <a:normAutofit fontScale="25000" lnSpcReduction="20000"/>
          </a:bodyPr>
          <a:lstStyle/>
          <a:p>
            <a:pPr marL="36900" indent="0">
              <a:lnSpc>
                <a:spcPct val="170000"/>
              </a:lnSpc>
              <a:buNone/>
            </a:pPr>
            <a:r>
              <a:rPr lang="en-IN" sz="56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This Project has three major part :</a:t>
            </a:r>
          </a:p>
          <a:p>
            <a:pPr marL="36900" indent="0">
              <a:lnSpc>
                <a:spcPct val="170000"/>
              </a:lnSpc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	&gt; Client-side with React</a:t>
            </a:r>
          </a:p>
          <a:p>
            <a:pPr marL="36900" indent="0">
              <a:lnSpc>
                <a:spcPct val="170000"/>
              </a:lnSpc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	&gt; Backend computing and Interface</a:t>
            </a:r>
          </a:p>
          <a:p>
            <a:pPr marL="36900" indent="0">
              <a:lnSpc>
                <a:spcPct val="170000"/>
              </a:lnSpc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	&gt; Database</a:t>
            </a:r>
          </a:p>
          <a:p>
            <a:pPr>
              <a:lnSpc>
                <a:spcPct val="50000"/>
              </a:lnSpc>
            </a:pP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5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lnSpc>
                <a:spcPct val="170000"/>
              </a:lnSpc>
              <a:buNone/>
            </a:pPr>
            <a:r>
              <a:rPr lang="en-IN" sz="56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Project is involved in developing a dynamic web app. </a:t>
            </a:r>
          </a:p>
          <a:p>
            <a:pPr marL="36900" indent="0">
              <a:lnSpc>
                <a:spcPct val="170000"/>
              </a:lnSpc>
              <a:buNone/>
            </a:pPr>
            <a:r>
              <a:rPr lang="en-IN" sz="56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Website includes with the Information about past reports, the current status of the reports.</a:t>
            </a:r>
          </a:p>
          <a:p>
            <a:pPr marL="36900" indent="0">
              <a:lnSpc>
                <a:spcPct val="170000"/>
              </a:lnSpc>
              <a:buNone/>
            </a:pPr>
            <a:r>
              <a:rPr lang="en-IN" sz="5600" dirty="0">
                <a:latin typeface="Arial" pitchFamily="34" charset="0"/>
                <a:cs typeface="Arial" pitchFamily="34" charset="0"/>
              </a:rPr>
              <a:t>▣ 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 laptop or desktop is needed as hardware requirement part.</a:t>
            </a:r>
          </a:p>
          <a:p>
            <a:pPr marL="36900" indent="0">
              <a:lnSpc>
                <a:spcPct val="170000"/>
              </a:lnSpc>
              <a:buNone/>
            </a:pPr>
            <a:r>
              <a:rPr lang="en-IN" sz="5600" dirty="0">
                <a:latin typeface="Arial" pitchFamily="34" charset="0"/>
                <a:cs typeface="Arial" pitchFamily="34" charset="0"/>
              </a:rPr>
              <a:t>▣ 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Software Used: Web Browser for accessing service and project webapp, with all needed packages installed.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         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AA03C-8D87-4E52-A8C2-5F0041CA758F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7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FB-E98A-43B7-ABC7-9B5EA257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6008"/>
            <a:ext cx="9905998" cy="1058561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IN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51E0-1688-4871-9A1C-DC7EB247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570"/>
            <a:ext cx="9905999" cy="4967422"/>
          </a:xfrm>
        </p:spPr>
        <p:txBody>
          <a:bodyPr>
            <a:norm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IN" sz="23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Create  a website using HTML, CSS, Bootstrap, JavaScript and other assets.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IN" sz="23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Make the website responsive and mobile friendly to easily access.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IN" sz="23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Implement all the information and content for web page.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IN" sz="23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Port everything into scalable React components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IN" sz="23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Use verification with Node and Express to authenticate user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IN" sz="23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Give access to sign-up if the user doesn’t already has an account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IN" sz="2300" dirty="0">
                <a:latin typeface="Arial" pitchFamily="34" charset="0"/>
                <a:cs typeface="Arial" pitchFamily="34" charset="0"/>
              </a:rPr>
              <a:t>▣ </a:t>
            </a: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The user is now able to post any form of bug report as per their specification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IN" sz="2300" dirty="0">
                <a:latin typeface="Arial" pitchFamily="34" charset="0"/>
                <a:cs typeface="Arial" pitchFamily="34" charset="0"/>
              </a:rPr>
              <a:t>▣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 user can access the console so as to see the past and present status</a:t>
            </a:r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C8324D-73A0-45B9-A57D-0481E3C909C7}"/>
              </a:ext>
            </a:extLst>
          </p:cNvPr>
          <p:cNvSpPr/>
          <p:nvPr/>
        </p:nvSpPr>
        <p:spPr>
          <a:xfrm>
            <a:off x="712099" y="202301"/>
            <a:ext cx="10820400" cy="6425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555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   </vt:lpstr>
      <vt:lpstr>PRESENTATION OUTLINE</vt:lpstr>
      <vt:lpstr>CERTIFICATE</vt:lpstr>
      <vt:lpstr>INTRODUCTION</vt:lpstr>
      <vt:lpstr>PROBLEM STATEMENT</vt:lpstr>
      <vt:lpstr>OBJECTIVES</vt:lpstr>
      <vt:lpstr>SYSTEM ARCHITECTURE</vt:lpstr>
      <vt:lpstr>PROJECT IMPLEMENTATION</vt:lpstr>
      <vt:lpstr>METHODOLOGY</vt:lpstr>
      <vt:lpstr>RESULT AND DISCUSSION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Pallavi</dc:creator>
  <cp:lastModifiedBy>Sushant Kumar</cp:lastModifiedBy>
  <cp:revision>68</cp:revision>
  <dcterms:created xsi:type="dcterms:W3CDTF">2021-11-09T10:46:12Z</dcterms:created>
  <dcterms:modified xsi:type="dcterms:W3CDTF">2022-04-22T03:57:11Z</dcterms:modified>
</cp:coreProperties>
</file>