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4"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846704-33ED-4355-8C2B-45A1D84A4B5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172201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46704-33ED-4355-8C2B-45A1D84A4B5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2235034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46704-33ED-4355-8C2B-45A1D84A4B5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5119-9D99-4B21-B1CA-EA33EBB243F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94403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46704-33ED-4355-8C2B-45A1D84A4B5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2197535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46704-33ED-4355-8C2B-45A1D84A4B5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5119-9D99-4B21-B1CA-EA33EBB243F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6016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46704-33ED-4355-8C2B-45A1D84A4B5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345355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46704-33ED-4355-8C2B-45A1D84A4B5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2036128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46704-33ED-4355-8C2B-45A1D84A4B5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234860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46704-33ED-4355-8C2B-45A1D84A4B5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451456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46704-33ED-4355-8C2B-45A1D84A4B5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1524183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846704-33ED-4355-8C2B-45A1D84A4B5B}" type="datetimeFigureOut">
              <a:rPr lang="en-IN" smtClean="0"/>
              <a:t>16-07-2023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323226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846704-33ED-4355-8C2B-45A1D84A4B5B}" type="datetimeFigureOut">
              <a:rPr lang="en-IN" smtClean="0"/>
              <a:t>16-07-2023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2213052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846704-33ED-4355-8C2B-45A1D84A4B5B}" type="datetimeFigureOut">
              <a:rPr lang="en-IN" smtClean="0"/>
              <a:t>16-07-2023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2024111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846704-33ED-4355-8C2B-45A1D84A4B5B}" type="datetimeFigureOut">
              <a:rPr lang="en-IN" smtClean="0"/>
              <a:t>16-07-2023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2061561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846704-33ED-4355-8C2B-45A1D84A4B5B}" type="datetimeFigureOut">
              <a:rPr lang="en-IN" smtClean="0"/>
              <a:t>16-07-2023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36924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846704-33ED-4355-8C2B-45A1D84A4B5B}" type="datetimeFigureOut">
              <a:rPr lang="en-IN" smtClean="0"/>
              <a:t>16-07-2023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336371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846704-33ED-4355-8C2B-45A1D84A4B5B}" type="datetimeFigureOut">
              <a:rPr lang="en-IN" smtClean="0"/>
              <a:t>16-07-2023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8F5119-9D99-4B21-B1CA-EA33EBB243F7}" type="slidenum">
              <a:rPr lang="en-IN" smtClean="0"/>
              <a:t>‹#›</a:t>
            </a:fld>
            <a:endParaRPr lang="en-IN"/>
          </a:p>
        </p:txBody>
      </p:sp>
    </p:spTree>
    <p:extLst>
      <p:ext uri="{BB962C8B-B14F-4D97-AF65-F5344CB8AC3E}">
        <p14:creationId xmlns:p14="http://schemas.microsoft.com/office/powerpoint/2010/main" val="4008934435"/>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34B202-5074-C5F2-4110-022836253CEC}"/>
              </a:ext>
            </a:extLst>
          </p:cNvPr>
          <p:cNvSpPr txBox="1"/>
          <p:nvPr/>
        </p:nvSpPr>
        <p:spPr>
          <a:xfrm>
            <a:off x="1070810" y="1419725"/>
            <a:ext cx="8313821" cy="646331"/>
          </a:xfrm>
          <a:prstGeom prst="rect">
            <a:avLst/>
          </a:prstGeom>
          <a:noFill/>
        </p:spPr>
        <p:txBody>
          <a:bodyPr wrap="square" rtlCol="0">
            <a:spAutoFit/>
          </a:bodyPr>
          <a:lstStyle/>
          <a:p>
            <a:r>
              <a:rPr lang="en-US" sz="3600" b="1" dirty="0">
                <a:solidFill>
                  <a:schemeClr val="tx2"/>
                </a:solidFill>
              </a:rPr>
              <a:t>File Structures Mini Project Progress</a:t>
            </a:r>
            <a:endParaRPr lang="en-IN" sz="3600" b="1" dirty="0">
              <a:solidFill>
                <a:schemeClr val="tx2"/>
              </a:solidFill>
            </a:endParaRPr>
          </a:p>
        </p:txBody>
      </p:sp>
      <p:sp>
        <p:nvSpPr>
          <p:cNvPr id="5" name="TextBox 4">
            <a:extLst>
              <a:ext uri="{FF2B5EF4-FFF2-40B4-BE49-F238E27FC236}">
                <a16:creationId xmlns:a16="http://schemas.microsoft.com/office/drawing/2014/main" id="{24772910-D392-8528-95D1-6052FE6ECBD3}"/>
              </a:ext>
            </a:extLst>
          </p:cNvPr>
          <p:cNvSpPr txBox="1"/>
          <p:nvPr/>
        </p:nvSpPr>
        <p:spPr>
          <a:xfrm>
            <a:off x="1070810" y="3576790"/>
            <a:ext cx="5702968" cy="1015663"/>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rPr>
              <a:t>Presentation </a:t>
            </a:r>
            <a:r>
              <a:rPr lang="en-US" sz="2000">
                <a:latin typeface="Verdana" panose="020B0604030504040204" pitchFamily="34" charset="0"/>
                <a:ea typeface="Verdana" panose="020B0604030504040204" pitchFamily="34" charset="0"/>
              </a:rPr>
              <a:t>By:</a:t>
            </a:r>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SUSHANTH S RAO</a:t>
            </a:r>
          </a:p>
          <a:p>
            <a:r>
              <a:rPr lang="en-US" sz="2000" dirty="0">
                <a:latin typeface="Verdana" panose="020B0604030504040204" pitchFamily="34" charset="0"/>
                <a:ea typeface="Verdana" panose="020B0604030504040204" pitchFamily="34" charset="0"/>
              </a:rPr>
              <a:t>PRATHAM PAI B M</a:t>
            </a: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44357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CA4DF-ACC8-F16D-CDE4-74AB17F6D779}"/>
              </a:ext>
            </a:extLst>
          </p:cNvPr>
          <p:cNvSpPr>
            <a:spLocks noGrp="1"/>
          </p:cNvSpPr>
          <p:nvPr>
            <p:ph type="title"/>
          </p:nvPr>
        </p:nvSpPr>
        <p:spPr/>
        <p:txBody>
          <a:bodyPr/>
          <a:lstStyle/>
          <a:p>
            <a:r>
              <a:rPr lang="en-US" dirty="0"/>
              <a:t>INDEX</a:t>
            </a:r>
            <a:endParaRPr lang="en-IN" dirty="0"/>
          </a:p>
        </p:txBody>
      </p:sp>
      <p:sp>
        <p:nvSpPr>
          <p:cNvPr id="3" name="Content Placeholder 2">
            <a:extLst>
              <a:ext uri="{FF2B5EF4-FFF2-40B4-BE49-F238E27FC236}">
                <a16:creationId xmlns:a16="http://schemas.microsoft.com/office/drawing/2014/main" id="{E8EFA0CC-81B9-6A74-6C29-D1FFA80CAC19}"/>
              </a:ext>
            </a:extLst>
          </p:cNvPr>
          <p:cNvSpPr>
            <a:spLocks noGrp="1"/>
          </p:cNvSpPr>
          <p:nvPr>
            <p:ph idx="1"/>
          </p:nvPr>
        </p:nvSpPr>
        <p:spPr/>
        <p:txBody>
          <a:bodyPr/>
          <a:lstStyle/>
          <a:p>
            <a:r>
              <a:rPr lang="en-US" dirty="0"/>
              <a:t>Introduction</a:t>
            </a:r>
          </a:p>
          <a:p>
            <a:r>
              <a:rPr lang="en-US" dirty="0"/>
              <a:t>File Structures</a:t>
            </a:r>
          </a:p>
          <a:p>
            <a:r>
              <a:rPr lang="en-US" dirty="0"/>
              <a:t>Project we chose</a:t>
            </a:r>
          </a:p>
          <a:p>
            <a:r>
              <a:rPr lang="en-US" dirty="0"/>
              <a:t>Why we chose this Project?</a:t>
            </a:r>
          </a:p>
          <a:p>
            <a:r>
              <a:rPr lang="en-US" dirty="0"/>
              <a:t>Programming Language we’ll use</a:t>
            </a:r>
          </a:p>
          <a:p>
            <a:r>
              <a:rPr lang="en-US" dirty="0"/>
              <a:t>Roadmap</a:t>
            </a:r>
          </a:p>
          <a:p>
            <a:r>
              <a:rPr lang="en-US" dirty="0"/>
              <a:t>Concepts Used</a:t>
            </a:r>
          </a:p>
          <a:p>
            <a:r>
              <a:rPr lang="en-US" dirty="0"/>
              <a:t>Conclusion</a:t>
            </a:r>
          </a:p>
          <a:p>
            <a:endParaRPr lang="en-US" dirty="0"/>
          </a:p>
          <a:p>
            <a:endParaRPr lang="en-US" dirty="0"/>
          </a:p>
        </p:txBody>
      </p:sp>
    </p:spTree>
    <p:extLst>
      <p:ext uri="{BB962C8B-B14F-4D97-AF65-F5344CB8AC3E}">
        <p14:creationId xmlns:p14="http://schemas.microsoft.com/office/powerpoint/2010/main" val="53471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FDE1-B1D2-7EC9-A6D9-A83AFDA67B6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A46F13D-ED7E-B971-EFFE-E0025B81A89B}"/>
              </a:ext>
            </a:extLst>
          </p:cNvPr>
          <p:cNvSpPr>
            <a:spLocks noGrp="1"/>
          </p:cNvSpPr>
          <p:nvPr>
            <p:ph idx="1"/>
          </p:nvPr>
        </p:nvSpPr>
        <p:spPr/>
        <p:txBody>
          <a:bodyPr>
            <a:normAutofit/>
          </a:bodyPr>
          <a:lstStyle/>
          <a:p>
            <a:pPr marL="0" indent="0" rtl="0">
              <a:lnSpc>
                <a:spcPct val="100000"/>
              </a:lnSpc>
              <a:buNone/>
            </a:pPr>
            <a:r>
              <a:rPr lang="en-IN" sz="1800" b="1" dirty="0">
                <a:effectLst/>
                <a:latin typeface="Verdana, sans-serif"/>
              </a:rPr>
              <a:t>File Structure</a:t>
            </a:r>
            <a:r>
              <a:rPr lang="en-IN" sz="1800" dirty="0">
                <a:effectLst/>
                <a:latin typeface="Verdana, sans-serif"/>
              </a:rPr>
              <a:t> is a combination of representations for </a:t>
            </a:r>
            <a:endParaRPr lang="en-IN" dirty="0">
              <a:effectLst/>
            </a:endParaRPr>
          </a:p>
          <a:p>
            <a:pPr rtl="0">
              <a:lnSpc>
                <a:spcPct val="100000"/>
              </a:lnSpc>
              <a:buFont typeface="Arial" panose="020B0604020202020204" pitchFamily="34" charset="0"/>
              <a:buChar char="•"/>
            </a:pPr>
            <a:r>
              <a:rPr lang="en-IN" sz="1800" dirty="0">
                <a:effectLst/>
                <a:latin typeface="Verdana, sans-serif"/>
              </a:rPr>
              <a:t>data in files</a:t>
            </a:r>
            <a:endParaRPr lang="en-IN" dirty="0"/>
          </a:p>
          <a:p>
            <a:pPr rtl="0">
              <a:lnSpc>
                <a:spcPct val="100000"/>
              </a:lnSpc>
              <a:buFont typeface="Arial" panose="020B0604020202020204" pitchFamily="34" charset="0"/>
              <a:buChar char="•"/>
            </a:pPr>
            <a:r>
              <a:rPr lang="en-IN" sz="1800" dirty="0">
                <a:effectLst/>
                <a:latin typeface="Verdana, sans-serif"/>
              </a:rPr>
              <a:t>operation to access the data</a:t>
            </a:r>
            <a:endParaRPr lang="en-IN" dirty="0">
              <a:effectLst/>
            </a:endParaRPr>
          </a:p>
          <a:p>
            <a:pPr marL="0" indent="0">
              <a:buNone/>
            </a:pPr>
            <a:endParaRPr lang="en-IN" dirty="0"/>
          </a:p>
          <a:p>
            <a:pPr marL="0" indent="0">
              <a:buNone/>
            </a:pPr>
            <a:r>
              <a:rPr lang="en-IN" sz="1800" b="0" dirty="0">
                <a:effectLst/>
                <a:latin typeface="Verdana, sans-serif"/>
              </a:rPr>
              <a:t>File Structure</a:t>
            </a:r>
            <a:r>
              <a:rPr lang="en-IN" sz="1800" dirty="0">
                <a:effectLst/>
                <a:latin typeface="Verdana, sans-serif"/>
              </a:rPr>
              <a:t> is the organization of data in secondary storage structures such as disks</a:t>
            </a:r>
            <a:endParaRPr lang="en-IN" dirty="0">
              <a:effectLst/>
            </a:endParaRPr>
          </a:p>
          <a:p>
            <a:pPr marL="0" indent="0">
              <a:buNone/>
            </a:pPr>
            <a:endParaRPr lang="en-IN" dirty="0"/>
          </a:p>
        </p:txBody>
      </p:sp>
    </p:spTree>
    <p:extLst>
      <p:ext uri="{BB962C8B-B14F-4D97-AF65-F5344CB8AC3E}">
        <p14:creationId xmlns:p14="http://schemas.microsoft.com/office/powerpoint/2010/main" val="156568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E451C-9234-4A53-07B4-36A7BFC43A8C}"/>
              </a:ext>
            </a:extLst>
          </p:cNvPr>
          <p:cNvSpPr>
            <a:spLocks noGrp="1"/>
          </p:cNvSpPr>
          <p:nvPr>
            <p:ph type="title"/>
          </p:nvPr>
        </p:nvSpPr>
        <p:spPr>
          <a:xfrm>
            <a:off x="829734" y="3029790"/>
            <a:ext cx="7660550" cy="858254"/>
          </a:xfrm>
        </p:spPr>
        <p:txBody>
          <a:bodyPr/>
          <a:lstStyle/>
          <a:p>
            <a:r>
              <a:rPr lang="en-US" dirty="0"/>
              <a:t>Why we chose this project?</a:t>
            </a:r>
            <a:endParaRPr lang="en-IN" dirty="0"/>
          </a:p>
        </p:txBody>
      </p:sp>
      <p:sp>
        <p:nvSpPr>
          <p:cNvPr id="3" name="Content Placeholder 2">
            <a:extLst>
              <a:ext uri="{FF2B5EF4-FFF2-40B4-BE49-F238E27FC236}">
                <a16:creationId xmlns:a16="http://schemas.microsoft.com/office/drawing/2014/main" id="{182D4ABF-C775-5F01-1ECA-A690B195F06E}"/>
              </a:ext>
            </a:extLst>
          </p:cNvPr>
          <p:cNvSpPr>
            <a:spLocks noGrp="1"/>
          </p:cNvSpPr>
          <p:nvPr>
            <p:ph idx="1"/>
          </p:nvPr>
        </p:nvSpPr>
        <p:spPr>
          <a:xfrm>
            <a:off x="829734" y="1895895"/>
            <a:ext cx="8596668" cy="858254"/>
          </a:xfrm>
        </p:spPr>
        <p:txBody>
          <a:bodyPr>
            <a:normAutofit/>
          </a:bodyPr>
          <a:lstStyle/>
          <a:p>
            <a:pPr marL="0" indent="0">
              <a:buNone/>
            </a:pPr>
            <a:r>
              <a:rPr lang="en-US" sz="3200" b="1" dirty="0">
                <a:solidFill>
                  <a:schemeClr val="bg1"/>
                </a:solidFill>
                <a:highlight>
                  <a:srgbClr val="00FF00"/>
                </a:highlight>
              </a:rPr>
              <a:t>“Coaching Institute Management System”</a:t>
            </a:r>
            <a:endParaRPr lang="en-IN" sz="3200" b="1" dirty="0">
              <a:solidFill>
                <a:schemeClr val="bg1"/>
              </a:solidFill>
              <a:highlight>
                <a:srgbClr val="00FF00"/>
              </a:highlight>
            </a:endParaRPr>
          </a:p>
        </p:txBody>
      </p:sp>
      <p:sp>
        <p:nvSpPr>
          <p:cNvPr id="4" name="Title 1">
            <a:extLst>
              <a:ext uri="{FF2B5EF4-FFF2-40B4-BE49-F238E27FC236}">
                <a16:creationId xmlns:a16="http://schemas.microsoft.com/office/drawing/2014/main" id="{122E2CA4-6FFA-D696-B64F-0D3B7771AD30}"/>
              </a:ext>
            </a:extLst>
          </p:cNvPr>
          <p:cNvSpPr txBox="1">
            <a:spLocks/>
          </p:cNvSpPr>
          <p:nvPr/>
        </p:nvSpPr>
        <p:spPr>
          <a:xfrm>
            <a:off x="829734" y="762000"/>
            <a:ext cx="7660550" cy="8582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PROJECT Title we chose</a:t>
            </a:r>
            <a:endParaRPr lang="en-IN" dirty="0"/>
          </a:p>
        </p:txBody>
      </p:sp>
      <p:sp>
        <p:nvSpPr>
          <p:cNvPr id="5" name="TextBox 4">
            <a:extLst>
              <a:ext uri="{FF2B5EF4-FFF2-40B4-BE49-F238E27FC236}">
                <a16:creationId xmlns:a16="http://schemas.microsoft.com/office/drawing/2014/main" id="{E674E710-37F5-0453-61AA-D89112C74AD6}"/>
              </a:ext>
            </a:extLst>
          </p:cNvPr>
          <p:cNvSpPr txBox="1"/>
          <p:nvPr/>
        </p:nvSpPr>
        <p:spPr>
          <a:xfrm>
            <a:off x="829734" y="3888042"/>
            <a:ext cx="7568308" cy="2308324"/>
          </a:xfrm>
          <a:prstGeom prst="rect">
            <a:avLst/>
          </a:prstGeom>
          <a:noFill/>
        </p:spPr>
        <p:txBody>
          <a:bodyPr wrap="square" rtlCol="0">
            <a:spAutoFit/>
          </a:bodyPr>
          <a:lstStyle/>
          <a:p>
            <a:r>
              <a:rPr lang="en-US" dirty="0"/>
              <a:t>We want to do a project that will be helpful in the real world. Coaching Institutions have been plummeting in growth due to the rise of academically ambitious students in India. The infrastructure size of these coaching academies range from small independent teachers to sizeable institutes like a mini school. Thus, it becomes necessary for them keep track of data of their students and teachers. We are hopeful to implement the project that will solve the problem using the concepts of file structures</a:t>
            </a:r>
            <a:endParaRPr lang="en-IN" dirty="0"/>
          </a:p>
        </p:txBody>
      </p:sp>
    </p:spTree>
    <p:extLst>
      <p:ext uri="{BB962C8B-B14F-4D97-AF65-F5344CB8AC3E}">
        <p14:creationId xmlns:p14="http://schemas.microsoft.com/office/powerpoint/2010/main" val="2617596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A6D8-7223-BA01-ABB1-D05D0FBD71C6}"/>
              </a:ext>
            </a:extLst>
          </p:cNvPr>
          <p:cNvSpPr>
            <a:spLocks noGrp="1"/>
          </p:cNvSpPr>
          <p:nvPr>
            <p:ph type="title"/>
          </p:nvPr>
        </p:nvSpPr>
        <p:spPr/>
        <p:txBody>
          <a:bodyPr/>
          <a:lstStyle/>
          <a:p>
            <a:r>
              <a:rPr lang="en-US" dirty="0"/>
              <a:t>Programming Language We’ll Use</a:t>
            </a:r>
            <a:endParaRPr lang="en-IN" dirty="0"/>
          </a:p>
        </p:txBody>
      </p:sp>
      <p:sp>
        <p:nvSpPr>
          <p:cNvPr id="3" name="Content Placeholder 2">
            <a:extLst>
              <a:ext uri="{FF2B5EF4-FFF2-40B4-BE49-F238E27FC236}">
                <a16:creationId xmlns:a16="http://schemas.microsoft.com/office/drawing/2014/main" id="{F9409375-618B-EED5-87DB-311D63EB9E42}"/>
              </a:ext>
            </a:extLst>
          </p:cNvPr>
          <p:cNvSpPr>
            <a:spLocks noGrp="1"/>
          </p:cNvSpPr>
          <p:nvPr>
            <p:ph idx="1"/>
          </p:nvPr>
        </p:nvSpPr>
        <p:spPr>
          <a:xfrm>
            <a:off x="677334" y="1930400"/>
            <a:ext cx="8596668" cy="3880773"/>
          </a:xfrm>
        </p:spPr>
        <p:txBody>
          <a:bodyPr/>
          <a:lstStyle/>
          <a:p>
            <a:pPr marL="0" indent="0">
              <a:buNone/>
            </a:pPr>
            <a:r>
              <a:rPr lang="en-US" sz="3600" b="1" dirty="0">
                <a:solidFill>
                  <a:schemeClr val="bg1"/>
                </a:solidFill>
                <a:highlight>
                  <a:srgbClr val="00FF00"/>
                </a:highlight>
              </a:rPr>
              <a:t>C++ </a:t>
            </a:r>
            <a:endParaRPr lang="en-US" sz="3600" b="1" dirty="0">
              <a:solidFill>
                <a:schemeClr val="bg1"/>
              </a:solidFill>
            </a:endParaRPr>
          </a:p>
          <a:p>
            <a:pPr marL="0" indent="0">
              <a:buNone/>
            </a:pPr>
            <a:endParaRPr lang="en-US" dirty="0"/>
          </a:p>
          <a:p>
            <a:pPr marL="0" indent="0">
              <a:buNone/>
            </a:pPr>
            <a:r>
              <a:rPr lang="en-US" dirty="0"/>
              <a:t>We have decided to use C++ language to write the code. The reason being it has powerful Standard Template Library and Header Files to manipulate and operate the files. Also since we are learning the lab programs in C++, it would beneficial for us to implement the code</a:t>
            </a:r>
          </a:p>
        </p:txBody>
      </p:sp>
    </p:spTree>
    <p:extLst>
      <p:ext uri="{BB962C8B-B14F-4D97-AF65-F5344CB8AC3E}">
        <p14:creationId xmlns:p14="http://schemas.microsoft.com/office/powerpoint/2010/main" val="103461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2" name="Straight Connector 41">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4"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3" name="Rectangle 52">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57" name="Straight Connector 56">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Isosceles Triangle 58">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8" descr="A picture containing text, receipt, document&#10;&#10;Description automatically generated">
            <a:extLst>
              <a:ext uri="{FF2B5EF4-FFF2-40B4-BE49-F238E27FC236}">
                <a16:creationId xmlns:a16="http://schemas.microsoft.com/office/drawing/2014/main" id="{EB92D131-8D12-1719-E851-5E7BBBB85463}"/>
              </a:ext>
            </a:extLst>
          </p:cNvPr>
          <p:cNvPicPr>
            <a:picLocks noChangeAspect="1"/>
          </p:cNvPicPr>
          <p:nvPr/>
        </p:nvPicPr>
        <p:blipFill rotWithShape="1">
          <a:blip r:embed="rId2">
            <a:extLst>
              <a:ext uri="{28A0092B-C50C-407E-A947-70E740481C1C}">
                <a14:useLocalDpi xmlns:a14="http://schemas.microsoft.com/office/drawing/2010/main" val="0"/>
              </a:ext>
            </a:extLst>
          </a:blip>
          <a:srcRect r="257" b="55181"/>
          <a:stretch/>
        </p:blipFill>
        <p:spPr>
          <a:xfrm>
            <a:off x="1690461" y="1174131"/>
            <a:ext cx="6472015" cy="5014563"/>
          </a:xfrm>
          <a:prstGeom prst="rect">
            <a:avLst/>
          </a:prstGeom>
        </p:spPr>
      </p:pic>
      <p:sp>
        <p:nvSpPr>
          <p:cNvPr id="21" name="TextBox 20">
            <a:extLst>
              <a:ext uri="{FF2B5EF4-FFF2-40B4-BE49-F238E27FC236}">
                <a16:creationId xmlns:a16="http://schemas.microsoft.com/office/drawing/2014/main" id="{8505D002-0650-13CA-8AA3-3ECCF65E2383}"/>
              </a:ext>
            </a:extLst>
          </p:cNvPr>
          <p:cNvSpPr txBox="1"/>
          <p:nvPr/>
        </p:nvSpPr>
        <p:spPr>
          <a:xfrm>
            <a:off x="1601788" y="334096"/>
            <a:ext cx="3551367" cy="646331"/>
          </a:xfrm>
          <a:prstGeom prst="rect">
            <a:avLst/>
          </a:prstGeom>
          <a:noFill/>
        </p:spPr>
        <p:txBody>
          <a:bodyPr wrap="square" rtlCol="0">
            <a:spAutoFit/>
          </a:bodyPr>
          <a:lstStyle/>
          <a:p>
            <a:r>
              <a:rPr kumimoji="0" lang="en-US" sz="3600" b="0" i="0" u="none" strike="noStrike" kern="1200" cap="none" spc="0" normalizeH="0" baseline="0" noProof="0" dirty="0">
                <a:ln>
                  <a:noFill/>
                </a:ln>
                <a:solidFill>
                  <a:srgbClr val="1CADE4"/>
                </a:solidFill>
                <a:effectLst/>
                <a:uLnTx/>
                <a:uFillTx/>
                <a:latin typeface="Trebuchet MS" panose="020B0603020202020204"/>
                <a:ea typeface="+mj-ea"/>
                <a:cs typeface="+mj-cs"/>
              </a:rPr>
              <a:t>ROADMAP</a:t>
            </a:r>
            <a:endParaRPr lang="en-IN" dirty="0"/>
          </a:p>
        </p:txBody>
      </p:sp>
    </p:spTree>
    <p:extLst>
      <p:ext uri="{BB962C8B-B14F-4D97-AF65-F5344CB8AC3E}">
        <p14:creationId xmlns:p14="http://schemas.microsoft.com/office/powerpoint/2010/main" val="1737486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2" name="Straight Connector 41">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4"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3" name="Rectangle 52">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57" name="Straight Connector 56">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Isosceles Triangle 58">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9" name="Content Placeholder 8" descr="A picture containing text, receipt, document&#10;&#10;Description automatically generated">
            <a:extLst>
              <a:ext uri="{FF2B5EF4-FFF2-40B4-BE49-F238E27FC236}">
                <a16:creationId xmlns:a16="http://schemas.microsoft.com/office/drawing/2014/main" id="{57046821-A84C-365E-EA15-544CC04AFCF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5092"/>
          <a:stretch/>
        </p:blipFill>
        <p:spPr>
          <a:xfrm>
            <a:off x="1896212" y="57699"/>
            <a:ext cx="7071251" cy="6694793"/>
          </a:xfrm>
        </p:spPr>
      </p:pic>
    </p:spTree>
    <p:extLst>
      <p:ext uri="{BB962C8B-B14F-4D97-AF65-F5344CB8AC3E}">
        <p14:creationId xmlns:p14="http://schemas.microsoft.com/office/powerpoint/2010/main" val="243798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6FC21-8D33-EF34-0528-423C97D32814}"/>
              </a:ext>
            </a:extLst>
          </p:cNvPr>
          <p:cNvSpPr>
            <a:spLocks noGrp="1"/>
          </p:cNvSpPr>
          <p:nvPr>
            <p:ph type="title"/>
          </p:nvPr>
        </p:nvSpPr>
        <p:spPr/>
        <p:txBody>
          <a:bodyPr/>
          <a:lstStyle/>
          <a:p>
            <a:r>
              <a:rPr lang="en-US" dirty="0"/>
              <a:t>Concepts Employed</a:t>
            </a:r>
            <a:endParaRPr lang="en-IN" dirty="0"/>
          </a:p>
        </p:txBody>
      </p:sp>
      <p:sp>
        <p:nvSpPr>
          <p:cNvPr id="3" name="Content Placeholder 2">
            <a:extLst>
              <a:ext uri="{FF2B5EF4-FFF2-40B4-BE49-F238E27FC236}">
                <a16:creationId xmlns:a16="http://schemas.microsoft.com/office/drawing/2014/main" id="{C6C1D09D-8618-57D1-362B-679817412FA1}"/>
              </a:ext>
            </a:extLst>
          </p:cNvPr>
          <p:cNvSpPr>
            <a:spLocks noGrp="1"/>
          </p:cNvSpPr>
          <p:nvPr>
            <p:ph idx="1"/>
          </p:nvPr>
        </p:nvSpPr>
        <p:spPr/>
        <p:txBody>
          <a:bodyPr/>
          <a:lstStyle/>
          <a:p>
            <a:pPr marL="0" indent="0">
              <a:buNone/>
            </a:pPr>
            <a:r>
              <a:rPr lang="en-US" dirty="0"/>
              <a:t>We will make use of the file structures concept of “Indexing” in our project. There are different types of indexing. </a:t>
            </a:r>
          </a:p>
          <a:p>
            <a:pPr marL="0" indent="0">
              <a:buNone/>
            </a:pPr>
            <a:r>
              <a:rPr lang="en-IN" b="0" i="0" dirty="0">
                <a:solidFill>
                  <a:srgbClr val="CCC6BF"/>
                </a:solidFill>
                <a:effectLst/>
                <a:latin typeface="Helvetica Neue"/>
              </a:rPr>
              <a:t>A primary index is built for a file (the data file) sorted on its key field, and itself is another sorted file (the index file) whose records (index records) are of fixed-length with two fields. The first field is of the same data type as the ordering key field of the data file, and the second field is a pointer to a disk block</a:t>
            </a:r>
            <a:r>
              <a:rPr lang="en-IN" dirty="0">
                <a:solidFill>
                  <a:srgbClr val="CCC6BF"/>
                </a:solidFill>
                <a:latin typeface="Helvetica Neue"/>
              </a:rPr>
              <a:t>.</a:t>
            </a:r>
          </a:p>
          <a:p>
            <a:pPr marL="0" indent="0">
              <a:buNone/>
            </a:pPr>
            <a:r>
              <a:rPr lang="en-IN" b="0" i="0" dirty="0">
                <a:solidFill>
                  <a:srgbClr val="CCC6BF"/>
                </a:solidFill>
                <a:effectLst/>
                <a:latin typeface="Helvetica Neue"/>
              </a:rPr>
              <a:t>A secondary index is a sorted file of records (either fixed-length or variable-length) with two fields. The first field is of the same data type as an indexing field, the second field is either a block pointer or a record pointer. A file may have more than one secondary index</a:t>
            </a:r>
            <a:endParaRPr lang="en-IN" dirty="0"/>
          </a:p>
        </p:txBody>
      </p:sp>
    </p:spTree>
    <p:extLst>
      <p:ext uri="{BB962C8B-B14F-4D97-AF65-F5344CB8AC3E}">
        <p14:creationId xmlns:p14="http://schemas.microsoft.com/office/powerpoint/2010/main" val="2446920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232F4-9447-3968-48C9-DF4DB6263EF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77AA8F4-49EF-143C-C07B-4819FB5E1573}"/>
              </a:ext>
            </a:extLst>
          </p:cNvPr>
          <p:cNvSpPr>
            <a:spLocks noGrp="1"/>
          </p:cNvSpPr>
          <p:nvPr>
            <p:ph idx="1"/>
          </p:nvPr>
        </p:nvSpPr>
        <p:spPr/>
        <p:txBody>
          <a:bodyPr/>
          <a:lstStyle/>
          <a:p>
            <a:pPr marL="0" indent="0">
              <a:buNone/>
            </a:pPr>
            <a:r>
              <a:rPr lang="en-US" dirty="0"/>
              <a:t>This is our Project Progress so far. Our code is half completed. We are confident to finish it within a week and test it. We will add more details and features along the way if we deem its necessary</a:t>
            </a:r>
            <a:endParaRPr lang="en-IN" dirty="0"/>
          </a:p>
        </p:txBody>
      </p:sp>
    </p:spTree>
    <p:extLst>
      <p:ext uri="{BB962C8B-B14F-4D97-AF65-F5344CB8AC3E}">
        <p14:creationId xmlns:p14="http://schemas.microsoft.com/office/powerpoint/2010/main" val="3522184451"/>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195</TotalTime>
  <Words>428</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Helvetica Neue</vt:lpstr>
      <vt:lpstr>Trebuchet MS</vt:lpstr>
      <vt:lpstr>Verdana</vt:lpstr>
      <vt:lpstr>Verdana, sans-serif</vt:lpstr>
      <vt:lpstr>Wingdings 3</vt:lpstr>
      <vt:lpstr>Facet</vt:lpstr>
      <vt:lpstr>PowerPoint Presentation</vt:lpstr>
      <vt:lpstr>INDEX</vt:lpstr>
      <vt:lpstr>INTRODUCTION</vt:lpstr>
      <vt:lpstr>Why we chose this project?</vt:lpstr>
      <vt:lpstr>Programming Language We’ll Use</vt:lpstr>
      <vt:lpstr>PowerPoint Presentation</vt:lpstr>
      <vt:lpstr>PowerPoint Presentation</vt:lpstr>
      <vt:lpstr>Concepts Employed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Sushanth S Rao</dc:creator>
  <cp:lastModifiedBy>Sushanth S Rao</cp:lastModifiedBy>
  <cp:revision>55</cp:revision>
  <dcterms:created xsi:type="dcterms:W3CDTF">2022-06-14T18:16:08Z</dcterms:created>
  <dcterms:modified xsi:type="dcterms:W3CDTF">2023-07-15T18:30:51Z</dcterms:modified>
</cp:coreProperties>
</file>