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5"/>
  </p:notesMasterIdLst>
  <p:sldIdLst>
    <p:sldId id="256" r:id="rId2"/>
    <p:sldId id="260" r:id="rId3"/>
    <p:sldId id="315" r:id="rId4"/>
    <p:sldId id="311" r:id="rId5"/>
    <p:sldId id="312" r:id="rId6"/>
    <p:sldId id="316" r:id="rId7"/>
    <p:sldId id="317" r:id="rId8"/>
    <p:sldId id="318" r:id="rId9"/>
    <p:sldId id="319" r:id="rId10"/>
    <p:sldId id="320" r:id="rId11"/>
    <p:sldId id="321" r:id="rId12"/>
    <p:sldId id="279" r:id="rId13"/>
    <p:sldId id="274" r:id="rId14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6"/>
    </p:embeddedFont>
    <p:embeddedFont>
      <p:font typeface="Helvetica Neue" panose="020B0604020202020204" charset="0"/>
      <p:bold r:id="rId17"/>
      <p:boldItalic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5" autoAdjust="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B311D-1381-47E0-A584-20BDBA12FFE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F5B622-62D9-4584-A647-68E56E9D38F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User </a:t>
          </a:r>
          <a:r>
            <a:rPr lang="en-US" dirty="0">
              <a:solidFill>
                <a:srgbClr val="FFFF00"/>
              </a:solidFill>
            </a:rPr>
            <a:t>login</a:t>
          </a:r>
          <a:r>
            <a:rPr lang="en-US" dirty="0"/>
            <a:t> or </a:t>
          </a:r>
          <a:r>
            <a:rPr lang="en-US" dirty="0">
              <a:solidFill>
                <a:srgbClr val="FFFF00"/>
              </a:solidFill>
            </a:rPr>
            <a:t>register</a:t>
          </a:r>
          <a:endParaRPr lang="en-IN" dirty="0"/>
        </a:p>
      </dgm:t>
    </dgm:pt>
    <dgm:pt modelId="{6A8FF5BA-1D21-4BAA-A978-DE2BCE5AB897}" type="parTrans" cxnId="{BC821955-9EE5-4DB8-8189-F908BFE89906}">
      <dgm:prSet/>
      <dgm:spPr/>
      <dgm:t>
        <a:bodyPr/>
        <a:lstStyle/>
        <a:p>
          <a:endParaRPr lang="en-IN"/>
        </a:p>
      </dgm:t>
    </dgm:pt>
    <dgm:pt modelId="{1D69B427-89E7-4505-BEBC-1FC091A608BC}" type="sibTrans" cxnId="{BC821955-9EE5-4DB8-8189-F908BFE89906}">
      <dgm:prSet/>
      <dgm:spPr/>
      <dgm:t>
        <a:bodyPr/>
        <a:lstStyle/>
        <a:p>
          <a:endParaRPr lang="en-IN"/>
        </a:p>
      </dgm:t>
    </dgm:pt>
    <dgm:pt modelId="{37B6CFC7-5E98-4969-BABA-07268EC7A2B0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Display of </a:t>
          </a:r>
          <a:r>
            <a:rPr lang="en-US" dirty="0">
              <a:solidFill>
                <a:srgbClr val="FFFF00"/>
              </a:solidFill>
            </a:rPr>
            <a:t>spots </a:t>
          </a:r>
          <a:r>
            <a:rPr lang="en-US" dirty="0"/>
            <a:t>as a LIST as well on the interactive </a:t>
          </a:r>
          <a:r>
            <a:rPr lang="en-US" dirty="0">
              <a:solidFill>
                <a:srgbClr val="FFFF00"/>
              </a:solidFill>
            </a:rPr>
            <a:t>MAP</a:t>
          </a:r>
          <a:endParaRPr lang="en-IN" dirty="0">
            <a:solidFill>
              <a:srgbClr val="FFFF00"/>
            </a:solidFill>
          </a:endParaRPr>
        </a:p>
      </dgm:t>
    </dgm:pt>
    <dgm:pt modelId="{9B773177-3D04-4487-A5DF-EAB5E57DDA54}" type="parTrans" cxnId="{15D3A10A-2623-49F1-AD3F-139B0B288B83}">
      <dgm:prSet/>
      <dgm:spPr/>
      <dgm:t>
        <a:bodyPr/>
        <a:lstStyle/>
        <a:p>
          <a:endParaRPr lang="en-IN"/>
        </a:p>
      </dgm:t>
    </dgm:pt>
    <dgm:pt modelId="{C8F31D8B-0DE0-4657-BA36-BBB6B25486CB}" type="sibTrans" cxnId="{15D3A10A-2623-49F1-AD3F-139B0B288B83}">
      <dgm:prSet/>
      <dgm:spPr/>
      <dgm:t>
        <a:bodyPr/>
        <a:lstStyle/>
        <a:p>
          <a:endParaRPr lang="en-IN"/>
        </a:p>
      </dgm:t>
    </dgm:pt>
    <dgm:pt modelId="{6EE6CCC4-1937-4301-8643-CD68A4B6DFB8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pPr algn="ctr"/>
          <a:r>
            <a:rPr lang="en-IN" dirty="0"/>
            <a:t>Users can </a:t>
          </a:r>
          <a:r>
            <a:rPr lang="en-IN" dirty="0">
              <a:solidFill>
                <a:srgbClr val="FFFF00"/>
              </a:solidFill>
            </a:rPr>
            <a:t>ADD </a:t>
          </a:r>
          <a:r>
            <a:rPr lang="en-IN" dirty="0"/>
            <a:t>- Location and Photos of a new spot</a:t>
          </a:r>
        </a:p>
      </dgm:t>
    </dgm:pt>
    <dgm:pt modelId="{7022C092-A399-4E87-ADEA-24CFE2EFE86A}" type="parTrans" cxnId="{5FC5A8D4-E77E-4402-A3D4-48F2F0B4D8E3}">
      <dgm:prSet/>
      <dgm:spPr/>
      <dgm:t>
        <a:bodyPr/>
        <a:lstStyle/>
        <a:p>
          <a:endParaRPr lang="en-IN"/>
        </a:p>
      </dgm:t>
    </dgm:pt>
    <dgm:pt modelId="{035D21CF-BE42-447F-8EF9-0BEAC03E3BAD}" type="sibTrans" cxnId="{5FC5A8D4-E77E-4402-A3D4-48F2F0B4D8E3}">
      <dgm:prSet/>
      <dgm:spPr/>
      <dgm:t>
        <a:bodyPr/>
        <a:lstStyle/>
        <a:p>
          <a:endParaRPr lang="en-IN"/>
        </a:p>
      </dgm:t>
    </dgm:pt>
    <dgm:pt modelId="{19E13D4F-6BF7-44E8-B638-B88682C520BD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Users can Review and Comment on the location </a:t>
          </a:r>
        </a:p>
      </dgm:t>
    </dgm:pt>
    <dgm:pt modelId="{02D9FAE2-0FCA-42C3-9ACA-69BAC95C48FA}" type="parTrans" cxnId="{6C68349E-23FD-4E04-9184-F0621ADBDA33}">
      <dgm:prSet/>
      <dgm:spPr/>
      <dgm:t>
        <a:bodyPr/>
        <a:lstStyle/>
        <a:p>
          <a:endParaRPr lang="en-IN"/>
        </a:p>
      </dgm:t>
    </dgm:pt>
    <dgm:pt modelId="{7741C7A8-D580-4518-8E8B-257D694581EB}" type="sibTrans" cxnId="{6C68349E-23FD-4E04-9184-F0621ADBDA33}">
      <dgm:prSet/>
      <dgm:spPr/>
      <dgm:t>
        <a:bodyPr/>
        <a:lstStyle/>
        <a:p>
          <a:endParaRPr lang="en-IN"/>
        </a:p>
      </dgm:t>
    </dgm:pt>
    <dgm:pt modelId="{A60B815A-B97E-4503-A7FE-09458976CBC7}" type="pres">
      <dgm:prSet presAssocID="{54AB311D-1381-47E0-A584-20BDBA12FFE7}" presName="Name0" presStyleCnt="0">
        <dgm:presLayoutVars>
          <dgm:dir/>
          <dgm:animLvl val="lvl"/>
          <dgm:resizeHandles val="exact"/>
        </dgm:presLayoutVars>
      </dgm:prSet>
      <dgm:spPr/>
    </dgm:pt>
    <dgm:pt modelId="{A93905F6-614F-4491-B25C-4E260B7D9393}" type="pres">
      <dgm:prSet presAssocID="{19E13D4F-6BF7-44E8-B638-B88682C520BD}" presName="boxAndChildren" presStyleCnt="0"/>
      <dgm:spPr/>
    </dgm:pt>
    <dgm:pt modelId="{354A25E3-F6E6-4EEB-9398-BC605936C422}" type="pres">
      <dgm:prSet presAssocID="{19E13D4F-6BF7-44E8-B638-B88682C520BD}" presName="parentTextBox" presStyleLbl="node1" presStyleIdx="0" presStyleCnt="4"/>
      <dgm:spPr/>
    </dgm:pt>
    <dgm:pt modelId="{CB0DC958-3052-4D6C-AFF4-1387FB4B3E5C}" type="pres">
      <dgm:prSet presAssocID="{035D21CF-BE42-447F-8EF9-0BEAC03E3BAD}" presName="sp" presStyleCnt="0"/>
      <dgm:spPr/>
    </dgm:pt>
    <dgm:pt modelId="{B3E4D32F-5584-4DF0-B22D-867FFEE652D1}" type="pres">
      <dgm:prSet presAssocID="{6EE6CCC4-1937-4301-8643-CD68A4B6DFB8}" presName="arrowAndChildren" presStyleCnt="0"/>
      <dgm:spPr/>
    </dgm:pt>
    <dgm:pt modelId="{011E7F8E-3502-4D91-B47B-8D735A32427B}" type="pres">
      <dgm:prSet presAssocID="{6EE6CCC4-1937-4301-8643-CD68A4B6DFB8}" presName="parentTextArrow" presStyleLbl="node1" presStyleIdx="1" presStyleCnt="4"/>
      <dgm:spPr/>
    </dgm:pt>
    <dgm:pt modelId="{30758DF6-6015-410F-B611-E7274F974089}" type="pres">
      <dgm:prSet presAssocID="{C8F31D8B-0DE0-4657-BA36-BBB6B25486CB}" presName="sp" presStyleCnt="0"/>
      <dgm:spPr/>
    </dgm:pt>
    <dgm:pt modelId="{30D735E1-6D46-4FF1-B69A-35BE13FEEF25}" type="pres">
      <dgm:prSet presAssocID="{37B6CFC7-5E98-4969-BABA-07268EC7A2B0}" presName="arrowAndChildren" presStyleCnt="0"/>
      <dgm:spPr/>
    </dgm:pt>
    <dgm:pt modelId="{0C5977F0-DB07-4C0A-A87A-8CB43A7E6217}" type="pres">
      <dgm:prSet presAssocID="{37B6CFC7-5E98-4969-BABA-07268EC7A2B0}" presName="parentTextArrow" presStyleLbl="node1" presStyleIdx="2" presStyleCnt="4"/>
      <dgm:spPr/>
    </dgm:pt>
    <dgm:pt modelId="{0976DCE6-B30A-4E70-AD7D-866D6E0B6381}" type="pres">
      <dgm:prSet presAssocID="{1D69B427-89E7-4505-BEBC-1FC091A608BC}" presName="sp" presStyleCnt="0"/>
      <dgm:spPr/>
    </dgm:pt>
    <dgm:pt modelId="{7AF00894-3C1C-48A3-AAF0-E74ECE7EE1C3}" type="pres">
      <dgm:prSet presAssocID="{77F5B622-62D9-4584-A647-68E56E9D38FB}" presName="arrowAndChildren" presStyleCnt="0"/>
      <dgm:spPr/>
    </dgm:pt>
    <dgm:pt modelId="{DEC04A77-45F3-4A18-9D7A-44742388D7E7}" type="pres">
      <dgm:prSet presAssocID="{77F5B622-62D9-4584-A647-68E56E9D38FB}" presName="parentTextArrow" presStyleLbl="node1" presStyleIdx="3" presStyleCnt="4" custLinFactY="-21184" custLinFactNeighborX="-19587" custLinFactNeighborY="-100000"/>
      <dgm:spPr/>
    </dgm:pt>
  </dgm:ptLst>
  <dgm:cxnLst>
    <dgm:cxn modelId="{15D3A10A-2623-49F1-AD3F-139B0B288B83}" srcId="{54AB311D-1381-47E0-A584-20BDBA12FFE7}" destId="{37B6CFC7-5E98-4969-BABA-07268EC7A2B0}" srcOrd="1" destOrd="0" parTransId="{9B773177-3D04-4487-A5DF-EAB5E57DDA54}" sibTransId="{C8F31D8B-0DE0-4657-BA36-BBB6B25486CB}"/>
    <dgm:cxn modelId="{FD7CCB16-E303-4D10-BFAA-E121386736F6}" type="presOf" srcId="{6EE6CCC4-1937-4301-8643-CD68A4B6DFB8}" destId="{011E7F8E-3502-4D91-B47B-8D735A32427B}" srcOrd="0" destOrd="0" presId="urn:microsoft.com/office/officeart/2005/8/layout/process4"/>
    <dgm:cxn modelId="{4D5F6A71-2437-4F58-9741-8F59119BEC41}" type="presOf" srcId="{77F5B622-62D9-4584-A647-68E56E9D38FB}" destId="{DEC04A77-45F3-4A18-9D7A-44742388D7E7}" srcOrd="0" destOrd="0" presId="urn:microsoft.com/office/officeart/2005/8/layout/process4"/>
    <dgm:cxn modelId="{BC821955-9EE5-4DB8-8189-F908BFE89906}" srcId="{54AB311D-1381-47E0-A584-20BDBA12FFE7}" destId="{77F5B622-62D9-4584-A647-68E56E9D38FB}" srcOrd="0" destOrd="0" parTransId="{6A8FF5BA-1D21-4BAA-A978-DE2BCE5AB897}" sibTransId="{1D69B427-89E7-4505-BEBC-1FC091A608BC}"/>
    <dgm:cxn modelId="{DF7DC37D-D3E3-4EB7-87DD-AB3B2ED7735D}" type="presOf" srcId="{37B6CFC7-5E98-4969-BABA-07268EC7A2B0}" destId="{0C5977F0-DB07-4C0A-A87A-8CB43A7E6217}" srcOrd="0" destOrd="0" presId="urn:microsoft.com/office/officeart/2005/8/layout/process4"/>
    <dgm:cxn modelId="{6C68349E-23FD-4E04-9184-F0621ADBDA33}" srcId="{54AB311D-1381-47E0-A584-20BDBA12FFE7}" destId="{19E13D4F-6BF7-44E8-B638-B88682C520BD}" srcOrd="3" destOrd="0" parTransId="{02D9FAE2-0FCA-42C3-9ACA-69BAC95C48FA}" sibTransId="{7741C7A8-D580-4518-8E8B-257D694581EB}"/>
    <dgm:cxn modelId="{8CD181A8-4F95-4045-8105-744180B0A932}" type="presOf" srcId="{19E13D4F-6BF7-44E8-B638-B88682C520BD}" destId="{354A25E3-F6E6-4EEB-9398-BC605936C422}" srcOrd="0" destOrd="0" presId="urn:microsoft.com/office/officeart/2005/8/layout/process4"/>
    <dgm:cxn modelId="{5FC5A8D4-E77E-4402-A3D4-48F2F0B4D8E3}" srcId="{54AB311D-1381-47E0-A584-20BDBA12FFE7}" destId="{6EE6CCC4-1937-4301-8643-CD68A4B6DFB8}" srcOrd="2" destOrd="0" parTransId="{7022C092-A399-4E87-ADEA-24CFE2EFE86A}" sibTransId="{035D21CF-BE42-447F-8EF9-0BEAC03E3BAD}"/>
    <dgm:cxn modelId="{6F93E5E0-983F-4FC4-9E8A-270C432137DC}" type="presOf" srcId="{54AB311D-1381-47E0-A584-20BDBA12FFE7}" destId="{A60B815A-B97E-4503-A7FE-09458976CBC7}" srcOrd="0" destOrd="0" presId="urn:microsoft.com/office/officeart/2005/8/layout/process4"/>
    <dgm:cxn modelId="{73FA7FD8-E1A2-4E3D-A3EA-503289174E75}" type="presParOf" srcId="{A60B815A-B97E-4503-A7FE-09458976CBC7}" destId="{A93905F6-614F-4491-B25C-4E260B7D9393}" srcOrd="0" destOrd="0" presId="urn:microsoft.com/office/officeart/2005/8/layout/process4"/>
    <dgm:cxn modelId="{8538ABC8-E8DF-4201-9EB0-CE14B8A356CA}" type="presParOf" srcId="{A93905F6-614F-4491-B25C-4E260B7D9393}" destId="{354A25E3-F6E6-4EEB-9398-BC605936C422}" srcOrd="0" destOrd="0" presId="urn:microsoft.com/office/officeart/2005/8/layout/process4"/>
    <dgm:cxn modelId="{2E5A0A5D-30C6-408B-89B1-D79E15B531FE}" type="presParOf" srcId="{A60B815A-B97E-4503-A7FE-09458976CBC7}" destId="{CB0DC958-3052-4D6C-AFF4-1387FB4B3E5C}" srcOrd="1" destOrd="0" presId="urn:microsoft.com/office/officeart/2005/8/layout/process4"/>
    <dgm:cxn modelId="{5116A9B3-60E0-42FE-B681-138B0A09009D}" type="presParOf" srcId="{A60B815A-B97E-4503-A7FE-09458976CBC7}" destId="{B3E4D32F-5584-4DF0-B22D-867FFEE652D1}" srcOrd="2" destOrd="0" presId="urn:microsoft.com/office/officeart/2005/8/layout/process4"/>
    <dgm:cxn modelId="{68CF76D4-DB19-421F-847F-921561685A19}" type="presParOf" srcId="{B3E4D32F-5584-4DF0-B22D-867FFEE652D1}" destId="{011E7F8E-3502-4D91-B47B-8D735A32427B}" srcOrd="0" destOrd="0" presId="urn:microsoft.com/office/officeart/2005/8/layout/process4"/>
    <dgm:cxn modelId="{D3455808-C663-475F-A58B-88D1265D5EBC}" type="presParOf" srcId="{A60B815A-B97E-4503-A7FE-09458976CBC7}" destId="{30758DF6-6015-410F-B611-E7274F974089}" srcOrd="3" destOrd="0" presId="urn:microsoft.com/office/officeart/2005/8/layout/process4"/>
    <dgm:cxn modelId="{EE1DB34B-99D3-4839-87AC-90F2401AB160}" type="presParOf" srcId="{A60B815A-B97E-4503-A7FE-09458976CBC7}" destId="{30D735E1-6D46-4FF1-B69A-35BE13FEEF25}" srcOrd="4" destOrd="0" presId="urn:microsoft.com/office/officeart/2005/8/layout/process4"/>
    <dgm:cxn modelId="{DA254E8F-588C-43E8-B187-942F56CF7771}" type="presParOf" srcId="{30D735E1-6D46-4FF1-B69A-35BE13FEEF25}" destId="{0C5977F0-DB07-4C0A-A87A-8CB43A7E6217}" srcOrd="0" destOrd="0" presId="urn:microsoft.com/office/officeart/2005/8/layout/process4"/>
    <dgm:cxn modelId="{89EB5BD6-43C1-452D-B914-E30EE496A027}" type="presParOf" srcId="{A60B815A-B97E-4503-A7FE-09458976CBC7}" destId="{0976DCE6-B30A-4E70-AD7D-866D6E0B6381}" srcOrd="5" destOrd="0" presId="urn:microsoft.com/office/officeart/2005/8/layout/process4"/>
    <dgm:cxn modelId="{5D7680A0-B2D4-4259-8DF0-DCFE240DBC78}" type="presParOf" srcId="{A60B815A-B97E-4503-A7FE-09458976CBC7}" destId="{7AF00894-3C1C-48A3-AAF0-E74ECE7EE1C3}" srcOrd="6" destOrd="0" presId="urn:microsoft.com/office/officeart/2005/8/layout/process4"/>
    <dgm:cxn modelId="{41521AE7-EE23-474C-B0E4-1BDAA6A7B37D}" type="presParOf" srcId="{7AF00894-3C1C-48A3-AAF0-E74ECE7EE1C3}" destId="{DEC04A77-45F3-4A18-9D7A-44742388D7E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25E3-F6E6-4EEB-9398-BC605936C422}">
      <dsp:nvSpPr>
        <dsp:cNvPr id="0" name=""/>
        <dsp:cNvSpPr/>
      </dsp:nvSpPr>
      <dsp:spPr>
        <a:xfrm>
          <a:off x="0" y="2960770"/>
          <a:ext cx="7485314" cy="647744"/>
        </a:xfrm>
        <a:prstGeom prst="rect">
          <a:avLst/>
        </a:prstGeom>
        <a:solidFill>
          <a:schemeClr val="tx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Users can Review and Comment on the location </a:t>
          </a:r>
        </a:p>
      </dsp:txBody>
      <dsp:txXfrm>
        <a:off x="0" y="2960770"/>
        <a:ext cx="7485314" cy="647744"/>
      </dsp:txXfrm>
    </dsp:sp>
    <dsp:sp modelId="{011E7F8E-3502-4D91-B47B-8D735A32427B}">
      <dsp:nvSpPr>
        <dsp:cNvPr id="0" name=""/>
        <dsp:cNvSpPr/>
      </dsp:nvSpPr>
      <dsp:spPr>
        <a:xfrm rot="10800000">
          <a:off x="0" y="1974256"/>
          <a:ext cx="7485314" cy="996230"/>
        </a:xfrm>
        <a:prstGeom prst="upArrowCallout">
          <a:avLst/>
        </a:prstGeom>
        <a:solidFill>
          <a:schemeClr val="tx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Users can </a:t>
          </a:r>
          <a:r>
            <a:rPr lang="en-IN" sz="2200" kern="1200" dirty="0">
              <a:solidFill>
                <a:srgbClr val="FFFF00"/>
              </a:solidFill>
            </a:rPr>
            <a:t>ADD </a:t>
          </a:r>
          <a:r>
            <a:rPr lang="en-IN" sz="2200" kern="1200" dirty="0"/>
            <a:t>- Location and Photos of a new spot</a:t>
          </a:r>
        </a:p>
      </dsp:txBody>
      <dsp:txXfrm rot="10800000">
        <a:off x="0" y="1974256"/>
        <a:ext cx="7485314" cy="647320"/>
      </dsp:txXfrm>
    </dsp:sp>
    <dsp:sp modelId="{0C5977F0-DB07-4C0A-A87A-8CB43A7E6217}">
      <dsp:nvSpPr>
        <dsp:cNvPr id="0" name=""/>
        <dsp:cNvSpPr/>
      </dsp:nvSpPr>
      <dsp:spPr>
        <a:xfrm rot="10800000">
          <a:off x="0" y="987741"/>
          <a:ext cx="7485314" cy="996230"/>
        </a:xfrm>
        <a:prstGeom prst="upArrowCallout">
          <a:avLst/>
        </a:prstGeom>
        <a:solidFill>
          <a:schemeClr val="tx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Display of </a:t>
          </a:r>
          <a:r>
            <a:rPr lang="en-US" sz="2200" kern="1200" dirty="0">
              <a:solidFill>
                <a:srgbClr val="FFFF00"/>
              </a:solidFill>
            </a:rPr>
            <a:t>spots </a:t>
          </a:r>
          <a:r>
            <a:rPr lang="en-US" sz="2200" kern="1200" dirty="0"/>
            <a:t>as a LIST as well on the interactive </a:t>
          </a:r>
          <a:r>
            <a:rPr lang="en-US" sz="2200" kern="1200" dirty="0">
              <a:solidFill>
                <a:srgbClr val="FFFF00"/>
              </a:solidFill>
            </a:rPr>
            <a:t>MAP</a:t>
          </a:r>
          <a:endParaRPr lang="en-IN" sz="2200" kern="1200" dirty="0">
            <a:solidFill>
              <a:srgbClr val="FFFF00"/>
            </a:solidFill>
          </a:endParaRPr>
        </a:p>
      </dsp:txBody>
      <dsp:txXfrm rot="10800000">
        <a:off x="0" y="987741"/>
        <a:ext cx="7485314" cy="647320"/>
      </dsp:txXfrm>
    </dsp:sp>
    <dsp:sp modelId="{DEC04A77-45F3-4A18-9D7A-44742388D7E7}">
      <dsp:nvSpPr>
        <dsp:cNvPr id="0" name=""/>
        <dsp:cNvSpPr/>
      </dsp:nvSpPr>
      <dsp:spPr>
        <a:xfrm rot="10800000">
          <a:off x="0" y="0"/>
          <a:ext cx="7485314" cy="996230"/>
        </a:xfrm>
        <a:prstGeom prst="upArrowCallout">
          <a:avLst/>
        </a:prstGeom>
        <a:solidFill>
          <a:schemeClr val="tx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</a:t>
          </a:r>
          <a:r>
            <a:rPr lang="en-US" sz="2200" kern="1200" dirty="0">
              <a:solidFill>
                <a:srgbClr val="FFFF00"/>
              </a:solidFill>
            </a:rPr>
            <a:t>login</a:t>
          </a:r>
          <a:r>
            <a:rPr lang="en-US" sz="2200" kern="1200" dirty="0"/>
            <a:t> or </a:t>
          </a:r>
          <a:r>
            <a:rPr lang="en-US" sz="2200" kern="1200" dirty="0">
              <a:solidFill>
                <a:srgbClr val="FFFF00"/>
              </a:solidFill>
            </a:rPr>
            <a:t>register</a:t>
          </a:r>
          <a:endParaRPr lang="en-IN" sz="2200" kern="1200" dirty="0"/>
        </a:p>
      </dsp:txBody>
      <dsp:txXfrm rot="10800000">
        <a:off x="0" y="0"/>
        <a:ext cx="7485314" cy="647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303279f16_2_10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1303279f1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1_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10C4-A633-D644-AA5B-8CFD9FE8FDD6}" type="datetime1">
              <a:rPr lang="en-US" smtClean="0"/>
              <a:pPr/>
              <a:t>10/11/2024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0" y="6927"/>
            <a:ext cx="9144000" cy="5143500"/>
          </a:xfrm>
          <a:prstGeom prst="rect">
            <a:avLst/>
          </a:prstGeom>
          <a:solidFill>
            <a:schemeClr val="lt1">
              <a:alpha val="98431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1650381" y="1885889"/>
            <a:ext cx="6345570" cy="111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lvl="0" algn="ctr">
              <a:buClr>
                <a:srgbClr val="005893"/>
              </a:buClr>
              <a:buSzPts val="3600"/>
            </a:pPr>
            <a:r>
              <a:rPr lang="en-US" sz="4400" b="1" dirty="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ExploreAtlas: </a:t>
            </a:r>
          </a:p>
          <a:p>
            <a:pPr lvl="0" algn="ctr">
              <a:buClr>
                <a:srgbClr val="005893"/>
              </a:buClr>
              <a:buSzPts val="3600"/>
            </a:pPr>
            <a:r>
              <a:rPr lang="en-US" sz="2800" b="1" dirty="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Your Guide to Uncharted Adventures</a:t>
            </a:r>
            <a:endParaRPr sz="400" b="1" dirty="0"/>
          </a:p>
        </p:txBody>
      </p:sp>
      <p:sp>
        <p:nvSpPr>
          <p:cNvPr id="96" name="Google Shape;96;p19"/>
          <p:cNvSpPr/>
          <p:nvPr/>
        </p:nvSpPr>
        <p:spPr>
          <a:xfrm>
            <a:off x="-2888" y="7220"/>
            <a:ext cx="4265130" cy="2945744"/>
          </a:xfrm>
          <a:custGeom>
            <a:avLst/>
            <a:gdLst/>
            <a:ahLst/>
            <a:cxnLst/>
            <a:rect l="l" t="t" r="r" b="b"/>
            <a:pathLst>
              <a:path w="7436484" h="5134610" extrusionOk="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10293" cy="57544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CLOUDINARY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675"/>
            <a:ext cx="8191500" cy="37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EEA64-30E2-FAC7-4B1F-D7DB0BA16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5" y="886143"/>
            <a:ext cx="8556702" cy="3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10293" cy="57544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MAPBOX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675"/>
            <a:ext cx="8191500" cy="37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31B02-20DA-1C41-F11C-24B44928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13" y="957108"/>
            <a:ext cx="8432217" cy="39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5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AB3FB14-4CEE-FC66-F3C2-5D33C3BA3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38421"/>
              </p:ext>
            </p:extLst>
          </p:nvPr>
        </p:nvGraphicFramePr>
        <p:xfrm>
          <a:off x="833496" y="1200152"/>
          <a:ext cx="7485314" cy="360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3125"/>
            <a:ext cx="7467600" cy="857250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itchFamily="82" charset="0"/>
              </a:rPr>
              <a:t>Thank You</a:t>
            </a:r>
          </a:p>
        </p:txBody>
      </p:sp>
      <p:sp>
        <p:nvSpPr>
          <p:cNvPr id="3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5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8161"/>
            <a:ext cx="8191500" cy="409403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ExploreAtlas is your ultimate guide to discover and helping others discover the world’s most captivating destinations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DCE8E789-D774-F16F-F94A-3C87B428118D}"/>
              </a:ext>
            </a:extLst>
          </p:cNvPr>
          <p:cNvSpPr/>
          <p:nvPr/>
        </p:nvSpPr>
        <p:spPr>
          <a:xfrm>
            <a:off x="779241" y="1884621"/>
            <a:ext cx="1804620" cy="376979"/>
          </a:xfrm>
          <a:prstGeom prst="round2Same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Viewpoints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E114629C-93C5-F962-D590-D00BBEA39944}"/>
              </a:ext>
            </a:extLst>
          </p:cNvPr>
          <p:cNvSpPr/>
          <p:nvPr/>
        </p:nvSpPr>
        <p:spPr>
          <a:xfrm>
            <a:off x="2666166" y="1895128"/>
            <a:ext cx="1804620" cy="376979"/>
          </a:xfrm>
          <a:prstGeom prst="round2Same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Camping Spots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B5CAA2E2-76FF-9235-823C-69BC9D162562}"/>
              </a:ext>
            </a:extLst>
          </p:cNvPr>
          <p:cNvSpPr/>
          <p:nvPr/>
        </p:nvSpPr>
        <p:spPr>
          <a:xfrm>
            <a:off x="4553091" y="1903717"/>
            <a:ext cx="1804620" cy="376979"/>
          </a:xfrm>
          <a:prstGeom prst="round2Same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Trekking Routes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5D10FF50-F673-41FB-93C7-9549C7EFC8CE}"/>
              </a:ext>
            </a:extLst>
          </p:cNvPr>
          <p:cNvSpPr/>
          <p:nvPr/>
        </p:nvSpPr>
        <p:spPr>
          <a:xfrm>
            <a:off x="6440016" y="1903717"/>
            <a:ext cx="2047769" cy="376979"/>
          </a:xfrm>
          <a:prstGeom prst="round2Same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Any such </a:t>
            </a:r>
            <a:r>
              <a:rPr lang="en-IN" sz="1800" b="1" dirty="0">
                <a:solidFill>
                  <a:srgbClr val="FFFF00"/>
                </a:solidFill>
              </a:rPr>
              <a:t>terrains</a:t>
            </a:r>
            <a:endParaRPr lang="en-IN" sz="1800" b="1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4DB9CD-76AE-5E57-F04A-8EA91F990356}"/>
              </a:ext>
            </a:extLst>
          </p:cNvPr>
          <p:cNvGrpSpPr/>
          <p:nvPr/>
        </p:nvGrpSpPr>
        <p:grpSpPr>
          <a:xfrm>
            <a:off x="2387667" y="2966784"/>
            <a:ext cx="4443234" cy="1742198"/>
            <a:chOff x="343943" y="885582"/>
            <a:chExt cx="6583680" cy="746696"/>
          </a:xfrm>
        </p:grpSpPr>
        <p:sp>
          <p:nvSpPr>
            <p:cNvPr id="12" name="Rectangle: Rounded Corners 9">
              <a:extLst>
                <a:ext uri="{FF2B5EF4-FFF2-40B4-BE49-F238E27FC236}">
                  <a16:creationId xmlns:a16="http://schemas.microsoft.com/office/drawing/2014/main" id="{66EE5611-D782-EECF-A7B0-07074E127240}"/>
                </a:ext>
              </a:extLst>
            </p:cNvPr>
            <p:cNvSpPr/>
            <p:nvPr/>
          </p:nvSpPr>
          <p:spPr>
            <a:xfrm>
              <a:off x="343943" y="885582"/>
              <a:ext cx="6583680" cy="74669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67D3CB42-EBB6-D769-DA35-420826C44675}"/>
                </a:ext>
              </a:extLst>
            </p:cNvPr>
            <p:cNvSpPr txBox="1"/>
            <p:nvPr/>
          </p:nvSpPr>
          <p:spPr>
            <a:xfrm>
              <a:off x="343943" y="911766"/>
              <a:ext cx="6517440" cy="7029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b="1" kern="1200" dirty="0">
                  <a:solidFill>
                    <a:schemeClr val="bg1"/>
                  </a:solidFill>
                </a:rPr>
                <a:t>LOCATION you add is reflected as CHECKPOINTS on the MAP</a:t>
              </a:r>
            </a:p>
          </p:txBody>
        </p:sp>
      </p:grpSp>
      <p:pic>
        <p:nvPicPr>
          <p:cNvPr id="14" name="Picture 2" descr="Location - Free signs icons">
            <a:extLst>
              <a:ext uri="{FF2B5EF4-FFF2-40B4-BE49-F238E27FC236}">
                <a16:creationId xmlns:a16="http://schemas.microsoft.com/office/drawing/2014/main" id="{794DAC87-E6CC-DC74-7F23-2EA42D7A6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28" y="3315911"/>
            <a:ext cx="911008" cy="91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remium Vector | India map icon">
            <a:extLst>
              <a:ext uri="{FF2B5EF4-FFF2-40B4-BE49-F238E27FC236}">
                <a16:creationId xmlns:a16="http://schemas.microsoft.com/office/drawing/2014/main" id="{F2ED0D56-6475-203C-CCCC-3E38D225F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6" b="8223"/>
          <a:stretch/>
        </p:blipFill>
        <p:spPr bwMode="auto">
          <a:xfrm>
            <a:off x="6756334" y="2865001"/>
            <a:ext cx="2342825" cy="192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FLOW of the APPLICATION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C181C9-3026-A076-5F4D-E786FC80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11" name="Picture 10" descr="A diagram of a user&#10;&#10;Description automatically generated">
            <a:extLst>
              <a:ext uri="{FF2B5EF4-FFF2-40B4-BE49-F238E27FC236}">
                <a16:creationId xmlns:a16="http://schemas.microsoft.com/office/drawing/2014/main" id="{2178828D-A44D-29A3-7038-E89669E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10" y="1125149"/>
            <a:ext cx="6088380" cy="38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1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675"/>
            <a:ext cx="8191500" cy="37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3078" name="Picture 6" descr="Node.js 21Release: Alle Features des ner neuen Version">
            <a:extLst>
              <a:ext uri="{FF2B5EF4-FFF2-40B4-BE49-F238E27FC236}">
                <a16:creationId xmlns:a16="http://schemas.microsoft.com/office/drawing/2014/main" id="{DB5CB33C-2850-F302-9032-925E27E99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13753" r="25275" b="15340"/>
          <a:stretch/>
        </p:blipFill>
        <p:spPr bwMode="auto">
          <a:xfrm>
            <a:off x="1418233" y="1863386"/>
            <a:ext cx="1518891" cy="9538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uilding Web Applications with Express.js: A Comprehensive Guide | by  Shahzaib Khan | Medium">
            <a:extLst>
              <a:ext uri="{FF2B5EF4-FFF2-40B4-BE49-F238E27FC236}">
                <a16:creationId xmlns:a16="http://schemas.microsoft.com/office/drawing/2014/main" id="{A126275E-BDA2-7642-7DF8-9D1E8A102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1" t="26817" r="18136" b="35217"/>
          <a:stretch/>
        </p:blipFill>
        <p:spPr bwMode="auto">
          <a:xfrm>
            <a:off x="3025985" y="3294210"/>
            <a:ext cx="2877014" cy="9367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ongoDB logo and symbol, meaning, history, PNG">
            <a:extLst>
              <a:ext uri="{FF2B5EF4-FFF2-40B4-BE49-F238E27FC236}">
                <a16:creationId xmlns:a16="http://schemas.microsoft.com/office/drawing/2014/main" id="{094B4440-D702-14D2-D2FF-351792F71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4" b="6828"/>
          <a:stretch/>
        </p:blipFill>
        <p:spPr bwMode="auto">
          <a:xfrm>
            <a:off x="6007821" y="1911379"/>
            <a:ext cx="1935886" cy="904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6A66368-23C4-846D-B362-73FEA16C9D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959" t="32462" r="34125" b="33995"/>
          <a:stretch/>
        </p:blipFill>
        <p:spPr>
          <a:xfrm>
            <a:off x="3501769" y="1863386"/>
            <a:ext cx="1925445" cy="9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SERVICES/APIs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675"/>
            <a:ext cx="8191500" cy="37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9918F4-2A6A-09D1-8ED7-347D83BA8EB2}"/>
              </a:ext>
            </a:extLst>
          </p:cNvPr>
          <p:cNvSpPr txBox="1"/>
          <p:nvPr/>
        </p:nvSpPr>
        <p:spPr>
          <a:xfrm>
            <a:off x="3230722" y="1476840"/>
            <a:ext cx="287701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MongoDB Atlas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Handles all the complexity of deploying and managing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MongoDB deployments on cloud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0AB02F-F1C3-F67B-EDAE-A52F41C0BD89}"/>
              </a:ext>
            </a:extLst>
          </p:cNvPr>
          <p:cNvSpPr txBox="1"/>
          <p:nvPr/>
        </p:nvSpPr>
        <p:spPr>
          <a:xfrm>
            <a:off x="6535858" y="1454352"/>
            <a:ext cx="238103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MAPS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APIs that provide interactive maps to mark the locations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122" name="Picture 2" descr="Cloudinary for Salesforce Marketing Cloud">
            <a:extLst>
              <a:ext uri="{FF2B5EF4-FFF2-40B4-BE49-F238E27FC236}">
                <a16:creationId xmlns:a16="http://schemas.microsoft.com/office/drawing/2014/main" id="{9A8E0539-AA9F-3239-41EF-3C0093E16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38" y="2360431"/>
            <a:ext cx="1166785" cy="81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E4DB1-985F-3C9C-F99B-C17869DDCD75}"/>
              </a:ext>
            </a:extLst>
          </p:cNvPr>
          <p:cNvSpPr txBox="1"/>
          <p:nvPr/>
        </p:nvSpPr>
        <p:spPr>
          <a:xfrm>
            <a:off x="318252" y="1494206"/>
            <a:ext cx="24843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CLOUD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To store IMAGES of the Spots</a:t>
            </a:r>
          </a:p>
        </p:txBody>
      </p:sp>
      <p:pic>
        <p:nvPicPr>
          <p:cNvPr id="5130" name="Picture 10" descr="Connect OneLogin and MongoDB Atlas ...">
            <a:extLst>
              <a:ext uri="{FF2B5EF4-FFF2-40B4-BE49-F238E27FC236}">
                <a16:creationId xmlns:a16="http://schemas.microsoft.com/office/drawing/2014/main" id="{2601CBDC-B3EF-3581-220C-DE7EE0028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93" y="26501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Vision SDK to Microsoft Azure IoT Platform">
            <a:extLst>
              <a:ext uri="{FF2B5EF4-FFF2-40B4-BE49-F238E27FC236}">
                <a16:creationId xmlns:a16="http://schemas.microsoft.com/office/drawing/2014/main" id="{0226B7AA-A987-4B31-A862-FAB61346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48" y="2251857"/>
            <a:ext cx="1514968" cy="7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8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544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675"/>
            <a:ext cx="8191500" cy="37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7E4EC-8398-71DF-D37D-5680ACF6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11" y="862361"/>
            <a:ext cx="7434378" cy="41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2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10293" cy="57544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INTERACTIVE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675"/>
            <a:ext cx="8191500" cy="37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7E4EC-8398-71DF-D37D-5680ACF6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11" y="862361"/>
            <a:ext cx="7434378" cy="4179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23CC9-88B1-EF80-4B78-A98C1747F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61" y="871469"/>
            <a:ext cx="7434378" cy="41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2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10293" cy="57544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DISPLAY OF 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675"/>
            <a:ext cx="8191500" cy="37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844819-FA51-05E7-88F0-FD2360AAD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1" y="866915"/>
            <a:ext cx="7356668" cy="41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6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10293" cy="57544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675"/>
            <a:ext cx="8191500" cy="37415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B01B4-3CC3-B156-000D-DC778E208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29" y="935216"/>
            <a:ext cx="7084741" cy="398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9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</TotalTime>
  <Words>240</Words>
  <Application>Microsoft Office PowerPoint</Application>
  <PresentationFormat>On-screen Show (16:9)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Playfair Display</vt:lpstr>
      <vt:lpstr>Times New Roman</vt:lpstr>
      <vt:lpstr>Algerian</vt:lpstr>
      <vt:lpstr>Arial</vt:lpstr>
      <vt:lpstr>Calibri</vt:lpstr>
      <vt:lpstr>Helvetica Neue</vt:lpstr>
      <vt:lpstr>Office Theme</vt:lpstr>
      <vt:lpstr>PowerPoint Presentation</vt:lpstr>
      <vt:lpstr>Introduction</vt:lpstr>
      <vt:lpstr>FLOW of the APPLICATION</vt:lpstr>
      <vt:lpstr>TECH STACK</vt:lpstr>
      <vt:lpstr>SERVICES/APIs</vt:lpstr>
      <vt:lpstr>HOME PAGE</vt:lpstr>
      <vt:lpstr>INTERACTIVE MAPS</vt:lpstr>
      <vt:lpstr>DISPLAY OF SPOTS</vt:lpstr>
      <vt:lpstr>MONGODB</vt:lpstr>
      <vt:lpstr>CLOUDINARY</vt:lpstr>
      <vt:lpstr>MAPBOX</vt:lpstr>
      <vt:lpstr>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madhunandana hm</dc:creator>
  <cp:lastModifiedBy>Sushanth S Rao</cp:lastModifiedBy>
  <cp:revision>416</cp:revision>
  <dcterms:modified xsi:type="dcterms:W3CDTF">2024-10-11T05:43:17Z</dcterms:modified>
</cp:coreProperties>
</file>