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9" r:id="rId3"/>
    <p:sldId id="280" r:id="rId4"/>
    <p:sldId id="266" r:id="rId5"/>
    <p:sldId id="269" r:id="rId6"/>
    <p:sldId id="270" r:id="rId7"/>
    <p:sldId id="271" r:id="rId8"/>
    <p:sldId id="272" r:id="rId9"/>
    <p:sldId id="277"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9B240-1554-4150-8268-51DE7B0FB672}" type="doc">
      <dgm:prSet loTypeId="urn:microsoft.com/office/officeart/2005/8/layout/vList2" loCatId="list" qsTypeId="urn:microsoft.com/office/officeart/2005/8/quickstyle/3d3" qsCatId="3D" csTypeId="urn:microsoft.com/office/officeart/2005/8/colors/accent1_5" csCatId="accent1" phldr="1"/>
      <dgm:spPr/>
      <dgm:t>
        <a:bodyPr/>
        <a:lstStyle/>
        <a:p>
          <a:endParaRPr lang="en-IN"/>
        </a:p>
      </dgm:t>
    </dgm:pt>
    <dgm:pt modelId="{2C3532EA-9FA4-4B85-AF9F-6EDF12FFFCAC}">
      <dgm:prSet phldrT="[Text]"/>
      <dgm:spPr>
        <a:solidFill>
          <a:schemeClr val="bg2">
            <a:lumMod val="75000"/>
          </a:schemeClr>
        </a:solidFill>
      </dgm:spPr>
      <dgm:t>
        <a:bodyPr lIns="147600"/>
        <a:lstStyle/>
        <a:p>
          <a:pPr algn="ctr"/>
          <a:r>
            <a:rPr lang="en-US" dirty="0">
              <a:solidFill>
                <a:schemeClr val="tx1"/>
              </a:solidFill>
              <a:latin typeface="+mj-lt"/>
              <a:ea typeface="Cambria" panose="02040503050406030204" pitchFamily="18" charset="0"/>
              <a:cs typeface="Times New Roman" panose="02020603050405020304" pitchFamily="18" charset="0"/>
            </a:rPr>
            <a:t>The project is to implement the “</a:t>
          </a:r>
          <a:r>
            <a:rPr lang="en-US" b="1" dirty="0">
              <a:solidFill>
                <a:srgbClr val="00B050"/>
              </a:solidFill>
              <a:latin typeface="+mj-lt"/>
              <a:ea typeface="Cambria" panose="02040503050406030204" pitchFamily="18" charset="0"/>
              <a:cs typeface="Times New Roman" panose="02020603050405020304" pitchFamily="18" charset="0"/>
            </a:rPr>
            <a:t>Photography Website</a:t>
          </a:r>
          <a:r>
            <a:rPr lang="en-US" dirty="0">
              <a:solidFill>
                <a:schemeClr val="tx1"/>
              </a:solidFill>
              <a:latin typeface="+mj-lt"/>
              <a:ea typeface="Cambria" panose="02040503050406030204" pitchFamily="18" charset="0"/>
              <a:cs typeface="Times New Roman" panose="02020603050405020304" pitchFamily="18" charset="0"/>
            </a:rPr>
            <a:t>” which allows the publishment of photos on the web</a:t>
          </a:r>
          <a:endParaRPr lang="en-IN" dirty="0">
            <a:latin typeface="+mj-lt"/>
          </a:endParaRPr>
        </a:p>
      </dgm:t>
    </dgm:pt>
    <dgm:pt modelId="{1EEADDA4-4E12-486A-95A8-3FBEE3C6A43A}" type="parTrans" cxnId="{4C127CF6-21A2-4256-8A9C-C86407CDA47F}">
      <dgm:prSet/>
      <dgm:spPr/>
      <dgm:t>
        <a:bodyPr/>
        <a:lstStyle/>
        <a:p>
          <a:endParaRPr lang="en-IN"/>
        </a:p>
      </dgm:t>
    </dgm:pt>
    <dgm:pt modelId="{4D49AE6C-FB8E-431C-895B-6D86909EDEE0}" type="sibTrans" cxnId="{4C127CF6-21A2-4256-8A9C-C86407CDA47F}">
      <dgm:prSet/>
      <dgm:spPr/>
      <dgm:t>
        <a:bodyPr/>
        <a:lstStyle/>
        <a:p>
          <a:endParaRPr lang="en-IN"/>
        </a:p>
      </dgm:t>
    </dgm:pt>
    <dgm:pt modelId="{9190CC82-6F5C-4F8E-A3A8-C4535EEBE6F3}">
      <dgm:prSet phldrT="[Text]"/>
      <dgm:spPr>
        <a:solidFill>
          <a:schemeClr val="bg2">
            <a:lumMod val="75000"/>
          </a:schemeClr>
        </a:solidFill>
      </dgm:spPr>
      <dgm:t>
        <a:bodyPr lIns="147600"/>
        <a:lstStyle/>
        <a:p>
          <a:pPr algn="ctr"/>
          <a:r>
            <a:rPr lang="en-US" dirty="0">
              <a:solidFill>
                <a:schemeClr val="tx1"/>
              </a:solidFill>
              <a:latin typeface="+mj-lt"/>
              <a:ea typeface="Cambria" panose="02040503050406030204" pitchFamily="18" charset="0"/>
              <a:cs typeface="Times New Roman" panose="02020603050405020304" pitchFamily="18" charset="0"/>
            </a:rPr>
            <a:t>       The photos are organized inside the album. It provides the functionality of </a:t>
          </a:r>
        </a:p>
        <a:p>
          <a:pPr algn="l"/>
          <a:endParaRPr lang="en-US" dirty="0">
            <a:solidFill>
              <a:schemeClr val="tx1"/>
            </a:solidFill>
            <a:latin typeface="+mj-lt"/>
            <a:ea typeface="Cambria" panose="02040503050406030204" pitchFamily="18" charset="0"/>
            <a:cs typeface="Times New Roman" panose="02020603050405020304" pitchFamily="18" charset="0"/>
          </a:endParaRPr>
        </a:p>
      </dgm:t>
    </dgm:pt>
    <dgm:pt modelId="{056A8C8F-8543-4F90-B969-EF2B154BBF4B}" type="parTrans" cxnId="{A1220AA9-DEBF-49CE-9CAB-6365C6460CD4}">
      <dgm:prSet/>
      <dgm:spPr/>
      <dgm:t>
        <a:bodyPr/>
        <a:lstStyle/>
        <a:p>
          <a:endParaRPr lang="en-IN"/>
        </a:p>
      </dgm:t>
    </dgm:pt>
    <dgm:pt modelId="{75E99ACF-EC1C-487C-BC6C-95F1BF2EBD0F}" type="sibTrans" cxnId="{A1220AA9-DEBF-49CE-9CAB-6365C6460CD4}">
      <dgm:prSet/>
      <dgm:spPr/>
      <dgm:t>
        <a:bodyPr/>
        <a:lstStyle/>
        <a:p>
          <a:endParaRPr lang="en-IN"/>
        </a:p>
      </dgm:t>
    </dgm:pt>
    <dgm:pt modelId="{C7DF4A8E-6F55-431D-9C7F-B8556D6D22C7}">
      <dgm:prSet phldrT="[Text]"/>
      <dgm:spPr>
        <a:solidFill>
          <a:schemeClr val="bg2">
            <a:lumMod val="75000"/>
          </a:schemeClr>
        </a:solidFill>
      </dgm:spPr>
      <dgm:t>
        <a:bodyPr lIns="147600"/>
        <a:lstStyle/>
        <a:p>
          <a:pPr algn="ctr"/>
          <a:r>
            <a:rPr lang="en-US" dirty="0">
              <a:solidFill>
                <a:schemeClr val="tx1"/>
              </a:solidFill>
              <a:latin typeface="+mj-lt"/>
              <a:cs typeface="Times New Roman" panose="02020603050405020304" pitchFamily="18" charset="0"/>
            </a:rPr>
            <a:t>The front end is developed using </a:t>
          </a:r>
          <a:r>
            <a:rPr lang="en-US" b="1" dirty="0">
              <a:solidFill>
                <a:srgbClr val="FFC000"/>
              </a:solidFill>
              <a:latin typeface="+mj-lt"/>
              <a:cs typeface="Times New Roman" panose="02020603050405020304" pitchFamily="18" charset="0"/>
            </a:rPr>
            <a:t>HTML</a:t>
          </a:r>
          <a:r>
            <a:rPr lang="en-US" dirty="0">
              <a:solidFill>
                <a:schemeClr val="tx1"/>
              </a:solidFill>
              <a:latin typeface="+mj-lt"/>
              <a:cs typeface="Times New Roman" panose="02020603050405020304" pitchFamily="18" charset="0"/>
            </a:rPr>
            <a:t> and </a:t>
          </a:r>
          <a:r>
            <a:rPr lang="en-US" b="1" dirty="0">
              <a:solidFill>
                <a:srgbClr val="FFC000"/>
              </a:solidFill>
              <a:latin typeface="+mj-lt"/>
              <a:cs typeface="Times New Roman" panose="02020603050405020304" pitchFamily="18" charset="0"/>
            </a:rPr>
            <a:t>CSS</a:t>
          </a:r>
          <a:r>
            <a:rPr lang="en-US" dirty="0">
              <a:solidFill>
                <a:schemeClr val="tx1"/>
              </a:solidFill>
              <a:latin typeface="+mj-lt"/>
              <a:cs typeface="Times New Roman" panose="02020603050405020304" pitchFamily="18" charset="0"/>
            </a:rPr>
            <a:t> used for styling </a:t>
          </a:r>
          <a:endParaRPr lang="en-IN" dirty="0">
            <a:latin typeface="+mj-lt"/>
          </a:endParaRPr>
        </a:p>
      </dgm:t>
    </dgm:pt>
    <dgm:pt modelId="{ACCAAACD-15EE-4FE5-A435-16859BEB1B82}" type="parTrans" cxnId="{86E1B036-9872-4B76-B574-AD5350B5F205}">
      <dgm:prSet/>
      <dgm:spPr/>
      <dgm:t>
        <a:bodyPr/>
        <a:lstStyle/>
        <a:p>
          <a:endParaRPr lang="en-IN"/>
        </a:p>
      </dgm:t>
    </dgm:pt>
    <dgm:pt modelId="{FCA76D9C-FEA9-4B25-AC04-21B52E61A299}" type="sibTrans" cxnId="{86E1B036-9872-4B76-B574-AD5350B5F205}">
      <dgm:prSet/>
      <dgm:spPr/>
      <dgm:t>
        <a:bodyPr/>
        <a:lstStyle/>
        <a:p>
          <a:endParaRPr lang="en-IN"/>
        </a:p>
      </dgm:t>
    </dgm:pt>
    <dgm:pt modelId="{A3675CFD-3B23-4AD0-9AFB-D4FAF042A097}">
      <dgm:prSet phldrT="[Text]"/>
      <dgm:spPr>
        <a:solidFill>
          <a:schemeClr val="bg2">
            <a:lumMod val="75000"/>
          </a:schemeClr>
        </a:solidFill>
      </dgm:spPr>
      <dgm:t>
        <a:bodyPr lIns="147600"/>
        <a:lstStyle/>
        <a:p>
          <a:pPr algn="ctr"/>
          <a:r>
            <a:rPr lang="en-US" b="0" dirty="0">
              <a:solidFill>
                <a:schemeClr val="tx1"/>
              </a:solidFill>
              <a:latin typeface="+mj-lt"/>
              <a:cs typeface="Times New Roman" panose="02020603050405020304" pitchFamily="18" charset="0"/>
            </a:rPr>
            <a:t>The backend is developed using </a:t>
          </a:r>
          <a:r>
            <a:rPr lang="en-US" b="1" dirty="0">
              <a:solidFill>
                <a:srgbClr val="FFC000"/>
              </a:solidFill>
              <a:latin typeface="+mj-lt"/>
              <a:cs typeface="Times New Roman" panose="02020603050405020304" pitchFamily="18" charset="0"/>
            </a:rPr>
            <a:t>PHP</a:t>
          </a:r>
          <a:r>
            <a:rPr lang="en-US" b="0" dirty="0">
              <a:solidFill>
                <a:srgbClr val="FFC000"/>
              </a:solidFill>
              <a:latin typeface="+mj-lt"/>
              <a:cs typeface="Times New Roman" panose="02020603050405020304" pitchFamily="18" charset="0"/>
            </a:rPr>
            <a:t> </a:t>
          </a:r>
          <a:r>
            <a:rPr lang="en-US" b="0" dirty="0">
              <a:solidFill>
                <a:schemeClr val="tx1"/>
              </a:solidFill>
              <a:latin typeface="+mj-lt"/>
              <a:cs typeface="Times New Roman" panose="02020603050405020304" pitchFamily="18" charset="0"/>
            </a:rPr>
            <a:t>which is used to create dynamic web page </a:t>
          </a:r>
          <a:endParaRPr lang="en-IN" b="0" dirty="0">
            <a:latin typeface="+mj-lt"/>
          </a:endParaRPr>
        </a:p>
      </dgm:t>
    </dgm:pt>
    <dgm:pt modelId="{970AE61A-CBBF-4B99-9BEE-D16D56B8EB46}" type="parTrans" cxnId="{2320BEC9-7A99-4DB9-8014-5B8D80C3C3BC}">
      <dgm:prSet/>
      <dgm:spPr/>
      <dgm:t>
        <a:bodyPr/>
        <a:lstStyle/>
        <a:p>
          <a:endParaRPr lang="en-IN"/>
        </a:p>
      </dgm:t>
    </dgm:pt>
    <dgm:pt modelId="{E445C24F-7943-4E7E-B0BF-744B951B34F1}" type="sibTrans" cxnId="{2320BEC9-7A99-4DB9-8014-5B8D80C3C3BC}">
      <dgm:prSet/>
      <dgm:spPr/>
      <dgm:t>
        <a:bodyPr/>
        <a:lstStyle/>
        <a:p>
          <a:endParaRPr lang="en-IN"/>
        </a:p>
      </dgm:t>
    </dgm:pt>
    <dgm:pt modelId="{07B38528-BC0F-4A4D-93A3-EBB14420B630}">
      <dgm:prSet/>
      <dgm:spPr>
        <a:solidFill>
          <a:schemeClr val="bg2">
            <a:lumMod val="75000"/>
          </a:schemeClr>
        </a:solidFill>
      </dgm:spPr>
      <dgm:t>
        <a:bodyPr lIns="147600"/>
        <a:lstStyle/>
        <a:p>
          <a:pPr algn="ctr"/>
          <a:r>
            <a:rPr lang="en-US" b="0" dirty="0">
              <a:solidFill>
                <a:schemeClr val="tx1"/>
              </a:solidFill>
              <a:latin typeface="+mj-lt"/>
              <a:cs typeface="Times New Roman" panose="02020603050405020304" pitchFamily="18" charset="0"/>
            </a:rPr>
            <a:t>The database is built using </a:t>
          </a:r>
          <a:r>
            <a:rPr lang="en-US" b="1" dirty="0">
              <a:solidFill>
                <a:srgbClr val="FFC000"/>
              </a:solidFill>
              <a:latin typeface="+mj-lt"/>
              <a:cs typeface="Times New Roman" panose="02020603050405020304" pitchFamily="18" charset="0"/>
            </a:rPr>
            <a:t>MySQL</a:t>
          </a:r>
          <a:r>
            <a:rPr lang="en-US" b="0" dirty="0">
              <a:solidFill>
                <a:schemeClr val="tx1"/>
              </a:solidFill>
              <a:latin typeface="+mj-lt"/>
              <a:cs typeface="Times New Roman" panose="02020603050405020304" pitchFamily="18" charset="0"/>
            </a:rPr>
            <a:t> and hosted using </a:t>
          </a:r>
          <a:r>
            <a:rPr lang="en-US" b="0" dirty="0" err="1">
              <a:solidFill>
                <a:schemeClr val="tx1"/>
              </a:solidFill>
              <a:latin typeface="+mj-lt"/>
              <a:cs typeface="Times New Roman" panose="02020603050405020304" pitchFamily="18" charset="0"/>
            </a:rPr>
            <a:t>phypmyadmin</a:t>
          </a:r>
          <a:r>
            <a:rPr lang="en-US" b="0" dirty="0">
              <a:solidFill>
                <a:schemeClr val="tx1"/>
              </a:solidFill>
              <a:latin typeface="+mj-lt"/>
              <a:cs typeface="Times New Roman" panose="02020603050405020304" pitchFamily="18" charset="0"/>
            </a:rPr>
            <a:t> and it stores the user authentication details and the user data and content</a:t>
          </a:r>
          <a:endParaRPr lang="en-IN" b="0" dirty="0">
            <a:latin typeface="+mj-lt"/>
          </a:endParaRPr>
        </a:p>
      </dgm:t>
    </dgm:pt>
    <dgm:pt modelId="{9C5BC2AB-15A5-4C82-91BC-D03E59252251}" type="parTrans" cxnId="{9BE59058-7B16-4298-A152-E58F9843F850}">
      <dgm:prSet/>
      <dgm:spPr/>
      <dgm:t>
        <a:bodyPr/>
        <a:lstStyle/>
        <a:p>
          <a:endParaRPr lang="en-IN"/>
        </a:p>
      </dgm:t>
    </dgm:pt>
    <dgm:pt modelId="{80801739-DBEB-45E3-8CC8-16D8202FF678}" type="sibTrans" cxnId="{9BE59058-7B16-4298-A152-E58F9843F850}">
      <dgm:prSet/>
      <dgm:spPr/>
      <dgm:t>
        <a:bodyPr/>
        <a:lstStyle/>
        <a:p>
          <a:endParaRPr lang="en-IN"/>
        </a:p>
      </dgm:t>
    </dgm:pt>
    <dgm:pt modelId="{11ECE43F-032E-40DA-824D-A9CF4BAA7EBA}">
      <dgm:prSet phldrT="[Text]"/>
      <dgm:spPr>
        <a:solidFill>
          <a:schemeClr val="bg2">
            <a:lumMod val="75000"/>
          </a:schemeClr>
        </a:solidFill>
      </dgm:spPr>
      <dgm:t>
        <a:bodyPr lIns="147600"/>
        <a:lstStyle/>
        <a:p>
          <a:pPr algn="ctr"/>
          <a:r>
            <a:rPr lang="en-US" b="1" dirty="0" err="1">
              <a:solidFill>
                <a:srgbClr val="FFC000"/>
              </a:solidFill>
              <a:latin typeface="+mj-lt"/>
              <a:cs typeface="Times New Roman" panose="02020603050405020304" pitchFamily="18" charset="0"/>
            </a:rPr>
            <a:t>Javascript</a:t>
          </a:r>
          <a:r>
            <a:rPr lang="en-US" dirty="0">
              <a:solidFill>
                <a:schemeClr val="tx1"/>
              </a:solidFill>
              <a:latin typeface="+mj-lt"/>
              <a:cs typeface="Times New Roman" panose="02020603050405020304" pitchFamily="18" charset="0"/>
            </a:rPr>
            <a:t> is used to add additional features and make the site interactive</a:t>
          </a:r>
          <a:endParaRPr lang="en-IN" dirty="0">
            <a:latin typeface="+mj-lt"/>
          </a:endParaRPr>
        </a:p>
      </dgm:t>
    </dgm:pt>
    <dgm:pt modelId="{26D4C95E-9AE0-4591-9F8C-EA33731B78B1}" type="parTrans" cxnId="{F3E438A4-A7C3-4EAB-BB7B-19070901C15E}">
      <dgm:prSet/>
      <dgm:spPr/>
      <dgm:t>
        <a:bodyPr/>
        <a:lstStyle/>
        <a:p>
          <a:endParaRPr lang="en-IN"/>
        </a:p>
      </dgm:t>
    </dgm:pt>
    <dgm:pt modelId="{C9D84A91-A715-43A3-B36B-0D7318544345}" type="sibTrans" cxnId="{F3E438A4-A7C3-4EAB-BB7B-19070901C15E}">
      <dgm:prSet/>
      <dgm:spPr/>
      <dgm:t>
        <a:bodyPr/>
        <a:lstStyle/>
        <a:p>
          <a:endParaRPr lang="en-IN"/>
        </a:p>
      </dgm:t>
    </dgm:pt>
    <dgm:pt modelId="{EDAB247D-43C2-4103-B5A5-DB5AB83573B5}" type="pres">
      <dgm:prSet presAssocID="{F059B240-1554-4150-8268-51DE7B0FB672}" presName="linear" presStyleCnt="0">
        <dgm:presLayoutVars>
          <dgm:animLvl val="lvl"/>
          <dgm:resizeHandles val="exact"/>
        </dgm:presLayoutVars>
      </dgm:prSet>
      <dgm:spPr/>
    </dgm:pt>
    <dgm:pt modelId="{3F68A438-41EF-4ABE-B54C-2F826B1AC1A5}" type="pres">
      <dgm:prSet presAssocID="{2C3532EA-9FA4-4B85-AF9F-6EDF12FFFCAC}" presName="parentText" presStyleLbl="node1" presStyleIdx="0" presStyleCnt="6">
        <dgm:presLayoutVars>
          <dgm:chMax val="0"/>
          <dgm:bulletEnabled val="1"/>
        </dgm:presLayoutVars>
      </dgm:prSet>
      <dgm:spPr/>
    </dgm:pt>
    <dgm:pt modelId="{F0A21E60-9025-49F3-8458-40D4CB2F4DEC}" type="pres">
      <dgm:prSet presAssocID="{4D49AE6C-FB8E-431C-895B-6D86909EDEE0}" presName="spacer" presStyleCnt="0"/>
      <dgm:spPr/>
    </dgm:pt>
    <dgm:pt modelId="{C70E8CF9-53A2-4611-87BE-CCD46270A082}" type="pres">
      <dgm:prSet presAssocID="{9190CC82-6F5C-4F8E-A3A8-C4535EEBE6F3}" presName="parentText" presStyleLbl="node1" presStyleIdx="1" presStyleCnt="6">
        <dgm:presLayoutVars>
          <dgm:chMax val="0"/>
          <dgm:bulletEnabled val="1"/>
        </dgm:presLayoutVars>
      </dgm:prSet>
      <dgm:spPr/>
    </dgm:pt>
    <dgm:pt modelId="{E9A22F43-9AAB-4FDE-8B77-FB112F29C7F7}" type="pres">
      <dgm:prSet presAssocID="{75E99ACF-EC1C-487C-BC6C-95F1BF2EBD0F}" presName="spacer" presStyleCnt="0"/>
      <dgm:spPr/>
    </dgm:pt>
    <dgm:pt modelId="{B0E5D81E-CC9F-4656-9179-F7DD7A0A29D9}" type="pres">
      <dgm:prSet presAssocID="{C7DF4A8E-6F55-431D-9C7F-B8556D6D22C7}" presName="parentText" presStyleLbl="node1" presStyleIdx="2" presStyleCnt="6">
        <dgm:presLayoutVars>
          <dgm:chMax val="0"/>
          <dgm:bulletEnabled val="1"/>
        </dgm:presLayoutVars>
      </dgm:prSet>
      <dgm:spPr/>
    </dgm:pt>
    <dgm:pt modelId="{F5C1FDEB-FFB1-4B82-9DDF-A425DFD2CD4F}" type="pres">
      <dgm:prSet presAssocID="{FCA76D9C-FEA9-4B25-AC04-21B52E61A299}" presName="spacer" presStyleCnt="0"/>
      <dgm:spPr/>
    </dgm:pt>
    <dgm:pt modelId="{16CEEB0C-DA92-4488-A486-D059C9433749}" type="pres">
      <dgm:prSet presAssocID="{11ECE43F-032E-40DA-824D-A9CF4BAA7EBA}" presName="parentText" presStyleLbl="node1" presStyleIdx="3" presStyleCnt="6">
        <dgm:presLayoutVars>
          <dgm:chMax val="0"/>
          <dgm:bulletEnabled val="1"/>
        </dgm:presLayoutVars>
      </dgm:prSet>
      <dgm:spPr/>
    </dgm:pt>
    <dgm:pt modelId="{AE962B7F-31A3-4996-B6FD-751F744ECC1B}" type="pres">
      <dgm:prSet presAssocID="{C9D84A91-A715-43A3-B36B-0D7318544345}" presName="spacer" presStyleCnt="0"/>
      <dgm:spPr/>
    </dgm:pt>
    <dgm:pt modelId="{BB30E525-45C3-4797-9610-7AFC0B320F34}" type="pres">
      <dgm:prSet presAssocID="{A3675CFD-3B23-4AD0-9AFB-D4FAF042A097}" presName="parentText" presStyleLbl="node1" presStyleIdx="4" presStyleCnt="6">
        <dgm:presLayoutVars>
          <dgm:chMax val="0"/>
          <dgm:bulletEnabled val="1"/>
        </dgm:presLayoutVars>
      </dgm:prSet>
      <dgm:spPr/>
    </dgm:pt>
    <dgm:pt modelId="{B3A6B7C2-CDE2-4FAB-BC75-EB297E90013D}" type="pres">
      <dgm:prSet presAssocID="{E445C24F-7943-4E7E-B0BF-744B951B34F1}" presName="spacer" presStyleCnt="0"/>
      <dgm:spPr/>
    </dgm:pt>
    <dgm:pt modelId="{99F9D596-36F4-408F-BBB9-3D1661E291E2}" type="pres">
      <dgm:prSet presAssocID="{07B38528-BC0F-4A4D-93A3-EBB14420B630}" presName="parentText" presStyleLbl="node1" presStyleIdx="5" presStyleCnt="6">
        <dgm:presLayoutVars>
          <dgm:chMax val="0"/>
          <dgm:bulletEnabled val="1"/>
        </dgm:presLayoutVars>
      </dgm:prSet>
      <dgm:spPr/>
    </dgm:pt>
  </dgm:ptLst>
  <dgm:cxnLst>
    <dgm:cxn modelId="{5F16AA28-6EBA-4147-9983-5640432BBCCF}" type="presOf" srcId="{C7DF4A8E-6F55-431D-9C7F-B8556D6D22C7}" destId="{B0E5D81E-CC9F-4656-9179-F7DD7A0A29D9}" srcOrd="0" destOrd="0" presId="urn:microsoft.com/office/officeart/2005/8/layout/vList2"/>
    <dgm:cxn modelId="{86E1B036-9872-4B76-B574-AD5350B5F205}" srcId="{F059B240-1554-4150-8268-51DE7B0FB672}" destId="{C7DF4A8E-6F55-431D-9C7F-B8556D6D22C7}" srcOrd="2" destOrd="0" parTransId="{ACCAAACD-15EE-4FE5-A435-16859BEB1B82}" sibTransId="{FCA76D9C-FEA9-4B25-AC04-21B52E61A299}"/>
    <dgm:cxn modelId="{4B3C5E37-7627-4716-A6A2-4F89E664981B}" type="presOf" srcId="{2C3532EA-9FA4-4B85-AF9F-6EDF12FFFCAC}" destId="{3F68A438-41EF-4ABE-B54C-2F826B1AC1A5}" srcOrd="0" destOrd="0" presId="urn:microsoft.com/office/officeart/2005/8/layout/vList2"/>
    <dgm:cxn modelId="{243C7965-EC5E-4A80-B63C-57027A0C47AF}" type="presOf" srcId="{A3675CFD-3B23-4AD0-9AFB-D4FAF042A097}" destId="{BB30E525-45C3-4797-9610-7AFC0B320F34}" srcOrd="0" destOrd="0" presId="urn:microsoft.com/office/officeart/2005/8/layout/vList2"/>
    <dgm:cxn modelId="{9BE59058-7B16-4298-A152-E58F9843F850}" srcId="{F059B240-1554-4150-8268-51DE7B0FB672}" destId="{07B38528-BC0F-4A4D-93A3-EBB14420B630}" srcOrd="5" destOrd="0" parTransId="{9C5BC2AB-15A5-4C82-91BC-D03E59252251}" sibTransId="{80801739-DBEB-45E3-8CC8-16D8202FF678}"/>
    <dgm:cxn modelId="{0F36127F-362C-4215-B6CF-2301C014E66C}" type="presOf" srcId="{9190CC82-6F5C-4F8E-A3A8-C4535EEBE6F3}" destId="{C70E8CF9-53A2-4611-87BE-CCD46270A082}" srcOrd="0" destOrd="0" presId="urn:microsoft.com/office/officeart/2005/8/layout/vList2"/>
    <dgm:cxn modelId="{53AC768F-A4AC-4085-940F-A1DF12D3FCB9}" type="presOf" srcId="{F059B240-1554-4150-8268-51DE7B0FB672}" destId="{EDAB247D-43C2-4103-B5A5-DB5AB83573B5}" srcOrd="0" destOrd="0" presId="urn:microsoft.com/office/officeart/2005/8/layout/vList2"/>
    <dgm:cxn modelId="{F3E438A4-A7C3-4EAB-BB7B-19070901C15E}" srcId="{F059B240-1554-4150-8268-51DE7B0FB672}" destId="{11ECE43F-032E-40DA-824D-A9CF4BAA7EBA}" srcOrd="3" destOrd="0" parTransId="{26D4C95E-9AE0-4591-9F8C-EA33731B78B1}" sibTransId="{C9D84A91-A715-43A3-B36B-0D7318544345}"/>
    <dgm:cxn modelId="{A1220AA9-DEBF-49CE-9CAB-6365C6460CD4}" srcId="{F059B240-1554-4150-8268-51DE7B0FB672}" destId="{9190CC82-6F5C-4F8E-A3A8-C4535EEBE6F3}" srcOrd="1" destOrd="0" parTransId="{056A8C8F-8543-4F90-B969-EF2B154BBF4B}" sibTransId="{75E99ACF-EC1C-487C-BC6C-95F1BF2EBD0F}"/>
    <dgm:cxn modelId="{2320BEC9-7A99-4DB9-8014-5B8D80C3C3BC}" srcId="{F059B240-1554-4150-8268-51DE7B0FB672}" destId="{A3675CFD-3B23-4AD0-9AFB-D4FAF042A097}" srcOrd="4" destOrd="0" parTransId="{970AE61A-CBBF-4B99-9BEE-D16D56B8EB46}" sibTransId="{E445C24F-7943-4E7E-B0BF-744B951B34F1}"/>
    <dgm:cxn modelId="{C41CDBCB-CDD3-413C-9FED-7E2C64E98894}" type="presOf" srcId="{11ECE43F-032E-40DA-824D-A9CF4BAA7EBA}" destId="{16CEEB0C-DA92-4488-A486-D059C9433749}" srcOrd="0" destOrd="0" presId="urn:microsoft.com/office/officeart/2005/8/layout/vList2"/>
    <dgm:cxn modelId="{68B560DA-AD77-4021-BEB0-BAF5C5F8594D}" type="presOf" srcId="{07B38528-BC0F-4A4D-93A3-EBB14420B630}" destId="{99F9D596-36F4-408F-BBB9-3D1661E291E2}" srcOrd="0" destOrd="0" presId="urn:microsoft.com/office/officeart/2005/8/layout/vList2"/>
    <dgm:cxn modelId="{4C127CF6-21A2-4256-8A9C-C86407CDA47F}" srcId="{F059B240-1554-4150-8268-51DE7B0FB672}" destId="{2C3532EA-9FA4-4B85-AF9F-6EDF12FFFCAC}" srcOrd="0" destOrd="0" parTransId="{1EEADDA4-4E12-486A-95A8-3FBEE3C6A43A}" sibTransId="{4D49AE6C-FB8E-431C-895B-6D86909EDEE0}"/>
    <dgm:cxn modelId="{C631195B-7453-4199-BB06-C7E626312FEA}" type="presParOf" srcId="{EDAB247D-43C2-4103-B5A5-DB5AB83573B5}" destId="{3F68A438-41EF-4ABE-B54C-2F826B1AC1A5}" srcOrd="0" destOrd="0" presId="urn:microsoft.com/office/officeart/2005/8/layout/vList2"/>
    <dgm:cxn modelId="{0A3D1033-44A2-4B58-AED3-4A97AB6F42E6}" type="presParOf" srcId="{EDAB247D-43C2-4103-B5A5-DB5AB83573B5}" destId="{F0A21E60-9025-49F3-8458-40D4CB2F4DEC}" srcOrd="1" destOrd="0" presId="urn:microsoft.com/office/officeart/2005/8/layout/vList2"/>
    <dgm:cxn modelId="{36B1745E-AC6E-42E0-A9BD-4CBB0F75FA5C}" type="presParOf" srcId="{EDAB247D-43C2-4103-B5A5-DB5AB83573B5}" destId="{C70E8CF9-53A2-4611-87BE-CCD46270A082}" srcOrd="2" destOrd="0" presId="urn:microsoft.com/office/officeart/2005/8/layout/vList2"/>
    <dgm:cxn modelId="{4FF471BC-4EF4-4B4B-A037-5CC698E96A60}" type="presParOf" srcId="{EDAB247D-43C2-4103-B5A5-DB5AB83573B5}" destId="{E9A22F43-9AAB-4FDE-8B77-FB112F29C7F7}" srcOrd="3" destOrd="0" presId="urn:microsoft.com/office/officeart/2005/8/layout/vList2"/>
    <dgm:cxn modelId="{C401502F-DB1C-48B3-B748-D1CD2CD2F15F}" type="presParOf" srcId="{EDAB247D-43C2-4103-B5A5-DB5AB83573B5}" destId="{B0E5D81E-CC9F-4656-9179-F7DD7A0A29D9}" srcOrd="4" destOrd="0" presId="urn:microsoft.com/office/officeart/2005/8/layout/vList2"/>
    <dgm:cxn modelId="{50938D32-985A-4EFD-BD5D-24A697806254}" type="presParOf" srcId="{EDAB247D-43C2-4103-B5A5-DB5AB83573B5}" destId="{F5C1FDEB-FFB1-4B82-9DDF-A425DFD2CD4F}" srcOrd="5" destOrd="0" presId="urn:microsoft.com/office/officeart/2005/8/layout/vList2"/>
    <dgm:cxn modelId="{2BF83547-462A-49C2-A6C3-8E3011C1E2AA}" type="presParOf" srcId="{EDAB247D-43C2-4103-B5A5-DB5AB83573B5}" destId="{16CEEB0C-DA92-4488-A486-D059C9433749}" srcOrd="6" destOrd="0" presId="urn:microsoft.com/office/officeart/2005/8/layout/vList2"/>
    <dgm:cxn modelId="{DDFF2722-E1D7-4EEF-BFF3-84EA6BD93654}" type="presParOf" srcId="{EDAB247D-43C2-4103-B5A5-DB5AB83573B5}" destId="{AE962B7F-31A3-4996-B6FD-751F744ECC1B}" srcOrd="7" destOrd="0" presId="urn:microsoft.com/office/officeart/2005/8/layout/vList2"/>
    <dgm:cxn modelId="{306D0A4C-BEF1-4ECC-9F96-4BEAD456F4C5}" type="presParOf" srcId="{EDAB247D-43C2-4103-B5A5-DB5AB83573B5}" destId="{BB30E525-45C3-4797-9610-7AFC0B320F34}" srcOrd="8" destOrd="0" presId="urn:microsoft.com/office/officeart/2005/8/layout/vList2"/>
    <dgm:cxn modelId="{162EF1B2-8807-4062-AC53-0E929349EB08}" type="presParOf" srcId="{EDAB247D-43C2-4103-B5A5-DB5AB83573B5}" destId="{B3A6B7C2-CDE2-4FAB-BC75-EB297E90013D}" srcOrd="9" destOrd="0" presId="urn:microsoft.com/office/officeart/2005/8/layout/vList2"/>
    <dgm:cxn modelId="{36D6B362-E36E-4B12-85E1-77718585EFE2}" type="presParOf" srcId="{EDAB247D-43C2-4103-B5A5-DB5AB83573B5}" destId="{99F9D596-36F4-408F-BBB9-3D1661E291E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B311D-1381-47E0-A584-20BDBA12FFE7}"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77F5B622-62D9-4584-A647-68E56E9D38FB}">
      <dgm:prSet phldrT="[Text]"/>
      <dgm:spPr>
        <a:solidFill>
          <a:schemeClr val="tx2">
            <a:lumMod val="25000"/>
          </a:schemeClr>
        </a:solidFill>
      </dgm:spPr>
      <dgm:t>
        <a:bodyPr/>
        <a:lstStyle/>
        <a:p>
          <a:r>
            <a:rPr lang="en-US" dirty="0"/>
            <a:t>User </a:t>
          </a:r>
          <a:r>
            <a:rPr lang="en-US" dirty="0">
              <a:solidFill>
                <a:srgbClr val="FFFF00"/>
              </a:solidFill>
            </a:rPr>
            <a:t>login</a:t>
          </a:r>
          <a:r>
            <a:rPr lang="en-US" dirty="0"/>
            <a:t> or </a:t>
          </a:r>
          <a:r>
            <a:rPr lang="en-US" dirty="0">
              <a:solidFill>
                <a:srgbClr val="FFFF00"/>
              </a:solidFill>
            </a:rPr>
            <a:t>register</a:t>
          </a:r>
          <a:endParaRPr lang="en-IN" dirty="0"/>
        </a:p>
      </dgm:t>
    </dgm:pt>
    <dgm:pt modelId="{6A8FF5BA-1D21-4BAA-A978-DE2BCE5AB897}" type="parTrans" cxnId="{BC821955-9EE5-4DB8-8189-F908BFE89906}">
      <dgm:prSet/>
      <dgm:spPr/>
      <dgm:t>
        <a:bodyPr/>
        <a:lstStyle/>
        <a:p>
          <a:endParaRPr lang="en-IN"/>
        </a:p>
      </dgm:t>
    </dgm:pt>
    <dgm:pt modelId="{1D69B427-89E7-4505-BEBC-1FC091A608BC}" type="sibTrans" cxnId="{BC821955-9EE5-4DB8-8189-F908BFE89906}">
      <dgm:prSet/>
      <dgm:spPr/>
      <dgm:t>
        <a:bodyPr/>
        <a:lstStyle/>
        <a:p>
          <a:endParaRPr lang="en-IN"/>
        </a:p>
      </dgm:t>
    </dgm:pt>
    <dgm:pt modelId="{37B6CFC7-5E98-4969-BABA-07268EC7A2B0}">
      <dgm:prSet phldrT="[Text]"/>
      <dgm:spPr>
        <a:solidFill>
          <a:schemeClr val="tx2">
            <a:lumMod val="25000"/>
          </a:schemeClr>
        </a:solidFill>
      </dgm:spPr>
      <dgm:t>
        <a:bodyPr/>
        <a:lstStyle/>
        <a:p>
          <a:r>
            <a:rPr lang="en-US" dirty="0"/>
            <a:t>Access to the </a:t>
          </a:r>
          <a:r>
            <a:rPr lang="en-US" dirty="0">
              <a:solidFill>
                <a:srgbClr val="FFFF00"/>
              </a:solidFill>
            </a:rPr>
            <a:t>library</a:t>
          </a:r>
          <a:r>
            <a:rPr lang="en-US" dirty="0"/>
            <a:t> of photos, with homepage displaying statistics</a:t>
          </a:r>
          <a:endParaRPr lang="en-IN" dirty="0"/>
        </a:p>
      </dgm:t>
    </dgm:pt>
    <dgm:pt modelId="{9B773177-3D04-4487-A5DF-EAB5E57DDA54}" type="parTrans" cxnId="{15D3A10A-2623-49F1-AD3F-139B0B288B83}">
      <dgm:prSet/>
      <dgm:spPr/>
      <dgm:t>
        <a:bodyPr/>
        <a:lstStyle/>
        <a:p>
          <a:endParaRPr lang="en-IN"/>
        </a:p>
      </dgm:t>
    </dgm:pt>
    <dgm:pt modelId="{C8F31D8B-0DE0-4657-BA36-BBB6B25486CB}" type="sibTrans" cxnId="{15D3A10A-2623-49F1-AD3F-139B0B288B83}">
      <dgm:prSet/>
      <dgm:spPr/>
      <dgm:t>
        <a:bodyPr/>
        <a:lstStyle/>
        <a:p>
          <a:endParaRPr lang="en-IN"/>
        </a:p>
      </dgm:t>
    </dgm:pt>
    <dgm:pt modelId="{6EE6CCC4-1937-4301-8643-CD68A4B6DFB8}">
      <dgm:prSet phldrT="[Text]"/>
      <dgm:spPr>
        <a:solidFill>
          <a:schemeClr val="tx2">
            <a:lumMod val="25000"/>
          </a:schemeClr>
        </a:solidFill>
      </dgm:spPr>
      <dgm:t>
        <a:bodyPr/>
        <a:lstStyle/>
        <a:p>
          <a:r>
            <a:rPr lang="en-US" dirty="0"/>
            <a:t>Organized </a:t>
          </a:r>
          <a:r>
            <a:rPr lang="en-US" dirty="0">
              <a:solidFill>
                <a:srgbClr val="FFFF00"/>
              </a:solidFill>
            </a:rPr>
            <a:t>Albums</a:t>
          </a:r>
          <a:r>
            <a:rPr lang="en-US" dirty="0"/>
            <a:t> users can view and edit</a:t>
          </a:r>
          <a:endParaRPr lang="en-IN" dirty="0"/>
        </a:p>
      </dgm:t>
    </dgm:pt>
    <dgm:pt modelId="{7022C092-A399-4E87-ADEA-24CFE2EFE86A}" type="parTrans" cxnId="{5FC5A8D4-E77E-4402-A3D4-48F2F0B4D8E3}">
      <dgm:prSet/>
      <dgm:spPr/>
      <dgm:t>
        <a:bodyPr/>
        <a:lstStyle/>
        <a:p>
          <a:endParaRPr lang="en-IN"/>
        </a:p>
      </dgm:t>
    </dgm:pt>
    <dgm:pt modelId="{035D21CF-BE42-447F-8EF9-0BEAC03E3BAD}" type="sibTrans" cxnId="{5FC5A8D4-E77E-4402-A3D4-48F2F0B4D8E3}">
      <dgm:prSet/>
      <dgm:spPr/>
      <dgm:t>
        <a:bodyPr/>
        <a:lstStyle/>
        <a:p>
          <a:endParaRPr lang="en-IN"/>
        </a:p>
      </dgm:t>
    </dgm:pt>
    <dgm:pt modelId="{19E13D4F-6BF7-44E8-B638-B88682C520BD}">
      <dgm:prSet phldrT="[Text]"/>
      <dgm:spPr>
        <a:solidFill>
          <a:schemeClr val="tx2">
            <a:lumMod val="25000"/>
          </a:schemeClr>
        </a:solidFill>
      </dgm:spPr>
      <dgm:t>
        <a:bodyPr/>
        <a:lstStyle/>
        <a:p>
          <a:r>
            <a:rPr lang="en-US" dirty="0">
              <a:solidFill>
                <a:srgbClr val="FFFF00"/>
              </a:solidFill>
            </a:rPr>
            <a:t>Photos</a:t>
          </a:r>
          <a:r>
            <a:rPr lang="en-US" dirty="0"/>
            <a:t> can be added, downloaded, archived, or deleted</a:t>
          </a:r>
        </a:p>
      </dgm:t>
    </dgm:pt>
    <dgm:pt modelId="{02D9FAE2-0FCA-42C3-9ACA-69BAC95C48FA}" type="parTrans" cxnId="{6C68349E-23FD-4E04-9184-F0621ADBDA33}">
      <dgm:prSet/>
      <dgm:spPr/>
      <dgm:t>
        <a:bodyPr/>
        <a:lstStyle/>
        <a:p>
          <a:endParaRPr lang="en-IN"/>
        </a:p>
      </dgm:t>
    </dgm:pt>
    <dgm:pt modelId="{7741C7A8-D580-4518-8E8B-257D694581EB}" type="sibTrans" cxnId="{6C68349E-23FD-4E04-9184-F0621ADBDA33}">
      <dgm:prSet/>
      <dgm:spPr/>
      <dgm:t>
        <a:bodyPr/>
        <a:lstStyle/>
        <a:p>
          <a:endParaRPr lang="en-IN"/>
        </a:p>
      </dgm:t>
    </dgm:pt>
    <dgm:pt modelId="{C5B6D75A-20D7-4A72-82CC-22174424762C}">
      <dgm:prSet phldrT="[Text]"/>
      <dgm:spPr>
        <a:solidFill>
          <a:schemeClr val="tx2">
            <a:lumMod val="25000"/>
          </a:schemeClr>
        </a:solidFill>
      </dgm:spPr>
      <dgm:t>
        <a:bodyPr/>
        <a:lstStyle/>
        <a:p>
          <a:r>
            <a:rPr lang="en-US" dirty="0"/>
            <a:t>User Profile can be customized by the user</a:t>
          </a:r>
        </a:p>
      </dgm:t>
    </dgm:pt>
    <dgm:pt modelId="{A1D57770-BB91-45DE-8DC7-544DF9D9FB31}" type="parTrans" cxnId="{BAF3319A-08BC-4A40-ADA0-017637A06444}">
      <dgm:prSet/>
      <dgm:spPr/>
      <dgm:t>
        <a:bodyPr/>
        <a:lstStyle/>
        <a:p>
          <a:endParaRPr lang="en-IN"/>
        </a:p>
      </dgm:t>
    </dgm:pt>
    <dgm:pt modelId="{F37B361D-F1C6-4070-A588-50E95179C8B1}" type="sibTrans" cxnId="{BAF3319A-08BC-4A40-ADA0-017637A06444}">
      <dgm:prSet/>
      <dgm:spPr/>
      <dgm:t>
        <a:bodyPr/>
        <a:lstStyle/>
        <a:p>
          <a:endParaRPr lang="en-IN"/>
        </a:p>
      </dgm:t>
    </dgm:pt>
    <dgm:pt modelId="{A60B815A-B97E-4503-A7FE-09458976CBC7}" type="pres">
      <dgm:prSet presAssocID="{54AB311D-1381-47E0-A584-20BDBA12FFE7}" presName="Name0" presStyleCnt="0">
        <dgm:presLayoutVars>
          <dgm:dir/>
          <dgm:animLvl val="lvl"/>
          <dgm:resizeHandles val="exact"/>
        </dgm:presLayoutVars>
      </dgm:prSet>
      <dgm:spPr/>
    </dgm:pt>
    <dgm:pt modelId="{B92C90DA-9201-4BFC-8635-328E62F61593}" type="pres">
      <dgm:prSet presAssocID="{C5B6D75A-20D7-4A72-82CC-22174424762C}" presName="boxAndChildren" presStyleCnt="0"/>
      <dgm:spPr/>
    </dgm:pt>
    <dgm:pt modelId="{0D04B29E-3433-4763-9421-5A8ABC96DC77}" type="pres">
      <dgm:prSet presAssocID="{C5B6D75A-20D7-4A72-82CC-22174424762C}" presName="parentTextBox" presStyleLbl="node1" presStyleIdx="0" presStyleCnt="5"/>
      <dgm:spPr/>
    </dgm:pt>
    <dgm:pt modelId="{2CC07431-4567-4EDB-8742-EA5277C54FD6}" type="pres">
      <dgm:prSet presAssocID="{7741C7A8-D580-4518-8E8B-257D694581EB}" presName="sp" presStyleCnt="0"/>
      <dgm:spPr/>
    </dgm:pt>
    <dgm:pt modelId="{1F20443C-20A3-462B-965B-A36E0BD6654C}" type="pres">
      <dgm:prSet presAssocID="{19E13D4F-6BF7-44E8-B638-B88682C520BD}" presName="arrowAndChildren" presStyleCnt="0"/>
      <dgm:spPr/>
    </dgm:pt>
    <dgm:pt modelId="{9A837328-0B05-4158-8614-A40BDA6F4D32}" type="pres">
      <dgm:prSet presAssocID="{19E13D4F-6BF7-44E8-B638-B88682C520BD}" presName="parentTextArrow" presStyleLbl="node1" presStyleIdx="1" presStyleCnt="5"/>
      <dgm:spPr/>
    </dgm:pt>
    <dgm:pt modelId="{CB0DC958-3052-4D6C-AFF4-1387FB4B3E5C}" type="pres">
      <dgm:prSet presAssocID="{035D21CF-BE42-447F-8EF9-0BEAC03E3BAD}" presName="sp" presStyleCnt="0"/>
      <dgm:spPr/>
    </dgm:pt>
    <dgm:pt modelId="{B3E4D32F-5584-4DF0-B22D-867FFEE652D1}" type="pres">
      <dgm:prSet presAssocID="{6EE6CCC4-1937-4301-8643-CD68A4B6DFB8}" presName="arrowAndChildren" presStyleCnt="0"/>
      <dgm:spPr/>
    </dgm:pt>
    <dgm:pt modelId="{011E7F8E-3502-4D91-B47B-8D735A32427B}" type="pres">
      <dgm:prSet presAssocID="{6EE6CCC4-1937-4301-8643-CD68A4B6DFB8}" presName="parentTextArrow" presStyleLbl="node1" presStyleIdx="2" presStyleCnt="5"/>
      <dgm:spPr/>
    </dgm:pt>
    <dgm:pt modelId="{30758DF6-6015-410F-B611-E7274F974089}" type="pres">
      <dgm:prSet presAssocID="{C8F31D8B-0DE0-4657-BA36-BBB6B25486CB}" presName="sp" presStyleCnt="0"/>
      <dgm:spPr/>
    </dgm:pt>
    <dgm:pt modelId="{30D735E1-6D46-4FF1-B69A-35BE13FEEF25}" type="pres">
      <dgm:prSet presAssocID="{37B6CFC7-5E98-4969-BABA-07268EC7A2B0}" presName="arrowAndChildren" presStyleCnt="0"/>
      <dgm:spPr/>
    </dgm:pt>
    <dgm:pt modelId="{0C5977F0-DB07-4C0A-A87A-8CB43A7E6217}" type="pres">
      <dgm:prSet presAssocID="{37B6CFC7-5E98-4969-BABA-07268EC7A2B0}" presName="parentTextArrow" presStyleLbl="node1" presStyleIdx="3" presStyleCnt="5"/>
      <dgm:spPr/>
    </dgm:pt>
    <dgm:pt modelId="{0976DCE6-B30A-4E70-AD7D-866D6E0B6381}" type="pres">
      <dgm:prSet presAssocID="{1D69B427-89E7-4505-BEBC-1FC091A608BC}" presName="sp" presStyleCnt="0"/>
      <dgm:spPr/>
    </dgm:pt>
    <dgm:pt modelId="{7AF00894-3C1C-48A3-AAF0-E74ECE7EE1C3}" type="pres">
      <dgm:prSet presAssocID="{77F5B622-62D9-4584-A647-68E56E9D38FB}" presName="arrowAndChildren" presStyleCnt="0"/>
      <dgm:spPr/>
    </dgm:pt>
    <dgm:pt modelId="{DEC04A77-45F3-4A18-9D7A-44742388D7E7}" type="pres">
      <dgm:prSet presAssocID="{77F5B622-62D9-4584-A647-68E56E9D38FB}" presName="parentTextArrow" presStyleLbl="node1" presStyleIdx="4" presStyleCnt="5" custLinFactNeighborX="-194"/>
      <dgm:spPr/>
    </dgm:pt>
  </dgm:ptLst>
  <dgm:cxnLst>
    <dgm:cxn modelId="{15D3A10A-2623-49F1-AD3F-139B0B288B83}" srcId="{54AB311D-1381-47E0-A584-20BDBA12FFE7}" destId="{37B6CFC7-5E98-4969-BABA-07268EC7A2B0}" srcOrd="1" destOrd="0" parTransId="{9B773177-3D04-4487-A5DF-EAB5E57DDA54}" sibTransId="{C8F31D8B-0DE0-4657-BA36-BBB6B25486CB}"/>
    <dgm:cxn modelId="{FD7CCB16-E303-4D10-BFAA-E121386736F6}" type="presOf" srcId="{6EE6CCC4-1937-4301-8643-CD68A4B6DFB8}" destId="{011E7F8E-3502-4D91-B47B-8D735A32427B}" srcOrd="0" destOrd="0" presId="urn:microsoft.com/office/officeart/2005/8/layout/process4"/>
    <dgm:cxn modelId="{338BFF2B-CC6E-481A-BD20-048F185E1D11}" type="presOf" srcId="{19E13D4F-6BF7-44E8-B638-B88682C520BD}" destId="{9A837328-0B05-4158-8614-A40BDA6F4D32}" srcOrd="0" destOrd="0" presId="urn:microsoft.com/office/officeart/2005/8/layout/process4"/>
    <dgm:cxn modelId="{3A991C5B-4D80-4E61-8602-276DBD9E414D}" type="presOf" srcId="{C5B6D75A-20D7-4A72-82CC-22174424762C}" destId="{0D04B29E-3433-4763-9421-5A8ABC96DC77}" srcOrd="0" destOrd="0" presId="urn:microsoft.com/office/officeart/2005/8/layout/process4"/>
    <dgm:cxn modelId="{4D5F6A71-2437-4F58-9741-8F59119BEC41}" type="presOf" srcId="{77F5B622-62D9-4584-A647-68E56E9D38FB}" destId="{DEC04A77-45F3-4A18-9D7A-44742388D7E7}" srcOrd="0" destOrd="0" presId="urn:microsoft.com/office/officeart/2005/8/layout/process4"/>
    <dgm:cxn modelId="{BC821955-9EE5-4DB8-8189-F908BFE89906}" srcId="{54AB311D-1381-47E0-A584-20BDBA12FFE7}" destId="{77F5B622-62D9-4584-A647-68E56E9D38FB}" srcOrd="0" destOrd="0" parTransId="{6A8FF5BA-1D21-4BAA-A978-DE2BCE5AB897}" sibTransId="{1D69B427-89E7-4505-BEBC-1FC091A608BC}"/>
    <dgm:cxn modelId="{DF7DC37D-D3E3-4EB7-87DD-AB3B2ED7735D}" type="presOf" srcId="{37B6CFC7-5E98-4969-BABA-07268EC7A2B0}" destId="{0C5977F0-DB07-4C0A-A87A-8CB43A7E6217}" srcOrd="0" destOrd="0" presId="urn:microsoft.com/office/officeart/2005/8/layout/process4"/>
    <dgm:cxn modelId="{BAF3319A-08BC-4A40-ADA0-017637A06444}" srcId="{54AB311D-1381-47E0-A584-20BDBA12FFE7}" destId="{C5B6D75A-20D7-4A72-82CC-22174424762C}" srcOrd="4" destOrd="0" parTransId="{A1D57770-BB91-45DE-8DC7-544DF9D9FB31}" sibTransId="{F37B361D-F1C6-4070-A588-50E95179C8B1}"/>
    <dgm:cxn modelId="{6C68349E-23FD-4E04-9184-F0621ADBDA33}" srcId="{54AB311D-1381-47E0-A584-20BDBA12FFE7}" destId="{19E13D4F-6BF7-44E8-B638-B88682C520BD}" srcOrd="3" destOrd="0" parTransId="{02D9FAE2-0FCA-42C3-9ACA-69BAC95C48FA}" sibTransId="{7741C7A8-D580-4518-8E8B-257D694581EB}"/>
    <dgm:cxn modelId="{5FC5A8D4-E77E-4402-A3D4-48F2F0B4D8E3}" srcId="{54AB311D-1381-47E0-A584-20BDBA12FFE7}" destId="{6EE6CCC4-1937-4301-8643-CD68A4B6DFB8}" srcOrd="2" destOrd="0" parTransId="{7022C092-A399-4E87-ADEA-24CFE2EFE86A}" sibTransId="{035D21CF-BE42-447F-8EF9-0BEAC03E3BAD}"/>
    <dgm:cxn modelId="{6F93E5E0-983F-4FC4-9E8A-270C432137DC}" type="presOf" srcId="{54AB311D-1381-47E0-A584-20BDBA12FFE7}" destId="{A60B815A-B97E-4503-A7FE-09458976CBC7}" srcOrd="0" destOrd="0" presId="urn:microsoft.com/office/officeart/2005/8/layout/process4"/>
    <dgm:cxn modelId="{30747FCC-B64B-4A53-AA60-4F40A43DFFFE}" type="presParOf" srcId="{A60B815A-B97E-4503-A7FE-09458976CBC7}" destId="{B92C90DA-9201-4BFC-8635-328E62F61593}" srcOrd="0" destOrd="0" presId="urn:microsoft.com/office/officeart/2005/8/layout/process4"/>
    <dgm:cxn modelId="{F4CB78FE-58B2-4553-A7FD-9A701658738D}" type="presParOf" srcId="{B92C90DA-9201-4BFC-8635-328E62F61593}" destId="{0D04B29E-3433-4763-9421-5A8ABC96DC77}" srcOrd="0" destOrd="0" presId="urn:microsoft.com/office/officeart/2005/8/layout/process4"/>
    <dgm:cxn modelId="{5640B9DF-A4F6-495F-9A54-0E00CFBF9B76}" type="presParOf" srcId="{A60B815A-B97E-4503-A7FE-09458976CBC7}" destId="{2CC07431-4567-4EDB-8742-EA5277C54FD6}" srcOrd="1" destOrd="0" presId="urn:microsoft.com/office/officeart/2005/8/layout/process4"/>
    <dgm:cxn modelId="{0769BEA6-BEF6-4217-BE35-50AAFF06CB4D}" type="presParOf" srcId="{A60B815A-B97E-4503-A7FE-09458976CBC7}" destId="{1F20443C-20A3-462B-965B-A36E0BD6654C}" srcOrd="2" destOrd="0" presId="urn:microsoft.com/office/officeart/2005/8/layout/process4"/>
    <dgm:cxn modelId="{1156D006-4D29-4E66-9384-4BC3F1696719}" type="presParOf" srcId="{1F20443C-20A3-462B-965B-A36E0BD6654C}" destId="{9A837328-0B05-4158-8614-A40BDA6F4D32}" srcOrd="0" destOrd="0" presId="urn:microsoft.com/office/officeart/2005/8/layout/process4"/>
    <dgm:cxn modelId="{2E5A0A5D-30C6-408B-89B1-D79E15B531FE}" type="presParOf" srcId="{A60B815A-B97E-4503-A7FE-09458976CBC7}" destId="{CB0DC958-3052-4D6C-AFF4-1387FB4B3E5C}" srcOrd="3" destOrd="0" presId="urn:microsoft.com/office/officeart/2005/8/layout/process4"/>
    <dgm:cxn modelId="{5116A9B3-60E0-42FE-B681-138B0A09009D}" type="presParOf" srcId="{A60B815A-B97E-4503-A7FE-09458976CBC7}" destId="{B3E4D32F-5584-4DF0-B22D-867FFEE652D1}" srcOrd="4" destOrd="0" presId="urn:microsoft.com/office/officeart/2005/8/layout/process4"/>
    <dgm:cxn modelId="{68CF76D4-DB19-421F-847F-921561685A19}" type="presParOf" srcId="{B3E4D32F-5584-4DF0-B22D-867FFEE652D1}" destId="{011E7F8E-3502-4D91-B47B-8D735A32427B}" srcOrd="0" destOrd="0" presId="urn:microsoft.com/office/officeart/2005/8/layout/process4"/>
    <dgm:cxn modelId="{D3455808-C663-475F-A58B-88D1265D5EBC}" type="presParOf" srcId="{A60B815A-B97E-4503-A7FE-09458976CBC7}" destId="{30758DF6-6015-410F-B611-E7274F974089}" srcOrd="5" destOrd="0" presId="urn:microsoft.com/office/officeart/2005/8/layout/process4"/>
    <dgm:cxn modelId="{EE1DB34B-99D3-4839-87AC-90F2401AB160}" type="presParOf" srcId="{A60B815A-B97E-4503-A7FE-09458976CBC7}" destId="{30D735E1-6D46-4FF1-B69A-35BE13FEEF25}" srcOrd="6" destOrd="0" presId="urn:microsoft.com/office/officeart/2005/8/layout/process4"/>
    <dgm:cxn modelId="{DA254E8F-588C-43E8-B187-942F56CF7771}" type="presParOf" srcId="{30D735E1-6D46-4FF1-B69A-35BE13FEEF25}" destId="{0C5977F0-DB07-4C0A-A87A-8CB43A7E6217}" srcOrd="0" destOrd="0" presId="urn:microsoft.com/office/officeart/2005/8/layout/process4"/>
    <dgm:cxn modelId="{89EB5BD6-43C1-452D-B914-E30EE496A027}" type="presParOf" srcId="{A60B815A-B97E-4503-A7FE-09458976CBC7}" destId="{0976DCE6-B30A-4E70-AD7D-866D6E0B6381}" srcOrd="7" destOrd="0" presId="urn:microsoft.com/office/officeart/2005/8/layout/process4"/>
    <dgm:cxn modelId="{5D7680A0-B2D4-4259-8DF0-DCFE240DBC78}" type="presParOf" srcId="{A60B815A-B97E-4503-A7FE-09458976CBC7}" destId="{7AF00894-3C1C-48A3-AAF0-E74ECE7EE1C3}" srcOrd="8" destOrd="0" presId="urn:microsoft.com/office/officeart/2005/8/layout/process4"/>
    <dgm:cxn modelId="{41521AE7-EE23-474C-B0E4-1BDAA6A7B37D}" type="presParOf" srcId="{7AF00894-3C1C-48A3-AAF0-E74ECE7EE1C3}" destId="{DEC04A77-45F3-4A18-9D7A-44742388D7E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8A438-41EF-4ABE-B54C-2F826B1AC1A5}">
      <dsp:nvSpPr>
        <dsp:cNvPr id="0" name=""/>
        <dsp:cNvSpPr/>
      </dsp:nvSpPr>
      <dsp:spPr>
        <a:xfrm>
          <a:off x="0" y="112373"/>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Cambria" panose="02040503050406030204" pitchFamily="18" charset="0"/>
              <a:cs typeface="Times New Roman" panose="02020603050405020304" pitchFamily="18" charset="0"/>
            </a:rPr>
            <a:t>The project is to implement the “</a:t>
          </a:r>
          <a:r>
            <a:rPr lang="en-US" sz="2100" b="1" kern="1200" dirty="0">
              <a:solidFill>
                <a:srgbClr val="00B050"/>
              </a:solidFill>
              <a:latin typeface="+mj-lt"/>
              <a:ea typeface="Cambria" panose="02040503050406030204" pitchFamily="18" charset="0"/>
              <a:cs typeface="Times New Roman" panose="02020603050405020304" pitchFamily="18" charset="0"/>
            </a:rPr>
            <a:t>Photography Website</a:t>
          </a:r>
          <a:r>
            <a:rPr lang="en-US" sz="2100" kern="1200" dirty="0">
              <a:solidFill>
                <a:schemeClr val="tx1"/>
              </a:solidFill>
              <a:latin typeface="+mj-lt"/>
              <a:ea typeface="Cambria" panose="02040503050406030204" pitchFamily="18" charset="0"/>
              <a:cs typeface="Times New Roman" panose="02020603050405020304" pitchFamily="18" charset="0"/>
            </a:rPr>
            <a:t>” which allows the publishment of photos on the web</a:t>
          </a:r>
          <a:endParaRPr lang="en-IN" sz="2100" kern="1200" dirty="0">
            <a:latin typeface="+mj-lt"/>
          </a:endParaRPr>
        </a:p>
      </dsp:txBody>
      <dsp:txXfrm>
        <a:off x="42991" y="155364"/>
        <a:ext cx="10093715" cy="794698"/>
      </dsp:txXfrm>
    </dsp:sp>
    <dsp:sp modelId="{C70E8CF9-53A2-4611-87BE-CCD46270A082}">
      <dsp:nvSpPr>
        <dsp:cNvPr id="0" name=""/>
        <dsp:cNvSpPr/>
      </dsp:nvSpPr>
      <dsp:spPr>
        <a:xfrm>
          <a:off x="0" y="1053534"/>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Cambria" panose="02040503050406030204" pitchFamily="18" charset="0"/>
              <a:cs typeface="Times New Roman" panose="02020603050405020304" pitchFamily="18" charset="0"/>
            </a:rPr>
            <a:t>       The photos are organized inside the album. It provides the functionality of </a:t>
          </a:r>
        </a:p>
        <a:p>
          <a:pPr marL="0" lvl="0" indent="0" algn="l" defTabSz="933450">
            <a:lnSpc>
              <a:spcPct val="90000"/>
            </a:lnSpc>
            <a:spcBef>
              <a:spcPct val="0"/>
            </a:spcBef>
            <a:spcAft>
              <a:spcPct val="35000"/>
            </a:spcAft>
            <a:buNone/>
          </a:pPr>
          <a:endParaRPr lang="en-US" sz="2100" kern="1200" dirty="0">
            <a:solidFill>
              <a:schemeClr val="tx1"/>
            </a:solidFill>
            <a:latin typeface="+mj-lt"/>
            <a:ea typeface="Cambria" panose="02040503050406030204" pitchFamily="18" charset="0"/>
            <a:cs typeface="Times New Roman" panose="02020603050405020304" pitchFamily="18" charset="0"/>
          </a:endParaRPr>
        </a:p>
      </dsp:txBody>
      <dsp:txXfrm>
        <a:off x="42991" y="1096525"/>
        <a:ext cx="10093715" cy="794698"/>
      </dsp:txXfrm>
    </dsp:sp>
    <dsp:sp modelId="{B0E5D81E-CC9F-4656-9179-F7DD7A0A29D9}">
      <dsp:nvSpPr>
        <dsp:cNvPr id="0" name=""/>
        <dsp:cNvSpPr/>
      </dsp:nvSpPr>
      <dsp:spPr>
        <a:xfrm>
          <a:off x="0" y="1994695"/>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cs typeface="Times New Roman" panose="02020603050405020304" pitchFamily="18" charset="0"/>
            </a:rPr>
            <a:t>The front end is developed using </a:t>
          </a:r>
          <a:r>
            <a:rPr lang="en-US" sz="2100" b="1" kern="1200" dirty="0">
              <a:solidFill>
                <a:srgbClr val="FFC000"/>
              </a:solidFill>
              <a:latin typeface="+mj-lt"/>
              <a:cs typeface="Times New Roman" panose="02020603050405020304" pitchFamily="18" charset="0"/>
            </a:rPr>
            <a:t>HTML</a:t>
          </a:r>
          <a:r>
            <a:rPr lang="en-US" sz="2100" kern="1200" dirty="0">
              <a:solidFill>
                <a:schemeClr val="tx1"/>
              </a:solidFill>
              <a:latin typeface="+mj-lt"/>
              <a:cs typeface="Times New Roman" panose="02020603050405020304" pitchFamily="18" charset="0"/>
            </a:rPr>
            <a:t> and </a:t>
          </a:r>
          <a:r>
            <a:rPr lang="en-US" sz="2100" b="1" kern="1200" dirty="0">
              <a:solidFill>
                <a:srgbClr val="FFC000"/>
              </a:solidFill>
              <a:latin typeface="+mj-lt"/>
              <a:cs typeface="Times New Roman" panose="02020603050405020304" pitchFamily="18" charset="0"/>
            </a:rPr>
            <a:t>CSS</a:t>
          </a:r>
          <a:r>
            <a:rPr lang="en-US" sz="2100" kern="1200" dirty="0">
              <a:solidFill>
                <a:schemeClr val="tx1"/>
              </a:solidFill>
              <a:latin typeface="+mj-lt"/>
              <a:cs typeface="Times New Roman" panose="02020603050405020304" pitchFamily="18" charset="0"/>
            </a:rPr>
            <a:t> used for styling </a:t>
          </a:r>
          <a:endParaRPr lang="en-IN" sz="2100" kern="1200" dirty="0">
            <a:latin typeface="+mj-lt"/>
          </a:endParaRPr>
        </a:p>
      </dsp:txBody>
      <dsp:txXfrm>
        <a:off x="42991" y="2037686"/>
        <a:ext cx="10093715" cy="794698"/>
      </dsp:txXfrm>
    </dsp:sp>
    <dsp:sp modelId="{16CEEB0C-DA92-4488-A486-D059C9433749}">
      <dsp:nvSpPr>
        <dsp:cNvPr id="0" name=""/>
        <dsp:cNvSpPr/>
      </dsp:nvSpPr>
      <dsp:spPr>
        <a:xfrm>
          <a:off x="0" y="2935856"/>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err="1">
              <a:solidFill>
                <a:srgbClr val="FFC000"/>
              </a:solidFill>
              <a:latin typeface="+mj-lt"/>
              <a:cs typeface="Times New Roman" panose="02020603050405020304" pitchFamily="18" charset="0"/>
            </a:rPr>
            <a:t>Javascript</a:t>
          </a:r>
          <a:r>
            <a:rPr lang="en-US" sz="2100" kern="1200" dirty="0">
              <a:solidFill>
                <a:schemeClr val="tx1"/>
              </a:solidFill>
              <a:latin typeface="+mj-lt"/>
              <a:cs typeface="Times New Roman" panose="02020603050405020304" pitchFamily="18" charset="0"/>
            </a:rPr>
            <a:t> is used to add additional features and make the site interactive</a:t>
          </a:r>
          <a:endParaRPr lang="en-IN" sz="2100" kern="1200" dirty="0">
            <a:latin typeface="+mj-lt"/>
          </a:endParaRPr>
        </a:p>
      </dsp:txBody>
      <dsp:txXfrm>
        <a:off x="42991" y="2978847"/>
        <a:ext cx="10093715" cy="794698"/>
      </dsp:txXfrm>
    </dsp:sp>
    <dsp:sp modelId="{BB30E525-45C3-4797-9610-7AFC0B320F34}">
      <dsp:nvSpPr>
        <dsp:cNvPr id="0" name=""/>
        <dsp:cNvSpPr/>
      </dsp:nvSpPr>
      <dsp:spPr>
        <a:xfrm>
          <a:off x="0" y="3877016"/>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solidFill>
                <a:schemeClr val="tx1"/>
              </a:solidFill>
              <a:latin typeface="+mj-lt"/>
              <a:cs typeface="Times New Roman" panose="02020603050405020304" pitchFamily="18" charset="0"/>
            </a:rPr>
            <a:t>The backend is developed using </a:t>
          </a:r>
          <a:r>
            <a:rPr lang="en-US" sz="2100" b="1" kern="1200" dirty="0">
              <a:solidFill>
                <a:srgbClr val="FFC000"/>
              </a:solidFill>
              <a:latin typeface="+mj-lt"/>
              <a:cs typeface="Times New Roman" panose="02020603050405020304" pitchFamily="18" charset="0"/>
            </a:rPr>
            <a:t>PHP</a:t>
          </a:r>
          <a:r>
            <a:rPr lang="en-US" sz="2100" b="0" kern="1200" dirty="0">
              <a:solidFill>
                <a:srgbClr val="FFC000"/>
              </a:solidFill>
              <a:latin typeface="+mj-lt"/>
              <a:cs typeface="Times New Roman" panose="02020603050405020304" pitchFamily="18" charset="0"/>
            </a:rPr>
            <a:t> </a:t>
          </a:r>
          <a:r>
            <a:rPr lang="en-US" sz="2100" b="0" kern="1200" dirty="0">
              <a:solidFill>
                <a:schemeClr val="tx1"/>
              </a:solidFill>
              <a:latin typeface="+mj-lt"/>
              <a:cs typeface="Times New Roman" panose="02020603050405020304" pitchFamily="18" charset="0"/>
            </a:rPr>
            <a:t>which is used to create dynamic web page </a:t>
          </a:r>
          <a:endParaRPr lang="en-IN" sz="2100" b="0" kern="1200" dirty="0">
            <a:latin typeface="+mj-lt"/>
          </a:endParaRPr>
        </a:p>
      </dsp:txBody>
      <dsp:txXfrm>
        <a:off x="42991" y="3920007"/>
        <a:ext cx="10093715" cy="794698"/>
      </dsp:txXfrm>
    </dsp:sp>
    <dsp:sp modelId="{99F9D596-36F4-408F-BBB9-3D1661E291E2}">
      <dsp:nvSpPr>
        <dsp:cNvPr id="0" name=""/>
        <dsp:cNvSpPr/>
      </dsp:nvSpPr>
      <dsp:spPr>
        <a:xfrm>
          <a:off x="0" y="4818177"/>
          <a:ext cx="10179697" cy="880680"/>
        </a:xfrm>
        <a:prstGeom prst="roundRect">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60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solidFill>
                <a:schemeClr val="tx1"/>
              </a:solidFill>
              <a:latin typeface="+mj-lt"/>
              <a:cs typeface="Times New Roman" panose="02020603050405020304" pitchFamily="18" charset="0"/>
            </a:rPr>
            <a:t>The database is built using </a:t>
          </a:r>
          <a:r>
            <a:rPr lang="en-US" sz="2100" b="1" kern="1200" dirty="0">
              <a:solidFill>
                <a:srgbClr val="FFC000"/>
              </a:solidFill>
              <a:latin typeface="+mj-lt"/>
              <a:cs typeface="Times New Roman" panose="02020603050405020304" pitchFamily="18" charset="0"/>
            </a:rPr>
            <a:t>MySQL</a:t>
          </a:r>
          <a:r>
            <a:rPr lang="en-US" sz="2100" b="0" kern="1200" dirty="0">
              <a:solidFill>
                <a:schemeClr val="tx1"/>
              </a:solidFill>
              <a:latin typeface="+mj-lt"/>
              <a:cs typeface="Times New Roman" panose="02020603050405020304" pitchFamily="18" charset="0"/>
            </a:rPr>
            <a:t> and hosted using </a:t>
          </a:r>
          <a:r>
            <a:rPr lang="en-US" sz="2100" b="0" kern="1200" dirty="0" err="1">
              <a:solidFill>
                <a:schemeClr val="tx1"/>
              </a:solidFill>
              <a:latin typeface="+mj-lt"/>
              <a:cs typeface="Times New Roman" panose="02020603050405020304" pitchFamily="18" charset="0"/>
            </a:rPr>
            <a:t>phypmyadmin</a:t>
          </a:r>
          <a:r>
            <a:rPr lang="en-US" sz="2100" b="0" kern="1200" dirty="0">
              <a:solidFill>
                <a:schemeClr val="tx1"/>
              </a:solidFill>
              <a:latin typeface="+mj-lt"/>
              <a:cs typeface="Times New Roman" panose="02020603050405020304" pitchFamily="18" charset="0"/>
            </a:rPr>
            <a:t> and it stores the user authentication details and the user data and content</a:t>
          </a:r>
          <a:endParaRPr lang="en-IN" sz="2100" b="0" kern="1200" dirty="0">
            <a:latin typeface="+mj-lt"/>
          </a:endParaRPr>
        </a:p>
      </dsp:txBody>
      <dsp:txXfrm>
        <a:off x="42991" y="4861168"/>
        <a:ext cx="10093715" cy="79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4B29E-3433-4763-9421-5A8ABC96DC77}">
      <dsp:nvSpPr>
        <dsp:cNvPr id="0" name=""/>
        <dsp:cNvSpPr/>
      </dsp:nvSpPr>
      <dsp:spPr>
        <a:xfrm>
          <a:off x="0" y="3756846"/>
          <a:ext cx="9601200" cy="616341"/>
        </a:xfrm>
        <a:prstGeom prst="rect">
          <a:avLst/>
        </a:prstGeom>
        <a:solidFill>
          <a:schemeClr val="tx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User Profile can be customized by the user</a:t>
          </a:r>
        </a:p>
      </dsp:txBody>
      <dsp:txXfrm>
        <a:off x="0" y="3756846"/>
        <a:ext cx="9601200" cy="616341"/>
      </dsp:txXfrm>
    </dsp:sp>
    <dsp:sp modelId="{9A837328-0B05-4158-8614-A40BDA6F4D32}">
      <dsp:nvSpPr>
        <dsp:cNvPr id="0" name=""/>
        <dsp:cNvSpPr/>
      </dsp:nvSpPr>
      <dsp:spPr>
        <a:xfrm rot="10800000">
          <a:off x="0" y="2818157"/>
          <a:ext cx="9601200" cy="947933"/>
        </a:xfrm>
        <a:prstGeom prst="upArrowCallout">
          <a:avLst/>
        </a:prstGeom>
        <a:solidFill>
          <a:schemeClr val="tx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rgbClr val="FFFF00"/>
              </a:solidFill>
            </a:rPr>
            <a:t>Photos</a:t>
          </a:r>
          <a:r>
            <a:rPr lang="en-US" sz="2300" kern="1200" dirty="0"/>
            <a:t> can be added, downloaded, archived, or deleted</a:t>
          </a:r>
        </a:p>
      </dsp:txBody>
      <dsp:txXfrm rot="10800000">
        <a:off x="0" y="2818157"/>
        <a:ext cx="9601200" cy="615938"/>
      </dsp:txXfrm>
    </dsp:sp>
    <dsp:sp modelId="{011E7F8E-3502-4D91-B47B-8D735A32427B}">
      <dsp:nvSpPr>
        <dsp:cNvPr id="0" name=""/>
        <dsp:cNvSpPr/>
      </dsp:nvSpPr>
      <dsp:spPr>
        <a:xfrm rot="10800000">
          <a:off x="0" y="1879469"/>
          <a:ext cx="9601200" cy="947933"/>
        </a:xfrm>
        <a:prstGeom prst="upArrowCallout">
          <a:avLst/>
        </a:prstGeom>
        <a:solidFill>
          <a:schemeClr val="tx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Organized </a:t>
          </a:r>
          <a:r>
            <a:rPr lang="en-US" sz="2300" kern="1200" dirty="0">
              <a:solidFill>
                <a:srgbClr val="FFFF00"/>
              </a:solidFill>
            </a:rPr>
            <a:t>Albums</a:t>
          </a:r>
          <a:r>
            <a:rPr lang="en-US" sz="2300" kern="1200" dirty="0"/>
            <a:t> users can view and edit</a:t>
          </a:r>
          <a:endParaRPr lang="en-IN" sz="2300" kern="1200" dirty="0"/>
        </a:p>
      </dsp:txBody>
      <dsp:txXfrm rot="10800000">
        <a:off x="0" y="1879469"/>
        <a:ext cx="9601200" cy="615938"/>
      </dsp:txXfrm>
    </dsp:sp>
    <dsp:sp modelId="{0C5977F0-DB07-4C0A-A87A-8CB43A7E6217}">
      <dsp:nvSpPr>
        <dsp:cNvPr id="0" name=""/>
        <dsp:cNvSpPr/>
      </dsp:nvSpPr>
      <dsp:spPr>
        <a:xfrm rot="10800000">
          <a:off x="0" y="940780"/>
          <a:ext cx="9601200" cy="947933"/>
        </a:xfrm>
        <a:prstGeom prst="upArrowCallout">
          <a:avLst/>
        </a:prstGeom>
        <a:solidFill>
          <a:schemeClr val="tx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Access to the </a:t>
          </a:r>
          <a:r>
            <a:rPr lang="en-US" sz="2300" kern="1200" dirty="0">
              <a:solidFill>
                <a:srgbClr val="FFFF00"/>
              </a:solidFill>
            </a:rPr>
            <a:t>library</a:t>
          </a:r>
          <a:r>
            <a:rPr lang="en-US" sz="2300" kern="1200" dirty="0"/>
            <a:t> of photos, with homepage displaying statistics</a:t>
          </a:r>
          <a:endParaRPr lang="en-IN" sz="2300" kern="1200" dirty="0"/>
        </a:p>
      </dsp:txBody>
      <dsp:txXfrm rot="10800000">
        <a:off x="0" y="940780"/>
        <a:ext cx="9601200" cy="615938"/>
      </dsp:txXfrm>
    </dsp:sp>
    <dsp:sp modelId="{DEC04A77-45F3-4A18-9D7A-44742388D7E7}">
      <dsp:nvSpPr>
        <dsp:cNvPr id="0" name=""/>
        <dsp:cNvSpPr/>
      </dsp:nvSpPr>
      <dsp:spPr>
        <a:xfrm rot="10800000">
          <a:off x="0" y="2091"/>
          <a:ext cx="9601200" cy="947933"/>
        </a:xfrm>
        <a:prstGeom prst="upArrowCallout">
          <a:avLst/>
        </a:prstGeom>
        <a:solidFill>
          <a:schemeClr val="tx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User </a:t>
          </a:r>
          <a:r>
            <a:rPr lang="en-US" sz="2300" kern="1200" dirty="0">
              <a:solidFill>
                <a:srgbClr val="FFFF00"/>
              </a:solidFill>
            </a:rPr>
            <a:t>login</a:t>
          </a:r>
          <a:r>
            <a:rPr lang="en-US" sz="2300" kern="1200" dirty="0"/>
            <a:t> or </a:t>
          </a:r>
          <a:r>
            <a:rPr lang="en-US" sz="2300" kern="1200" dirty="0">
              <a:solidFill>
                <a:srgbClr val="FFFF00"/>
              </a:solidFill>
            </a:rPr>
            <a:t>register</a:t>
          </a:r>
          <a:endParaRPr lang="en-IN" sz="2300" kern="1200" dirty="0"/>
        </a:p>
      </dsp:txBody>
      <dsp:txXfrm rot="10800000">
        <a:off x="0" y="2091"/>
        <a:ext cx="9601200" cy="6159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DE6118-2437-4B30-8E3C-4D2BE6020583}" type="datetimeFigureOut">
              <a:rPr lang="en-US" smtClean="0"/>
              <a:pPr/>
              <a:t>7/15/2023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9357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1378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839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3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5088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0576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5742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3499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472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2329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406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7471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1061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777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155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5481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2378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6118-2437-4B30-8E3C-4D2BE6020583}" type="datetimeFigureOut">
              <a:rPr lang="en-US" smtClean="0"/>
              <a:pPr/>
              <a:t>7/15/2023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587507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C929D0-58F6-A032-9186-A9B464B71CD4}"/>
              </a:ext>
            </a:extLst>
          </p:cNvPr>
          <p:cNvSpPr/>
          <p:nvPr/>
        </p:nvSpPr>
        <p:spPr>
          <a:xfrm>
            <a:off x="0" y="0"/>
            <a:ext cx="12192000" cy="203720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2" name="Title 1">
            <a:extLst>
              <a:ext uri="{FF2B5EF4-FFF2-40B4-BE49-F238E27FC236}">
                <a16:creationId xmlns:a16="http://schemas.microsoft.com/office/drawing/2014/main" id="{A23FC1E6-EEE0-BD9B-5881-95EBA6126781}"/>
              </a:ext>
            </a:extLst>
          </p:cNvPr>
          <p:cNvSpPr>
            <a:spLocks noGrp="1"/>
          </p:cNvSpPr>
          <p:nvPr>
            <p:ph type="ctrTitle"/>
          </p:nvPr>
        </p:nvSpPr>
        <p:spPr>
          <a:xfrm>
            <a:off x="1995447" y="701796"/>
            <a:ext cx="9041364" cy="1086237"/>
          </a:xfrm>
        </p:spPr>
        <p:txBody>
          <a:bodyPr>
            <a:noAutofit/>
          </a:bodyPr>
          <a:lstStyle/>
          <a:p>
            <a:pPr algn="ctr"/>
            <a:r>
              <a:rPr lang="en-IN" sz="4000" b="1" dirty="0" err="1"/>
              <a:t>ImaGE</a:t>
            </a:r>
            <a:r>
              <a:rPr lang="en-IN" sz="4000" b="1" dirty="0"/>
              <a:t> MEDIA ORGANIZATION Website</a:t>
            </a:r>
          </a:p>
        </p:txBody>
      </p:sp>
      <p:sp>
        <p:nvSpPr>
          <p:cNvPr id="7" name="Subtitle 6">
            <a:extLst>
              <a:ext uri="{FF2B5EF4-FFF2-40B4-BE49-F238E27FC236}">
                <a16:creationId xmlns:a16="http://schemas.microsoft.com/office/drawing/2014/main" id="{5AFDBD00-6434-4CB5-3CE9-3B26163C8F37}"/>
              </a:ext>
            </a:extLst>
          </p:cNvPr>
          <p:cNvSpPr>
            <a:spLocks noGrp="1"/>
          </p:cNvSpPr>
          <p:nvPr>
            <p:ph type="subTitle" idx="1"/>
          </p:nvPr>
        </p:nvSpPr>
        <p:spPr>
          <a:xfrm>
            <a:off x="2245236" y="2601119"/>
            <a:ext cx="8791575" cy="1655762"/>
          </a:xfrm>
        </p:spPr>
        <p:txBody>
          <a:bodyPr>
            <a:normAutofit/>
          </a:bodyPr>
          <a:lstStyle/>
          <a:p>
            <a:r>
              <a:rPr lang="en-IN" sz="2400" dirty="0">
                <a:solidFill>
                  <a:schemeClr val="bg2"/>
                </a:solidFill>
              </a:rPr>
              <a:t>A Presentation about the overview of the website project</a:t>
            </a:r>
          </a:p>
        </p:txBody>
      </p:sp>
    </p:spTree>
    <p:extLst>
      <p:ext uri="{BB962C8B-B14F-4D97-AF65-F5344CB8AC3E}">
        <p14:creationId xmlns:p14="http://schemas.microsoft.com/office/powerpoint/2010/main" val="424901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28B8-5FF7-F742-B1FE-04B5BF74620B}"/>
              </a:ext>
            </a:extLst>
          </p:cNvPr>
          <p:cNvSpPr>
            <a:spLocks noGrp="1"/>
          </p:cNvSpPr>
          <p:nvPr>
            <p:ph type="title"/>
          </p:nvPr>
        </p:nvSpPr>
        <p:spPr>
          <a:xfrm>
            <a:off x="1538086" y="321906"/>
            <a:ext cx="9601200" cy="793376"/>
          </a:xfrm>
        </p:spPr>
        <p:txBody>
          <a:bodyPr>
            <a:normAutofit/>
          </a:bodyPr>
          <a:lstStyle/>
          <a:p>
            <a:pPr algn="ctr"/>
            <a:r>
              <a:rPr lang="en-US" sz="3200" b="1" dirty="0">
                <a:highlight>
                  <a:srgbClr val="000080"/>
                </a:highlight>
                <a:cs typeface="Times New Roman" panose="02020603050405020304" pitchFamily="18" charset="0"/>
              </a:rPr>
              <a:t>CONCLUSION</a:t>
            </a:r>
            <a:endParaRPr lang="en-IN" sz="3200" b="1" dirty="0">
              <a:highlight>
                <a:srgbClr val="000080"/>
              </a:highlight>
              <a:cs typeface="Times New Roman" panose="02020603050405020304" pitchFamily="18" charset="0"/>
            </a:endParaRPr>
          </a:p>
        </p:txBody>
      </p:sp>
      <p:sp>
        <p:nvSpPr>
          <p:cNvPr id="3" name="Content Placeholder 2">
            <a:extLst>
              <a:ext uri="{FF2B5EF4-FFF2-40B4-BE49-F238E27FC236}">
                <a16:creationId xmlns:a16="http://schemas.microsoft.com/office/drawing/2014/main" id="{97927F1E-E597-B783-F91A-0ACA04C60FD7}"/>
              </a:ext>
            </a:extLst>
          </p:cNvPr>
          <p:cNvSpPr>
            <a:spLocks noGrp="1"/>
          </p:cNvSpPr>
          <p:nvPr>
            <p:ph idx="1"/>
          </p:nvPr>
        </p:nvSpPr>
        <p:spPr>
          <a:xfrm>
            <a:off x="1219290" y="1399960"/>
            <a:ext cx="9753419" cy="4957482"/>
          </a:xfrm>
        </p:spPr>
        <p:txBody>
          <a:bodyPr>
            <a:normAutofit/>
          </a:bodyPr>
          <a:lstStyle/>
          <a:p>
            <a:pPr marL="285750" indent="-285750" algn="just">
              <a:buFont typeface="Arial" panose="020B0604020202020204" pitchFamily="34" charset="0"/>
              <a:buChar char="•"/>
              <a:defRPr/>
            </a:pPr>
            <a:r>
              <a:rPr lang="en-US" b="1">
                <a:solidFill>
                  <a:schemeClr val="bg2">
                    <a:lumMod val="50000"/>
                  </a:schemeClr>
                </a:solidFill>
                <a:cs typeface="Times New Roman" panose="02020603050405020304" pitchFamily="18" charset="0"/>
              </a:rPr>
              <a:t>This </a:t>
            </a:r>
            <a:r>
              <a:rPr lang="en-US" b="1" dirty="0">
                <a:solidFill>
                  <a:schemeClr val="bg2">
                    <a:lumMod val="50000"/>
                  </a:schemeClr>
                </a:solidFill>
                <a:cs typeface="Times New Roman" panose="02020603050405020304" pitchFamily="18" charset="0"/>
              </a:rPr>
              <a:t>website will be found helpful to many of the users who will increase their productivity. The package was designed in such a way that future modifications can be done easily</a:t>
            </a:r>
          </a:p>
          <a:p>
            <a:pPr marL="285750" indent="-285750" algn="just">
              <a:buFont typeface="Arial" panose="020B0604020202020204" pitchFamily="34" charset="0"/>
              <a:buChar char="•"/>
              <a:defRPr/>
            </a:pPr>
            <a:r>
              <a:rPr lang="en-US" b="1" dirty="0">
                <a:cs typeface="Times New Roman" panose="02020603050405020304" pitchFamily="18" charset="0"/>
              </a:rPr>
              <a:t>There is always a room for improvement in any software however efficient the system may be. The important thing is that the system should be flexible enough for future modifications. The system has been factored into different modules to make system adapt to the further changes. Every effort has been made to cover all user requirements make it user friendly.</a:t>
            </a:r>
          </a:p>
          <a:p>
            <a:endParaRPr lang="en-IN" b="1" dirty="0"/>
          </a:p>
        </p:txBody>
      </p:sp>
    </p:spTree>
    <p:extLst>
      <p:ext uri="{BB962C8B-B14F-4D97-AF65-F5344CB8AC3E}">
        <p14:creationId xmlns:p14="http://schemas.microsoft.com/office/powerpoint/2010/main" val="334956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AB29-A972-74D6-6FC0-9378B1D89ADB}"/>
              </a:ext>
            </a:extLst>
          </p:cNvPr>
          <p:cNvSpPr>
            <a:spLocks noGrp="1"/>
          </p:cNvSpPr>
          <p:nvPr>
            <p:ph type="title"/>
          </p:nvPr>
        </p:nvSpPr>
        <p:spPr>
          <a:xfrm>
            <a:off x="1295400" y="216343"/>
            <a:ext cx="9601200" cy="614082"/>
          </a:xfrm>
        </p:spPr>
        <p:txBody>
          <a:bodyPr>
            <a:normAutofit/>
          </a:bodyPr>
          <a:lstStyle/>
          <a:p>
            <a:pPr algn="ctr"/>
            <a:r>
              <a:rPr lang="en-IN" sz="3200" b="1" dirty="0">
                <a:highlight>
                  <a:srgbClr val="000080"/>
                </a:highlight>
              </a:rPr>
              <a:t>OVERVIEW of the Project</a:t>
            </a:r>
          </a:p>
        </p:txBody>
      </p:sp>
      <p:graphicFrame>
        <p:nvGraphicFramePr>
          <p:cNvPr id="4" name="Content Placeholder 3">
            <a:extLst>
              <a:ext uri="{FF2B5EF4-FFF2-40B4-BE49-F238E27FC236}">
                <a16:creationId xmlns:a16="http://schemas.microsoft.com/office/drawing/2014/main" id="{4949BB14-FFE0-C2AD-DFCC-88715B6A4F73}"/>
              </a:ext>
            </a:extLst>
          </p:cNvPr>
          <p:cNvGraphicFramePr>
            <a:graphicFrameLocks noGrp="1"/>
          </p:cNvGraphicFramePr>
          <p:nvPr>
            <p:ph idx="1"/>
            <p:extLst>
              <p:ext uri="{D42A27DB-BD31-4B8C-83A1-F6EECF244321}">
                <p14:modId xmlns:p14="http://schemas.microsoft.com/office/powerpoint/2010/main" val="2766445503"/>
              </p:ext>
            </p:extLst>
          </p:nvPr>
        </p:nvGraphicFramePr>
        <p:xfrm>
          <a:off x="1184988" y="830425"/>
          <a:ext cx="10179697" cy="5811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Top Corners Rounded 4">
            <a:extLst>
              <a:ext uri="{FF2B5EF4-FFF2-40B4-BE49-F238E27FC236}">
                <a16:creationId xmlns:a16="http://schemas.microsoft.com/office/drawing/2014/main" id="{276ACB85-7164-22BC-B157-F706EC5B0A56}"/>
              </a:ext>
            </a:extLst>
          </p:cNvPr>
          <p:cNvSpPr/>
          <p:nvPr/>
        </p:nvSpPr>
        <p:spPr>
          <a:xfrm>
            <a:off x="2269292" y="2303104"/>
            <a:ext cx="1671735" cy="307910"/>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j-lt"/>
                <a:ea typeface="Cambria" panose="02040503050406030204" pitchFamily="18" charset="0"/>
                <a:cs typeface="Times New Roman" panose="02020603050405020304" pitchFamily="18" charset="0"/>
              </a:rPr>
              <a:t>adding photos</a:t>
            </a:r>
            <a:endParaRPr lang="en-IN" b="1" dirty="0">
              <a:solidFill>
                <a:schemeClr val="bg1"/>
              </a:solidFill>
            </a:endParaRPr>
          </a:p>
        </p:txBody>
      </p:sp>
      <p:sp>
        <p:nvSpPr>
          <p:cNvPr id="6" name="Rectangle: Top Corners Rounded 5">
            <a:extLst>
              <a:ext uri="{FF2B5EF4-FFF2-40B4-BE49-F238E27FC236}">
                <a16:creationId xmlns:a16="http://schemas.microsoft.com/office/drawing/2014/main" id="{947FB5E6-5BB6-0085-5376-CA7BA0A369E7}"/>
              </a:ext>
            </a:extLst>
          </p:cNvPr>
          <p:cNvSpPr/>
          <p:nvPr/>
        </p:nvSpPr>
        <p:spPr>
          <a:xfrm>
            <a:off x="4016836" y="2303104"/>
            <a:ext cx="1671735" cy="307910"/>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mj-lt"/>
                <a:ea typeface="Cambria" panose="02040503050406030204" pitchFamily="18" charset="0"/>
                <a:cs typeface="Times New Roman" panose="02020603050405020304" pitchFamily="18" charset="0"/>
              </a:rPr>
              <a:t>adding albums</a:t>
            </a:r>
            <a:endParaRPr lang="en-IN" b="1" dirty="0">
              <a:solidFill>
                <a:schemeClr val="bg1"/>
              </a:solidFill>
            </a:endParaRPr>
          </a:p>
        </p:txBody>
      </p:sp>
      <p:sp>
        <p:nvSpPr>
          <p:cNvPr id="7" name="Rectangle: Top Corners Rounded 6">
            <a:extLst>
              <a:ext uri="{FF2B5EF4-FFF2-40B4-BE49-F238E27FC236}">
                <a16:creationId xmlns:a16="http://schemas.microsoft.com/office/drawing/2014/main" id="{CB7E0872-CE5A-7978-F08A-2E3D4E6B35CA}"/>
              </a:ext>
            </a:extLst>
          </p:cNvPr>
          <p:cNvSpPr/>
          <p:nvPr/>
        </p:nvSpPr>
        <p:spPr>
          <a:xfrm>
            <a:off x="7495598" y="2303104"/>
            <a:ext cx="1671735" cy="307910"/>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downloading</a:t>
            </a:r>
          </a:p>
        </p:txBody>
      </p:sp>
      <p:sp>
        <p:nvSpPr>
          <p:cNvPr id="8" name="Rectangle: Top Corners Rounded 7">
            <a:extLst>
              <a:ext uri="{FF2B5EF4-FFF2-40B4-BE49-F238E27FC236}">
                <a16:creationId xmlns:a16="http://schemas.microsoft.com/office/drawing/2014/main" id="{5CC44D0E-EF4B-59A7-FA7D-30748213EEF3}"/>
              </a:ext>
            </a:extLst>
          </p:cNvPr>
          <p:cNvSpPr/>
          <p:nvPr/>
        </p:nvSpPr>
        <p:spPr>
          <a:xfrm>
            <a:off x="9226816" y="2303104"/>
            <a:ext cx="1671735" cy="307910"/>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b="1" dirty="0">
                <a:solidFill>
                  <a:schemeClr val="bg1"/>
                </a:solidFill>
              </a:rPr>
              <a:t>archiving</a:t>
            </a:r>
          </a:p>
        </p:txBody>
      </p:sp>
      <p:sp>
        <p:nvSpPr>
          <p:cNvPr id="9" name="Rectangle: Top Corners Rounded 8">
            <a:extLst>
              <a:ext uri="{FF2B5EF4-FFF2-40B4-BE49-F238E27FC236}">
                <a16:creationId xmlns:a16="http://schemas.microsoft.com/office/drawing/2014/main" id="{67B6D999-E7C6-EB22-5EA9-AE6A138CA84B}"/>
              </a:ext>
            </a:extLst>
          </p:cNvPr>
          <p:cNvSpPr/>
          <p:nvPr/>
        </p:nvSpPr>
        <p:spPr>
          <a:xfrm>
            <a:off x="5764380" y="2303104"/>
            <a:ext cx="1671735" cy="307910"/>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mj-lt"/>
                <a:ea typeface="Cambria" panose="02040503050406030204" pitchFamily="18" charset="0"/>
                <a:cs typeface="Times New Roman" panose="02020603050405020304" pitchFamily="18" charset="0"/>
              </a:rPr>
              <a:t>moving photos </a:t>
            </a:r>
            <a:endParaRPr lang="en-IN" b="1" dirty="0">
              <a:solidFill>
                <a:schemeClr val="bg1"/>
              </a:solidFill>
            </a:endParaRPr>
          </a:p>
        </p:txBody>
      </p:sp>
    </p:spTree>
    <p:extLst>
      <p:ext uri="{BB962C8B-B14F-4D97-AF65-F5344CB8AC3E}">
        <p14:creationId xmlns:p14="http://schemas.microsoft.com/office/powerpoint/2010/main" val="29638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56" name="Rectangle 55">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6" name="Content Placeholder 5" descr="A computer screen shot of a computer&#10;&#10;Description automatically generated with low confidence">
            <a:extLst>
              <a:ext uri="{FF2B5EF4-FFF2-40B4-BE49-F238E27FC236}">
                <a16:creationId xmlns:a16="http://schemas.microsoft.com/office/drawing/2014/main" id="{46A9B894-14ED-60B6-B9F8-DD0428A4CECD}"/>
              </a:ext>
            </a:extLst>
          </p:cNvPr>
          <p:cNvPicPr>
            <a:picLocks noChangeAspect="1"/>
          </p:cNvPicPr>
          <p:nvPr/>
        </p:nvPicPr>
        <p:blipFill rotWithShape="1">
          <a:blip r:embed="rId4"/>
          <a:srcRect l="12981" t="17262" r="10969" b="7694"/>
          <a:stretch/>
        </p:blipFill>
        <p:spPr>
          <a:xfrm>
            <a:off x="764710" y="371297"/>
            <a:ext cx="10846264" cy="602031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8984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41E7-D9BD-1B84-BE87-AD5098400235}"/>
              </a:ext>
            </a:extLst>
          </p:cNvPr>
          <p:cNvSpPr>
            <a:spLocks noGrp="1"/>
          </p:cNvSpPr>
          <p:nvPr>
            <p:ph type="title"/>
          </p:nvPr>
        </p:nvSpPr>
        <p:spPr>
          <a:xfrm>
            <a:off x="1295400" y="419786"/>
            <a:ext cx="9601200" cy="569259"/>
          </a:xfrm>
        </p:spPr>
        <p:txBody>
          <a:bodyPr>
            <a:normAutofit/>
          </a:bodyPr>
          <a:lstStyle/>
          <a:p>
            <a:pPr algn="ctr"/>
            <a:r>
              <a:rPr lang="en-IN" altLang="en-US" sz="3200" b="1" dirty="0">
                <a:highlight>
                  <a:srgbClr val="000080"/>
                </a:highlight>
                <a:cs typeface="Times New Roman" panose="02020603050405020304" pitchFamily="18" charset="0"/>
              </a:rPr>
              <a:t>SYSTEM ARCHITECTURE</a:t>
            </a:r>
            <a:endParaRPr lang="en-IN" sz="3200" dirty="0">
              <a:highlight>
                <a:srgbClr val="000080"/>
              </a:highlight>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9D40FB7D-EA78-6E60-8F23-682FEC1353E4}"/>
              </a:ext>
            </a:extLst>
          </p:cNvPr>
          <p:cNvGraphicFramePr>
            <a:graphicFrameLocks noGrp="1"/>
          </p:cNvGraphicFramePr>
          <p:nvPr>
            <p:ph idx="1"/>
            <p:extLst>
              <p:ext uri="{D42A27DB-BD31-4B8C-83A1-F6EECF244321}">
                <p14:modId xmlns:p14="http://schemas.microsoft.com/office/powerpoint/2010/main" val="3054376290"/>
              </p:ext>
            </p:extLst>
          </p:nvPr>
        </p:nvGraphicFramePr>
        <p:xfrm>
          <a:off x="1399592" y="1521667"/>
          <a:ext cx="9601200" cy="437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1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45A9-E7D4-03B4-ACDD-293175484268}"/>
              </a:ext>
            </a:extLst>
          </p:cNvPr>
          <p:cNvSpPr>
            <a:spLocks noGrp="1"/>
          </p:cNvSpPr>
          <p:nvPr>
            <p:ph type="title"/>
          </p:nvPr>
        </p:nvSpPr>
        <p:spPr>
          <a:xfrm>
            <a:off x="1143001" y="119996"/>
            <a:ext cx="9905998" cy="1478570"/>
          </a:xfrm>
        </p:spPr>
        <p:txBody>
          <a:bodyPr>
            <a:normAutofit/>
          </a:bodyPr>
          <a:lstStyle/>
          <a:p>
            <a:pPr algn="ctr"/>
            <a:r>
              <a:rPr lang="en-US" sz="3200" b="1" dirty="0">
                <a:highlight>
                  <a:srgbClr val="000080"/>
                </a:highlight>
                <a:cs typeface="Times New Roman" panose="02020603050405020304" pitchFamily="18" charset="0"/>
              </a:rPr>
              <a:t>IMPLEMENTATION</a:t>
            </a:r>
            <a:endParaRPr lang="en-IN" sz="3200" b="1" dirty="0">
              <a:highlight>
                <a:srgbClr val="000080"/>
              </a:highlight>
              <a:cs typeface="Times New Roman" panose="02020603050405020304" pitchFamily="18" charset="0"/>
            </a:endParaRPr>
          </a:p>
        </p:txBody>
      </p:sp>
      <p:pic>
        <p:nvPicPr>
          <p:cNvPr id="13" name="Content Placeholder 12">
            <a:extLst>
              <a:ext uri="{FF2B5EF4-FFF2-40B4-BE49-F238E27FC236}">
                <a16:creationId xmlns:a16="http://schemas.microsoft.com/office/drawing/2014/main" id="{9FB15DD3-0375-D558-9F9E-89544D2E7D6A}"/>
              </a:ext>
            </a:extLst>
          </p:cNvPr>
          <p:cNvPicPr>
            <a:picLocks noGrp="1" noChangeAspect="1"/>
          </p:cNvPicPr>
          <p:nvPr>
            <p:ph idx="1"/>
          </p:nvPr>
        </p:nvPicPr>
        <p:blipFill rotWithShape="1">
          <a:blip r:embed="rId2"/>
          <a:srcRect l="33125" t="17594" r="30287" b="13695"/>
          <a:stretch/>
        </p:blipFill>
        <p:spPr>
          <a:xfrm>
            <a:off x="2410408" y="2248675"/>
            <a:ext cx="3685592" cy="3897153"/>
          </a:xfrm>
        </p:spPr>
      </p:pic>
      <p:pic>
        <p:nvPicPr>
          <p:cNvPr id="15" name="Picture 14">
            <a:extLst>
              <a:ext uri="{FF2B5EF4-FFF2-40B4-BE49-F238E27FC236}">
                <a16:creationId xmlns:a16="http://schemas.microsoft.com/office/drawing/2014/main" id="{A88DB4DC-96F5-2BD2-3C86-E5E86B389DB9}"/>
              </a:ext>
            </a:extLst>
          </p:cNvPr>
          <p:cNvPicPr>
            <a:picLocks noChangeAspect="1"/>
          </p:cNvPicPr>
          <p:nvPr/>
        </p:nvPicPr>
        <p:blipFill rotWithShape="1">
          <a:blip r:embed="rId3"/>
          <a:srcRect l="29933" t="6652" r="30933" b="24624"/>
          <a:stretch/>
        </p:blipFill>
        <p:spPr>
          <a:xfrm>
            <a:off x="7040087" y="2338126"/>
            <a:ext cx="3705667" cy="3718249"/>
          </a:xfrm>
          <a:prstGeom prst="rect">
            <a:avLst/>
          </a:prstGeom>
        </p:spPr>
      </p:pic>
      <p:sp>
        <p:nvSpPr>
          <p:cNvPr id="16" name="TextBox 15">
            <a:extLst>
              <a:ext uri="{FF2B5EF4-FFF2-40B4-BE49-F238E27FC236}">
                <a16:creationId xmlns:a16="http://schemas.microsoft.com/office/drawing/2014/main" id="{97C17C7F-3A50-6F23-C0B4-BEEAFEC95CE2}"/>
              </a:ext>
            </a:extLst>
          </p:cNvPr>
          <p:cNvSpPr txBox="1"/>
          <p:nvPr/>
        </p:nvSpPr>
        <p:spPr>
          <a:xfrm>
            <a:off x="3209729" y="1678840"/>
            <a:ext cx="7091266" cy="400110"/>
          </a:xfrm>
          <a:prstGeom prst="rect">
            <a:avLst/>
          </a:prstGeom>
          <a:noFill/>
        </p:spPr>
        <p:txBody>
          <a:bodyPr wrap="square" rtlCol="0">
            <a:spAutoFit/>
          </a:bodyPr>
          <a:lstStyle/>
          <a:p>
            <a:r>
              <a:rPr lang="en-US" sz="2000" b="1" dirty="0">
                <a:solidFill>
                  <a:srgbClr val="FFFF00"/>
                </a:solidFill>
              </a:rPr>
              <a:t>Login form 					                      Registration form</a:t>
            </a:r>
            <a:endParaRPr lang="en-IN" sz="2000" b="1" dirty="0">
              <a:solidFill>
                <a:srgbClr val="FFFF00"/>
              </a:solidFill>
            </a:endParaRPr>
          </a:p>
        </p:txBody>
      </p:sp>
    </p:spTree>
    <p:extLst>
      <p:ext uri="{BB962C8B-B14F-4D97-AF65-F5344CB8AC3E}">
        <p14:creationId xmlns:p14="http://schemas.microsoft.com/office/powerpoint/2010/main" val="6421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3DB1-5D9D-4319-2F96-C54D379B0ADA}"/>
              </a:ext>
            </a:extLst>
          </p:cNvPr>
          <p:cNvSpPr>
            <a:spLocks noGrp="1"/>
          </p:cNvSpPr>
          <p:nvPr>
            <p:ph type="title"/>
          </p:nvPr>
        </p:nvSpPr>
        <p:spPr>
          <a:xfrm>
            <a:off x="0" y="179614"/>
            <a:ext cx="12192000" cy="685800"/>
          </a:xfrm>
        </p:spPr>
        <p:txBody>
          <a:bodyPr>
            <a:normAutofit/>
          </a:bodyPr>
          <a:lstStyle/>
          <a:p>
            <a:pPr algn="ctr"/>
            <a:r>
              <a:rPr lang="en-US" sz="2400" b="1" dirty="0" err="1">
                <a:solidFill>
                  <a:srgbClr val="FFFF00"/>
                </a:solidFill>
                <a:latin typeface="+mn-lt"/>
              </a:rPr>
              <a:t>Organised</a:t>
            </a:r>
            <a:r>
              <a:rPr lang="en-US" sz="2400" b="1" dirty="0">
                <a:solidFill>
                  <a:srgbClr val="FFFF00"/>
                </a:solidFill>
                <a:latin typeface="+mn-lt"/>
              </a:rPr>
              <a:t> Albums</a:t>
            </a:r>
            <a:endParaRPr lang="en-IN" sz="2400" b="1" dirty="0">
              <a:solidFill>
                <a:srgbClr val="FFFF00"/>
              </a:solidFill>
              <a:latin typeface="+mn-lt"/>
            </a:endParaRPr>
          </a:p>
        </p:txBody>
      </p:sp>
      <p:pic>
        <p:nvPicPr>
          <p:cNvPr id="6" name="Content Placeholder 5">
            <a:extLst>
              <a:ext uri="{FF2B5EF4-FFF2-40B4-BE49-F238E27FC236}">
                <a16:creationId xmlns:a16="http://schemas.microsoft.com/office/drawing/2014/main" id="{AB92DA42-138F-0C9D-59E9-9F474DF57F8D}"/>
              </a:ext>
            </a:extLst>
          </p:cNvPr>
          <p:cNvPicPr>
            <a:picLocks noGrp="1" noChangeAspect="1"/>
          </p:cNvPicPr>
          <p:nvPr>
            <p:ph idx="1"/>
          </p:nvPr>
        </p:nvPicPr>
        <p:blipFill rotWithShape="1">
          <a:blip r:embed="rId2"/>
          <a:srcRect l="12981" t="17262" r="10969" b="7694"/>
          <a:stretch/>
        </p:blipFill>
        <p:spPr>
          <a:xfrm>
            <a:off x="1415143" y="961053"/>
            <a:ext cx="9687414" cy="5374433"/>
          </a:xfrm>
        </p:spPr>
      </p:pic>
    </p:spTree>
    <p:extLst>
      <p:ext uri="{BB962C8B-B14F-4D97-AF65-F5344CB8AC3E}">
        <p14:creationId xmlns:p14="http://schemas.microsoft.com/office/powerpoint/2010/main" val="21374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945-F639-DD75-B892-0A59E450E0DA}"/>
              </a:ext>
            </a:extLst>
          </p:cNvPr>
          <p:cNvSpPr>
            <a:spLocks noGrp="1"/>
          </p:cNvSpPr>
          <p:nvPr>
            <p:ph type="title"/>
          </p:nvPr>
        </p:nvSpPr>
        <p:spPr>
          <a:xfrm>
            <a:off x="4301412" y="293914"/>
            <a:ext cx="4348066" cy="396551"/>
          </a:xfrm>
        </p:spPr>
        <p:txBody>
          <a:bodyPr>
            <a:noAutofit/>
          </a:bodyPr>
          <a:lstStyle/>
          <a:p>
            <a:r>
              <a:rPr lang="en-US" sz="2400" b="1" dirty="0">
                <a:solidFill>
                  <a:srgbClr val="FFFF00"/>
                </a:solidFill>
                <a:latin typeface="+mn-lt"/>
              </a:rPr>
              <a:t>Content of an Album</a:t>
            </a:r>
            <a:endParaRPr lang="en-IN" sz="2400" b="1" dirty="0">
              <a:solidFill>
                <a:srgbClr val="FFFF00"/>
              </a:solidFill>
              <a:latin typeface="+mn-lt"/>
            </a:endParaRPr>
          </a:p>
        </p:txBody>
      </p:sp>
      <p:pic>
        <p:nvPicPr>
          <p:cNvPr id="6" name="Content Placeholder 5">
            <a:extLst>
              <a:ext uri="{FF2B5EF4-FFF2-40B4-BE49-F238E27FC236}">
                <a16:creationId xmlns:a16="http://schemas.microsoft.com/office/drawing/2014/main" id="{864B6C42-7FC9-ED7C-BB08-4D1F555D66CF}"/>
              </a:ext>
            </a:extLst>
          </p:cNvPr>
          <p:cNvPicPr>
            <a:picLocks noGrp="1" noChangeAspect="1"/>
          </p:cNvPicPr>
          <p:nvPr>
            <p:ph idx="1"/>
          </p:nvPr>
        </p:nvPicPr>
        <p:blipFill>
          <a:blip r:embed="rId2"/>
          <a:stretch>
            <a:fillRect/>
          </a:stretch>
        </p:blipFill>
        <p:spPr>
          <a:xfrm>
            <a:off x="1354324" y="861319"/>
            <a:ext cx="9861074" cy="5544147"/>
          </a:xfrm>
        </p:spPr>
      </p:pic>
    </p:spTree>
    <p:extLst>
      <p:ext uri="{BB962C8B-B14F-4D97-AF65-F5344CB8AC3E}">
        <p14:creationId xmlns:p14="http://schemas.microsoft.com/office/powerpoint/2010/main" val="1667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D5E-58F0-AA93-736D-D8236BF00CB5}"/>
              </a:ext>
            </a:extLst>
          </p:cNvPr>
          <p:cNvSpPr>
            <a:spLocks noGrp="1"/>
          </p:cNvSpPr>
          <p:nvPr>
            <p:ph type="title"/>
          </p:nvPr>
        </p:nvSpPr>
        <p:spPr>
          <a:xfrm>
            <a:off x="0" y="191277"/>
            <a:ext cx="12192000" cy="984380"/>
          </a:xfrm>
        </p:spPr>
        <p:txBody>
          <a:bodyPr>
            <a:normAutofit/>
          </a:bodyPr>
          <a:lstStyle/>
          <a:p>
            <a:pPr algn="ctr"/>
            <a:r>
              <a:rPr lang="en-US" sz="2400" b="1" dirty="0">
                <a:solidFill>
                  <a:srgbClr val="FFFF00"/>
                </a:solidFill>
                <a:latin typeface="+mn-lt"/>
              </a:rPr>
              <a:t>Functionality: Add, Move, Download, Delete</a:t>
            </a:r>
            <a:endParaRPr lang="en-IN" sz="2400" b="1" dirty="0">
              <a:solidFill>
                <a:srgbClr val="FFFF00"/>
              </a:solidFill>
              <a:latin typeface="+mn-lt"/>
            </a:endParaRPr>
          </a:p>
        </p:txBody>
      </p:sp>
      <p:pic>
        <p:nvPicPr>
          <p:cNvPr id="4" name="Picture 3">
            <a:extLst>
              <a:ext uri="{FF2B5EF4-FFF2-40B4-BE49-F238E27FC236}">
                <a16:creationId xmlns:a16="http://schemas.microsoft.com/office/drawing/2014/main" id="{85BA0282-FE71-2383-BF61-2FE1911B4917}"/>
              </a:ext>
            </a:extLst>
          </p:cNvPr>
          <p:cNvPicPr>
            <a:picLocks noChangeAspect="1"/>
          </p:cNvPicPr>
          <p:nvPr/>
        </p:nvPicPr>
        <p:blipFill rotWithShape="1">
          <a:blip r:embed="rId2"/>
          <a:srcRect l="69796" t="26951" r="7704" b="16174"/>
          <a:stretch/>
        </p:blipFill>
        <p:spPr>
          <a:xfrm>
            <a:off x="4463648" y="2187252"/>
            <a:ext cx="2743200" cy="3898522"/>
          </a:xfrm>
          <a:prstGeom prst="rect">
            <a:avLst/>
          </a:prstGeom>
        </p:spPr>
      </p:pic>
      <p:pic>
        <p:nvPicPr>
          <p:cNvPr id="8" name="Picture 7">
            <a:extLst>
              <a:ext uri="{FF2B5EF4-FFF2-40B4-BE49-F238E27FC236}">
                <a16:creationId xmlns:a16="http://schemas.microsoft.com/office/drawing/2014/main" id="{08CB843D-3843-014B-5A20-B5B26B2902D2}"/>
              </a:ext>
            </a:extLst>
          </p:cNvPr>
          <p:cNvPicPr>
            <a:picLocks noChangeAspect="1"/>
          </p:cNvPicPr>
          <p:nvPr/>
        </p:nvPicPr>
        <p:blipFill rotWithShape="1">
          <a:blip r:embed="rId3"/>
          <a:srcRect l="75860" t="17206" r="7187" b="73067"/>
          <a:stretch/>
        </p:blipFill>
        <p:spPr>
          <a:xfrm>
            <a:off x="4585450" y="1278294"/>
            <a:ext cx="2499596" cy="806321"/>
          </a:xfrm>
          <a:prstGeom prst="rect">
            <a:avLst/>
          </a:prstGeom>
        </p:spPr>
      </p:pic>
    </p:spTree>
    <p:extLst>
      <p:ext uri="{BB962C8B-B14F-4D97-AF65-F5344CB8AC3E}">
        <p14:creationId xmlns:p14="http://schemas.microsoft.com/office/powerpoint/2010/main" val="259218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049B-285A-9E47-CB62-7C41A1704BB2}"/>
              </a:ext>
            </a:extLst>
          </p:cNvPr>
          <p:cNvSpPr>
            <a:spLocks noGrp="1"/>
          </p:cNvSpPr>
          <p:nvPr>
            <p:ph type="title"/>
          </p:nvPr>
        </p:nvSpPr>
        <p:spPr>
          <a:xfrm>
            <a:off x="5186265" y="379445"/>
            <a:ext cx="1819469" cy="611155"/>
          </a:xfrm>
        </p:spPr>
        <p:txBody>
          <a:bodyPr>
            <a:normAutofit/>
          </a:bodyPr>
          <a:lstStyle/>
          <a:p>
            <a:r>
              <a:rPr lang="en-US" sz="2800" b="1" dirty="0">
                <a:solidFill>
                  <a:srgbClr val="FFFF00"/>
                </a:solidFill>
              </a:rPr>
              <a:t>Database </a:t>
            </a:r>
            <a:endParaRPr lang="en-IN" sz="2800" b="1" dirty="0">
              <a:solidFill>
                <a:srgbClr val="FFFF00"/>
              </a:solidFill>
            </a:endParaRPr>
          </a:p>
        </p:txBody>
      </p:sp>
      <p:pic>
        <p:nvPicPr>
          <p:cNvPr id="8" name="Content Placeholder 7">
            <a:extLst>
              <a:ext uri="{FF2B5EF4-FFF2-40B4-BE49-F238E27FC236}">
                <a16:creationId xmlns:a16="http://schemas.microsoft.com/office/drawing/2014/main" id="{EA57D758-6D08-4E62-8275-F7847148242F}"/>
              </a:ext>
            </a:extLst>
          </p:cNvPr>
          <p:cNvPicPr>
            <a:picLocks noGrp="1" noChangeAspect="1"/>
          </p:cNvPicPr>
          <p:nvPr>
            <p:ph idx="1"/>
          </p:nvPr>
        </p:nvPicPr>
        <p:blipFill>
          <a:blip r:embed="rId2"/>
          <a:stretch>
            <a:fillRect/>
          </a:stretch>
        </p:blipFill>
        <p:spPr>
          <a:xfrm>
            <a:off x="1713734" y="1119673"/>
            <a:ext cx="9376661" cy="5271797"/>
          </a:xfrm>
        </p:spPr>
      </p:pic>
    </p:spTree>
    <p:extLst>
      <p:ext uri="{BB962C8B-B14F-4D97-AF65-F5344CB8AC3E}">
        <p14:creationId xmlns:p14="http://schemas.microsoft.com/office/powerpoint/2010/main" val="541703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506</TotalTime>
  <Words>286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ImaGE MEDIA ORGANIZATION Website</vt:lpstr>
      <vt:lpstr>OVERVIEW of the Project</vt:lpstr>
      <vt:lpstr>PowerPoint Presentation</vt:lpstr>
      <vt:lpstr>SYSTEM ARCHITECTURE</vt:lpstr>
      <vt:lpstr>IMPLEMENTATION</vt:lpstr>
      <vt:lpstr>Organised Albums</vt:lpstr>
      <vt:lpstr>Content of an Album</vt:lpstr>
      <vt:lpstr>Functionality: Add, Move, Download, Delete</vt:lpstr>
      <vt:lpstr>Database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SIR M V INSTITUTE OF TECHNOLOGY     DEPARTMENT OF INFORMATION SCIENCE AND ENGINEERING</dc:title>
  <dc:creator>Prajwal Chougale</dc:creator>
  <cp:lastModifiedBy>Sushanth S Rao</cp:lastModifiedBy>
  <cp:revision>197</cp:revision>
  <dcterms:created xsi:type="dcterms:W3CDTF">2023-04-08T12:50:38Z</dcterms:created>
  <dcterms:modified xsi:type="dcterms:W3CDTF">2023-07-15T16:00:30Z</dcterms:modified>
</cp:coreProperties>
</file>