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2" r:id="rId2"/>
    <p:sldMasterId id="2147483664" r:id="rId3"/>
  </p:sldMasterIdLst>
  <p:notesMasterIdLst>
    <p:notesMasterId r:id="rId13"/>
  </p:notesMasterIdLst>
  <p:sldIdLst>
    <p:sldId id="256" r:id="rId4"/>
    <p:sldId id="299" r:id="rId5"/>
    <p:sldId id="280" r:id="rId6"/>
    <p:sldId id="302" r:id="rId7"/>
    <p:sldId id="300" r:id="rId8"/>
    <p:sldId id="301" r:id="rId9"/>
    <p:sldId id="281" r:id="rId10"/>
    <p:sldId id="282" r:id="rId11"/>
    <p:sldId id="269" r:id="rId12"/>
  </p:sldIdLst>
  <p:sldSz cx="9144000" cy="5143500" type="screen16x9"/>
  <p:notesSz cx="6858000" cy="9144000"/>
  <p:embeddedFontLst>
    <p:embeddedFont>
      <p:font typeface="Calibri" pitchFamily="34" charset="0"/>
      <p:regular r:id="rId14"/>
      <p:bold r:id="rId15"/>
      <p:italic r:id="rId16"/>
      <p:boldItalic r:id="rId17"/>
    </p:embeddedFont>
    <p:embeddedFont>
      <p:font typeface="Playfair Display" charset="0"/>
      <p:regular r:id="rId18"/>
      <p:bold r:id="rId19"/>
      <p:italic r:id="rId20"/>
      <p:boldItalic r:id="rId21"/>
    </p:embeddedFont>
    <p:embeddedFont>
      <p:font typeface="Helvetica Neue"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1" d="100"/>
          <a:sy n="111" d="100"/>
        </p:scale>
        <p:origin x="-634" y="-82"/>
      </p:cViewPr>
      <p:guideLst>
        <p:guide orient="horz" pos="1602"/>
        <p:guide pos="286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1303279f16_2_10: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endParaRPr/>
          </a:p>
        </p:txBody>
      </p:sp>
      <p:sp>
        <p:nvSpPr>
          <p:cNvPr id="92" name="Google Shape;92;g21303279f16_2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endParaR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endParaR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endParaR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endParaR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endParaR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endParaR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endParaR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1303279f16_6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1303279f16_6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ftr" idx="11"/>
          </p:nvPr>
        </p:nvSpPr>
        <p:spPr>
          <a:xfrm>
            <a:off x="3109133" y="4783224"/>
            <a:ext cx="2925733" cy="25775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58" name="Google Shape;58;p14"/>
          <p:cNvSpPr txBox="1">
            <a:spLocks noGrp="1"/>
          </p:cNvSpPr>
          <p:nvPr>
            <p:ph type="dt" idx="10"/>
          </p:nvPr>
        </p:nvSpPr>
        <p:spPr>
          <a:xfrm>
            <a:off x="457055" y="4783224"/>
            <a:ext cx="2103322" cy="25775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59" name="Google Shape;59;p14"/>
          <p:cNvSpPr txBox="1">
            <a:spLocks noGrp="1"/>
          </p:cNvSpPr>
          <p:nvPr>
            <p:ph type="sldNum" idx="12"/>
          </p:nvPr>
        </p:nvSpPr>
        <p:spPr>
          <a:xfrm>
            <a:off x="6583622" y="4783224"/>
            <a:ext cx="2103322" cy="25775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72"/>
        <p:cNvGrpSpPr/>
        <p:nvPr/>
      </p:nvGrpSpPr>
      <p:grpSpPr>
        <a:xfrm>
          <a:off x="0" y="0"/>
          <a:ext cx="0" cy="0"/>
          <a:chOff x="0" y="0"/>
          <a:chExt cx="0" cy="0"/>
        </a:xfrm>
      </p:grpSpPr>
      <p:sp>
        <p:nvSpPr>
          <p:cNvPr id="73" name="Google Shape;73;p16"/>
          <p:cNvSpPr txBox="1">
            <a:spLocks noGrp="1"/>
          </p:cNvSpPr>
          <p:nvPr>
            <p:ph type="ctrTitle"/>
          </p:nvPr>
        </p:nvSpPr>
        <p:spPr>
          <a:xfrm>
            <a:off x="685800" y="1597819"/>
            <a:ext cx="7772400" cy="12597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600"/>
              <a:buNone/>
              <a:defRPr/>
            </a:lvl1pPr>
            <a:lvl2pPr lvl="1" algn="ctr">
              <a:spcBef>
                <a:spcPts val="0"/>
              </a:spcBef>
              <a:spcAft>
                <a:spcPts val="0"/>
              </a:spcAft>
              <a:buSzPts val="600"/>
              <a:buNone/>
              <a:defRPr/>
            </a:lvl2pPr>
            <a:lvl3pPr lvl="2" algn="ctr">
              <a:spcBef>
                <a:spcPts val="0"/>
              </a:spcBef>
              <a:spcAft>
                <a:spcPts val="0"/>
              </a:spcAft>
              <a:buSzPts val="600"/>
              <a:buNone/>
              <a:defRPr/>
            </a:lvl3pPr>
            <a:lvl4pPr lvl="3" algn="ctr">
              <a:spcBef>
                <a:spcPts val="0"/>
              </a:spcBef>
              <a:spcAft>
                <a:spcPts val="0"/>
              </a:spcAft>
              <a:buSzPts val="600"/>
              <a:buNone/>
              <a:defRPr/>
            </a:lvl4pPr>
            <a:lvl5pPr lvl="4" algn="ctr">
              <a:spcBef>
                <a:spcPts val="0"/>
              </a:spcBef>
              <a:spcAft>
                <a:spcPts val="0"/>
              </a:spcAft>
              <a:buSzPts val="600"/>
              <a:buNone/>
              <a:defRPr/>
            </a:lvl5pPr>
            <a:lvl6pPr lvl="5" algn="ctr">
              <a:spcBef>
                <a:spcPts val="0"/>
              </a:spcBef>
              <a:spcAft>
                <a:spcPts val="0"/>
              </a:spcAft>
              <a:buSzPts val="600"/>
              <a:buNone/>
              <a:defRPr/>
            </a:lvl6pPr>
            <a:lvl7pPr lvl="6" algn="ctr">
              <a:spcBef>
                <a:spcPts val="0"/>
              </a:spcBef>
              <a:spcAft>
                <a:spcPts val="0"/>
              </a:spcAft>
              <a:buSzPts val="600"/>
              <a:buNone/>
              <a:defRPr/>
            </a:lvl7pPr>
            <a:lvl8pPr lvl="7" algn="ctr">
              <a:spcBef>
                <a:spcPts val="0"/>
              </a:spcBef>
              <a:spcAft>
                <a:spcPts val="0"/>
              </a:spcAft>
              <a:buSzPts val="600"/>
              <a:buNone/>
              <a:defRPr/>
            </a:lvl8pPr>
            <a:lvl9pPr lvl="8" algn="ctr">
              <a:spcBef>
                <a:spcPts val="0"/>
              </a:spcBef>
              <a:spcAft>
                <a:spcPts val="0"/>
              </a:spcAft>
              <a:buSzPts val="600"/>
              <a:buNone/>
              <a:defRPr/>
            </a:lvl9pPr>
          </a:lstStyle>
          <a:p>
            <a:endParaRPr/>
          </a:p>
        </p:txBody>
      </p:sp>
      <p:sp>
        <p:nvSpPr>
          <p:cNvPr id="74" name="Google Shape;74;p16"/>
          <p:cNvSpPr txBox="1">
            <a:spLocks noGrp="1"/>
          </p:cNvSpPr>
          <p:nvPr>
            <p:ph type="subTitle" idx="1"/>
          </p:nvPr>
        </p:nvSpPr>
        <p:spPr>
          <a:xfrm>
            <a:off x="1371600" y="2914650"/>
            <a:ext cx="6400800" cy="125979"/>
          </a:xfrm>
          <a:prstGeom prst="rect">
            <a:avLst/>
          </a:prstGeom>
          <a:noFill/>
          <a:ln>
            <a:noFill/>
          </a:ln>
        </p:spPr>
        <p:txBody>
          <a:bodyPr spcFirstLastPara="1" wrap="square" lIns="0" tIns="0" rIns="0" bIns="0" anchor="t" anchorCtr="0">
            <a:spAutoFit/>
          </a:bodyPr>
          <a:lstStyle>
            <a:lvl1pPr lvl="0" algn="ctr">
              <a:spcBef>
                <a:spcPts val="200"/>
              </a:spcBef>
              <a:spcAft>
                <a:spcPts val="0"/>
              </a:spcAft>
              <a:buClr>
                <a:srgbClr val="888888"/>
              </a:buClr>
              <a:buSzPts val="800"/>
              <a:buFont typeface="Calibri" panose="020F0502020204030204"/>
              <a:buNone/>
              <a:defRPr>
                <a:solidFill>
                  <a:srgbClr val="888888"/>
                </a:solidFill>
              </a:defRPr>
            </a:lvl1pPr>
            <a:lvl2pPr lvl="1" algn="ctr">
              <a:spcBef>
                <a:spcPts val="200"/>
              </a:spcBef>
              <a:spcAft>
                <a:spcPts val="0"/>
              </a:spcAft>
              <a:buClr>
                <a:srgbClr val="888888"/>
              </a:buClr>
              <a:buSzPts val="800"/>
              <a:buFont typeface="Calibri" panose="020F0502020204030204"/>
              <a:buNone/>
              <a:defRPr>
                <a:solidFill>
                  <a:srgbClr val="888888"/>
                </a:solidFill>
              </a:defRPr>
            </a:lvl2pPr>
            <a:lvl3pPr lvl="2" algn="ctr">
              <a:spcBef>
                <a:spcPts val="200"/>
              </a:spcBef>
              <a:spcAft>
                <a:spcPts val="0"/>
              </a:spcAft>
              <a:buClr>
                <a:srgbClr val="888888"/>
              </a:buClr>
              <a:buSzPts val="800"/>
              <a:buFont typeface="Calibri" panose="020F0502020204030204"/>
              <a:buNone/>
              <a:defRPr>
                <a:solidFill>
                  <a:srgbClr val="888888"/>
                </a:solidFill>
              </a:defRPr>
            </a:lvl3pPr>
            <a:lvl4pPr lvl="3" algn="ctr">
              <a:spcBef>
                <a:spcPts val="200"/>
              </a:spcBef>
              <a:spcAft>
                <a:spcPts val="0"/>
              </a:spcAft>
              <a:buClr>
                <a:srgbClr val="888888"/>
              </a:buClr>
              <a:buSzPts val="800"/>
              <a:buFont typeface="Calibri" panose="020F0502020204030204"/>
              <a:buNone/>
              <a:defRPr>
                <a:solidFill>
                  <a:srgbClr val="888888"/>
                </a:solidFill>
              </a:defRPr>
            </a:lvl4pPr>
            <a:lvl5pPr lvl="4" algn="ctr">
              <a:spcBef>
                <a:spcPts val="200"/>
              </a:spcBef>
              <a:spcAft>
                <a:spcPts val="0"/>
              </a:spcAft>
              <a:buClr>
                <a:srgbClr val="888888"/>
              </a:buClr>
              <a:buSzPts val="800"/>
              <a:buFont typeface="Calibri" panose="020F0502020204030204"/>
              <a:buNone/>
              <a:defRPr>
                <a:solidFill>
                  <a:srgbClr val="888888"/>
                </a:solidFill>
              </a:defRPr>
            </a:lvl5pPr>
            <a:lvl6pPr lvl="5" algn="ctr">
              <a:spcBef>
                <a:spcPts val="0"/>
              </a:spcBef>
              <a:spcAft>
                <a:spcPts val="0"/>
              </a:spcAft>
              <a:buClr>
                <a:srgbClr val="888888"/>
              </a:buClr>
              <a:buSzPts val="800"/>
              <a:buFont typeface="Calibri" panose="020F0502020204030204"/>
              <a:buNone/>
              <a:defRPr>
                <a:solidFill>
                  <a:srgbClr val="888888"/>
                </a:solidFill>
              </a:defRPr>
            </a:lvl6pPr>
            <a:lvl7pPr lvl="6" algn="ctr">
              <a:spcBef>
                <a:spcPts val="0"/>
              </a:spcBef>
              <a:spcAft>
                <a:spcPts val="0"/>
              </a:spcAft>
              <a:buClr>
                <a:srgbClr val="888888"/>
              </a:buClr>
              <a:buSzPts val="800"/>
              <a:buFont typeface="Calibri" panose="020F0502020204030204"/>
              <a:buNone/>
              <a:defRPr>
                <a:solidFill>
                  <a:srgbClr val="888888"/>
                </a:solidFill>
              </a:defRPr>
            </a:lvl7pPr>
            <a:lvl8pPr lvl="7" algn="ctr">
              <a:spcBef>
                <a:spcPts val="0"/>
              </a:spcBef>
              <a:spcAft>
                <a:spcPts val="0"/>
              </a:spcAft>
              <a:buClr>
                <a:srgbClr val="888888"/>
              </a:buClr>
              <a:buSzPts val="800"/>
              <a:buFont typeface="Calibri" panose="020F0502020204030204"/>
              <a:buNone/>
              <a:defRPr>
                <a:solidFill>
                  <a:srgbClr val="888888"/>
                </a:solidFill>
              </a:defRPr>
            </a:lvl8pPr>
            <a:lvl9pPr lvl="8" algn="ctr">
              <a:spcBef>
                <a:spcPts val="0"/>
              </a:spcBef>
              <a:spcAft>
                <a:spcPts val="0"/>
              </a:spcAft>
              <a:buClr>
                <a:srgbClr val="888888"/>
              </a:buClr>
              <a:buSzPts val="800"/>
              <a:buFont typeface="Calibri" panose="020F0502020204030204"/>
              <a:buNone/>
              <a:defRPr>
                <a:solidFill>
                  <a:srgbClr val="888888"/>
                </a:solidFill>
              </a:defRPr>
            </a:lvl9pPr>
          </a:lstStyle>
          <a:p>
            <a:endParaRPr/>
          </a:p>
        </p:txBody>
      </p:sp>
      <p:sp>
        <p:nvSpPr>
          <p:cNvPr id="75" name="Google Shape;75;p16"/>
          <p:cNvSpPr txBox="1">
            <a:spLocks noGrp="1"/>
          </p:cNvSpPr>
          <p:nvPr>
            <p:ph type="dt" idx="10"/>
          </p:nvPr>
        </p:nvSpPr>
        <p:spPr>
          <a:xfrm>
            <a:off x="457055" y="4783224"/>
            <a:ext cx="2103322" cy="12562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76" name="Google Shape;76;p16"/>
          <p:cNvSpPr txBox="1">
            <a:spLocks noGrp="1"/>
          </p:cNvSpPr>
          <p:nvPr>
            <p:ph type="ftr" idx="11"/>
          </p:nvPr>
        </p:nvSpPr>
        <p:spPr>
          <a:xfrm>
            <a:off x="3109133" y="4783224"/>
            <a:ext cx="2925733" cy="12562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77" name="Google Shape;77;p16"/>
          <p:cNvSpPr txBox="1">
            <a:spLocks noGrp="1"/>
          </p:cNvSpPr>
          <p:nvPr>
            <p:ph type="sldNum" idx="12"/>
          </p:nvPr>
        </p:nvSpPr>
        <p:spPr>
          <a:xfrm>
            <a:off x="6583622" y="4783224"/>
            <a:ext cx="2103322" cy="12562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64269" y="185553"/>
            <a:ext cx="8615462" cy="22020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600"/>
              <a:buNone/>
              <a:defRPr sz="1400" b="0" i="1">
                <a:solidFill>
                  <a:srgbClr val="422C75"/>
                </a:solidFill>
                <a:latin typeface="Playfair Display" panose="020B0704020202020204"/>
                <a:ea typeface="Playfair Display" panose="020B0704020202020204"/>
                <a:cs typeface="Playfair Display" panose="020B0704020202020204"/>
                <a:sym typeface="Playfair Display" panose="020B0704020202020204"/>
              </a:defRPr>
            </a:lvl1pPr>
            <a:lvl2pPr lvl="1" algn="ctr">
              <a:spcBef>
                <a:spcPts val="0"/>
              </a:spcBef>
              <a:spcAft>
                <a:spcPts val="0"/>
              </a:spcAft>
              <a:buSzPts val="600"/>
              <a:buNone/>
              <a:defRPr/>
            </a:lvl2pPr>
            <a:lvl3pPr lvl="2" algn="ctr">
              <a:spcBef>
                <a:spcPts val="0"/>
              </a:spcBef>
              <a:spcAft>
                <a:spcPts val="0"/>
              </a:spcAft>
              <a:buSzPts val="600"/>
              <a:buNone/>
              <a:defRPr/>
            </a:lvl3pPr>
            <a:lvl4pPr lvl="3" algn="ctr">
              <a:spcBef>
                <a:spcPts val="0"/>
              </a:spcBef>
              <a:spcAft>
                <a:spcPts val="0"/>
              </a:spcAft>
              <a:buSzPts val="600"/>
              <a:buNone/>
              <a:defRPr/>
            </a:lvl4pPr>
            <a:lvl5pPr lvl="4" algn="ctr">
              <a:spcBef>
                <a:spcPts val="0"/>
              </a:spcBef>
              <a:spcAft>
                <a:spcPts val="0"/>
              </a:spcAft>
              <a:buSzPts val="600"/>
              <a:buNone/>
              <a:defRPr/>
            </a:lvl5pPr>
            <a:lvl6pPr lvl="5" algn="ctr">
              <a:spcBef>
                <a:spcPts val="0"/>
              </a:spcBef>
              <a:spcAft>
                <a:spcPts val="0"/>
              </a:spcAft>
              <a:buSzPts val="600"/>
              <a:buNone/>
              <a:defRPr/>
            </a:lvl6pPr>
            <a:lvl7pPr lvl="6" algn="ctr">
              <a:spcBef>
                <a:spcPts val="0"/>
              </a:spcBef>
              <a:spcAft>
                <a:spcPts val="0"/>
              </a:spcAft>
              <a:buSzPts val="600"/>
              <a:buNone/>
              <a:defRPr/>
            </a:lvl7pPr>
            <a:lvl8pPr lvl="7" algn="ctr">
              <a:spcBef>
                <a:spcPts val="0"/>
              </a:spcBef>
              <a:spcAft>
                <a:spcPts val="0"/>
              </a:spcAft>
              <a:buSzPts val="600"/>
              <a:buNone/>
              <a:defRPr/>
            </a:lvl8pPr>
            <a:lvl9pPr lvl="8" algn="ctr">
              <a:spcBef>
                <a:spcPts val="0"/>
              </a:spcBef>
              <a:spcAft>
                <a:spcPts val="0"/>
              </a:spcAft>
              <a:buSzPts val="600"/>
              <a:buNone/>
              <a:defRPr/>
            </a:lvl9pPr>
          </a:lstStyle>
          <a:p>
            <a:endParaRPr/>
          </a:p>
        </p:txBody>
      </p:sp>
      <p:sp>
        <p:nvSpPr>
          <p:cNvPr id="86" name="Google Shape;86;p18"/>
          <p:cNvSpPr txBox="1">
            <a:spLocks noGrp="1"/>
          </p:cNvSpPr>
          <p:nvPr>
            <p:ph type="body" idx="1"/>
          </p:nvPr>
        </p:nvSpPr>
        <p:spPr>
          <a:xfrm>
            <a:off x="1249141" y="1188406"/>
            <a:ext cx="6645718" cy="1033176"/>
          </a:xfrm>
          <a:prstGeom prst="rect">
            <a:avLst/>
          </a:prstGeom>
          <a:noFill/>
          <a:ln>
            <a:noFill/>
          </a:ln>
        </p:spPr>
        <p:txBody>
          <a:bodyPr spcFirstLastPara="1" wrap="square" lIns="0" tIns="0" rIns="0" bIns="0" anchor="t" anchorCtr="0">
            <a:spAutoFit/>
          </a:bodyPr>
          <a:lstStyle>
            <a:lvl1pPr marL="457200" lvl="0" indent="-228600" algn="l">
              <a:spcBef>
                <a:spcPts val="200"/>
              </a:spcBef>
              <a:spcAft>
                <a:spcPts val="0"/>
              </a:spcAft>
              <a:buSzPts val="600"/>
              <a:buNone/>
              <a:defRPr b="0" i="0">
                <a:solidFill>
                  <a:schemeClr val="dk1"/>
                </a:solidFill>
              </a:defRPr>
            </a:lvl1pPr>
            <a:lvl2pPr marL="914400" lvl="1" indent="-228600" algn="l">
              <a:spcBef>
                <a:spcPts val="200"/>
              </a:spcBef>
              <a:spcAft>
                <a:spcPts val="0"/>
              </a:spcAft>
              <a:buSzPts val="600"/>
              <a:buNone/>
              <a:defRPr/>
            </a:lvl2pPr>
            <a:lvl3pPr marL="1371600" lvl="2" indent="-228600" algn="l">
              <a:spcBef>
                <a:spcPts val="200"/>
              </a:spcBef>
              <a:spcAft>
                <a:spcPts val="0"/>
              </a:spcAft>
              <a:buSzPts val="600"/>
              <a:buNone/>
              <a:defRPr/>
            </a:lvl3pPr>
            <a:lvl4pPr marL="1828800" lvl="3" indent="-228600" algn="l">
              <a:spcBef>
                <a:spcPts val="200"/>
              </a:spcBef>
              <a:spcAft>
                <a:spcPts val="0"/>
              </a:spcAft>
              <a:buSzPts val="600"/>
              <a:buNone/>
              <a:defRPr/>
            </a:lvl4pPr>
            <a:lvl5pPr marL="2286000" lvl="4" indent="-228600" algn="l">
              <a:spcBef>
                <a:spcPts val="200"/>
              </a:spcBef>
              <a:spcAft>
                <a:spcPts val="0"/>
              </a:spcAft>
              <a:buSzPts val="600"/>
              <a:buNone/>
              <a:defRPr/>
            </a:lvl5pPr>
            <a:lvl6pPr marL="2743200" lvl="5" indent="-228600" algn="l">
              <a:spcBef>
                <a:spcPts val="0"/>
              </a:spcBef>
              <a:spcAft>
                <a:spcPts val="0"/>
              </a:spcAft>
              <a:buSzPts val="600"/>
              <a:buNone/>
              <a:defRPr/>
            </a:lvl6pPr>
            <a:lvl7pPr marL="3200400" lvl="6" indent="-228600" algn="l">
              <a:spcBef>
                <a:spcPts val="0"/>
              </a:spcBef>
              <a:spcAft>
                <a:spcPts val="0"/>
              </a:spcAft>
              <a:buSzPts val="600"/>
              <a:buNone/>
              <a:defRPr/>
            </a:lvl7pPr>
            <a:lvl8pPr marL="3657600" lvl="7" indent="-228600" algn="l">
              <a:spcBef>
                <a:spcPts val="0"/>
              </a:spcBef>
              <a:spcAft>
                <a:spcPts val="0"/>
              </a:spcAft>
              <a:buSzPts val="600"/>
              <a:buNone/>
              <a:defRPr/>
            </a:lvl8pPr>
            <a:lvl9pPr marL="4114800" lvl="8" indent="-228600" algn="l">
              <a:spcBef>
                <a:spcPts val="0"/>
              </a:spcBef>
              <a:spcAft>
                <a:spcPts val="0"/>
              </a:spcAft>
              <a:buSzPts val="600"/>
              <a:buNone/>
              <a:defRPr/>
            </a:lvl9pPr>
          </a:lstStyle>
          <a:p>
            <a:endParaRPr/>
          </a:p>
        </p:txBody>
      </p:sp>
      <p:sp>
        <p:nvSpPr>
          <p:cNvPr id="87" name="Google Shape;87;p18"/>
          <p:cNvSpPr txBox="1">
            <a:spLocks noGrp="1"/>
          </p:cNvSpPr>
          <p:nvPr>
            <p:ph type="ftr" idx="11"/>
          </p:nvPr>
        </p:nvSpPr>
        <p:spPr>
          <a:xfrm>
            <a:off x="3109133" y="4783224"/>
            <a:ext cx="2925733" cy="25775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88" name="Google Shape;88;p18"/>
          <p:cNvSpPr txBox="1">
            <a:spLocks noGrp="1"/>
          </p:cNvSpPr>
          <p:nvPr>
            <p:ph type="dt" idx="10"/>
          </p:nvPr>
        </p:nvSpPr>
        <p:spPr>
          <a:xfrm>
            <a:off x="457055" y="4783224"/>
            <a:ext cx="2103322" cy="25775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89" name="Google Shape;89;p18"/>
          <p:cNvSpPr txBox="1">
            <a:spLocks noGrp="1"/>
          </p:cNvSpPr>
          <p:nvPr>
            <p:ph type="sldNum" idx="12"/>
          </p:nvPr>
        </p:nvSpPr>
        <p:spPr>
          <a:xfrm>
            <a:off x="6583622" y="4783224"/>
            <a:ext cx="2103322" cy="25775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269" y="185553"/>
            <a:ext cx="8615462" cy="22020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2" name="Google Shape;52;p13"/>
          <p:cNvSpPr txBox="1">
            <a:spLocks noGrp="1"/>
          </p:cNvSpPr>
          <p:nvPr>
            <p:ph type="body" idx="1"/>
          </p:nvPr>
        </p:nvSpPr>
        <p:spPr>
          <a:xfrm>
            <a:off x="1249141" y="1188406"/>
            <a:ext cx="6645718" cy="1033176"/>
          </a:xfrm>
          <a:prstGeom prst="rect">
            <a:avLst/>
          </a:prstGeom>
          <a:noFill/>
          <a:ln>
            <a:noFill/>
          </a:ln>
        </p:spPr>
        <p:txBody>
          <a:bodyPr spcFirstLastPara="1" wrap="square" lIns="0" tIns="0" rIns="0" bIns="0" anchor="t" anchorCtr="0">
            <a:spAutoFit/>
          </a:bodyPr>
          <a:lstStyle>
            <a:lvl1pPr marL="457200" marR="0" lvl="0"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53" name="Google Shape;53;p13"/>
          <p:cNvSpPr txBox="1">
            <a:spLocks noGrp="1"/>
          </p:cNvSpPr>
          <p:nvPr>
            <p:ph type="ftr" idx="11"/>
          </p:nvPr>
        </p:nvSpPr>
        <p:spPr>
          <a:xfrm>
            <a:off x="3109133" y="4783224"/>
            <a:ext cx="2925733" cy="25775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4" name="Google Shape;54;p13"/>
          <p:cNvSpPr txBox="1">
            <a:spLocks noGrp="1"/>
          </p:cNvSpPr>
          <p:nvPr>
            <p:ph type="dt" idx="10"/>
          </p:nvPr>
        </p:nvSpPr>
        <p:spPr>
          <a:xfrm>
            <a:off x="457055" y="4783224"/>
            <a:ext cx="2103322" cy="25775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5" name="Google Shape;55;p13"/>
          <p:cNvSpPr txBox="1">
            <a:spLocks noGrp="1"/>
          </p:cNvSpPr>
          <p:nvPr>
            <p:ph type="sldNum" idx="12"/>
          </p:nvPr>
        </p:nvSpPr>
        <p:spPr>
          <a:xfrm>
            <a:off x="6583622" y="4783224"/>
            <a:ext cx="2103322" cy="25775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6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5"/>
          <p:cNvSpPr/>
          <p:nvPr/>
        </p:nvSpPr>
        <p:spPr>
          <a:xfrm>
            <a:off x="0" y="5137724"/>
            <a:ext cx="91440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2" name="Google Shape;62;p15"/>
          <p:cNvSpPr/>
          <p:nvPr/>
        </p:nvSpPr>
        <p:spPr>
          <a:xfrm>
            <a:off x="0" y="5127616"/>
            <a:ext cx="9131003"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p15"/>
          <p:cNvSpPr/>
          <p:nvPr/>
        </p:nvSpPr>
        <p:spPr>
          <a:xfrm>
            <a:off x="12997" y="21660"/>
            <a:ext cx="0" cy="510018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 name="Google Shape;64;p15"/>
          <p:cNvSpPr/>
          <p:nvPr/>
        </p:nvSpPr>
        <p:spPr>
          <a:xfrm>
            <a:off x="0" y="10830"/>
            <a:ext cx="91440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 name="Google Shape;65;p15"/>
          <p:cNvSpPr/>
          <p:nvPr/>
        </p:nvSpPr>
        <p:spPr>
          <a:xfrm>
            <a:off x="9131003" y="5121840"/>
            <a:ext cx="12997" cy="10830"/>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 name="Google Shape;66;p15"/>
          <p:cNvSpPr/>
          <p:nvPr/>
        </p:nvSpPr>
        <p:spPr>
          <a:xfrm>
            <a:off x="9131003" y="21660"/>
            <a:ext cx="0" cy="510018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7" name="Google Shape;67;p15"/>
          <p:cNvSpPr txBox="1">
            <a:spLocks noGrp="1"/>
          </p:cNvSpPr>
          <p:nvPr>
            <p:ph type="title"/>
          </p:nvPr>
        </p:nvSpPr>
        <p:spPr>
          <a:xfrm>
            <a:off x="264269" y="185553"/>
            <a:ext cx="8615462" cy="22020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68" name="Google Shape;68;p15"/>
          <p:cNvSpPr txBox="1">
            <a:spLocks noGrp="1"/>
          </p:cNvSpPr>
          <p:nvPr>
            <p:ph type="body" idx="1"/>
          </p:nvPr>
        </p:nvSpPr>
        <p:spPr>
          <a:xfrm>
            <a:off x="1249141" y="1188406"/>
            <a:ext cx="6645718" cy="1033176"/>
          </a:xfrm>
          <a:prstGeom prst="rect">
            <a:avLst/>
          </a:prstGeom>
          <a:noFill/>
          <a:ln>
            <a:noFill/>
          </a:ln>
        </p:spPr>
        <p:txBody>
          <a:bodyPr spcFirstLastPara="1" wrap="square" lIns="0" tIns="0" rIns="0" bIns="0" anchor="t" anchorCtr="0">
            <a:spAutoFit/>
          </a:bodyPr>
          <a:lstStyle>
            <a:lvl1pPr marL="457200" marR="0" lvl="0"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69" name="Google Shape;69;p15"/>
          <p:cNvSpPr txBox="1">
            <a:spLocks noGrp="1"/>
          </p:cNvSpPr>
          <p:nvPr>
            <p:ph type="dt" idx="10"/>
          </p:nvPr>
        </p:nvSpPr>
        <p:spPr>
          <a:xfrm>
            <a:off x="457055" y="4783224"/>
            <a:ext cx="2103322" cy="12562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0" name="Google Shape;70;p15"/>
          <p:cNvSpPr txBox="1">
            <a:spLocks noGrp="1"/>
          </p:cNvSpPr>
          <p:nvPr>
            <p:ph type="ftr" idx="11"/>
          </p:nvPr>
        </p:nvSpPr>
        <p:spPr>
          <a:xfrm>
            <a:off x="3109133" y="4783224"/>
            <a:ext cx="2925733" cy="12562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1" name="Google Shape;71;p15"/>
          <p:cNvSpPr txBox="1">
            <a:spLocks noGrp="1"/>
          </p:cNvSpPr>
          <p:nvPr>
            <p:ph type="sldNum" idx="12"/>
          </p:nvPr>
        </p:nvSpPr>
        <p:spPr>
          <a:xfrm>
            <a:off x="6583622" y="4783224"/>
            <a:ext cx="2103322" cy="12562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6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64269" y="185553"/>
            <a:ext cx="8615462" cy="22020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0" name="Google Shape;80;p17"/>
          <p:cNvSpPr txBox="1">
            <a:spLocks noGrp="1"/>
          </p:cNvSpPr>
          <p:nvPr>
            <p:ph type="body" idx="1"/>
          </p:nvPr>
        </p:nvSpPr>
        <p:spPr>
          <a:xfrm>
            <a:off x="1249141" y="1188406"/>
            <a:ext cx="6645718" cy="1033176"/>
          </a:xfrm>
          <a:prstGeom prst="rect">
            <a:avLst/>
          </a:prstGeom>
          <a:noFill/>
          <a:ln>
            <a:noFill/>
          </a:ln>
        </p:spPr>
        <p:txBody>
          <a:bodyPr spcFirstLastPara="1" wrap="square" lIns="0" tIns="0" rIns="0" bIns="0" anchor="t" anchorCtr="0">
            <a:spAutoFit/>
          </a:bodyPr>
          <a:lstStyle>
            <a:lvl1pPr marL="457200" marR="0" lvl="0"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9pPr>
          </a:lstStyle>
          <a:p>
            <a:endParaRPr/>
          </a:p>
        </p:txBody>
      </p:sp>
      <p:sp>
        <p:nvSpPr>
          <p:cNvPr id="81" name="Google Shape;81;p17"/>
          <p:cNvSpPr txBox="1">
            <a:spLocks noGrp="1"/>
          </p:cNvSpPr>
          <p:nvPr>
            <p:ph type="ftr" idx="11"/>
          </p:nvPr>
        </p:nvSpPr>
        <p:spPr>
          <a:xfrm>
            <a:off x="3109133" y="4783224"/>
            <a:ext cx="2925733" cy="25775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2" name="Google Shape;82;p17"/>
          <p:cNvSpPr txBox="1">
            <a:spLocks noGrp="1"/>
          </p:cNvSpPr>
          <p:nvPr>
            <p:ph type="dt" idx="10"/>
          </p:nvPr>
        </p:nvSpPr>
        <p:spPr>
          <a:xfrm>
            <a:off x="457055" y="4783224"/>
            <a:ext cx="2103322" cy="25775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3" name="Google Shape;83;p17"/>
          <p:cNvSpPr txBox="1">
            <a:spLocks noGrp="1"/>
          </p:cNvSpPr>
          <p:nvPr>
            <p:ph type="sldNum" idx="12"/>
          </p:nvPr>
        </p:nvSpPr>
        <p:spPr>
          <a:xfrm>
            <a:off x="6583622" y="4783224"/>
            <a:ext cx="2103322" cy="25775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sz="6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19"/>
          <p:cNvSpPr txBox="1"/>
          <p:nvPr/>
        </p:nvSpPr>
        <p:spPr>
          <a:xfrm>
            <a:off x="0" y="0"/>
            <a:ext cx="9144000" cy="51435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41575" tIns="20775" rIns="41575" bIns="20775" anchor="ctr"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9"/>
          <p:cNvSpPr txBox="1"/>
          <p:nvPr/>
        </p:nvSpPr>
        <p:spPr>
          <a:xfrm>
            <a:off x="2745739" y="1143000"/>
            <a:ext cx="6240131" cy="1113246"/>
          </a:xfrm>
          <a:prstGeom prst="rect">
            <a:avLst/>
          </a:prstGeom>
          <a:noFill/>
          <a:ln>
            <a:noFill/>
          </a:ln>
        </p:spPr>
        <p:txBody>
          <a:bodyPr spcFirstLastPara="1" wrap="square" lIns="0" tIns="5200" rIns="0" bIns="0" anchor="t" anchorCtr="0">
            <a:spAutoFit/>
          </a:bodyPr>
          <a:lstStyle/>
          <a:p>
            <a:pPr>
              <a:buClr>
                <a:srgbClr val="005893"/>
              </a:buClr>
              <a:buSzPts val="3600"/>
            </a:pPr>
            <a:endParaRPr lang="en-US" sz="400" dirty="0">
              <a:latin typeface="Times New Roman" panose="02020603050405020304" charset="0"/>
              <a:cs typeface="Times New Roman" panose="02020603050405020304" charset="0"/>
            </a:endParaRPr>
          </a:p>
          <a:p>
            <a:pPr lvl="0">
              <a:buClr>
                <a:srgbClr val="005893"/>
              </a:buClr>
              <a:buSzPts val="3600"/>
            </a:pPr>
            <a:r>
              <a:rPr lang="en-US" altLang="en-GB" sz="2800" dirty="0" smtClean="0">
                <a:solidFill>
                  <a:srgbClr val="005893"/>
                </a:solidFill>
                <a:latin typeface="Times New Roman" pitchFamily="18" charset="0"/>
                <a:cs typeface="Times New Roman" pitchFamily="18" charset="0"/>
                <a:sym typeface="Playfair Display" panose="020B0704020202020204"/>
              </a:rPr>
              <a:t>22MCE23TL</a:t>
            </a:r>
          </a:p>
          <a:p>
            <a:pPr lvl="0">
              <a:buClr>
                <a:srgbClr val="005893"/>
              </a:buClr>
              <a:buSzPts val="3600"/>
            </a:pPr>
            <a:r>
              <a:rPr lang="en-US" sz="4000" dirty="0" smtClean="0">
                <a:solidFill>
                  <a:schemeClr val="accent1">
                    <a:lumMod val="75000"/>
                  </a:schemeClr>
                </a:solidFill>
                <a:latin typeface="Times New Roman" pitchFamily="18" charset="0"/>
                <a:cs typeface="Times New Roman" pitchFamily="18" charset="0"/>
              </a:rPr>
              <a:t>Creating Processes</a:t>
            </a:r>
            <a:endParaRPr lang="en-US" altLang="en-GB" sz="4000" dirty="0" smtClean="0">
              <a:solidFill>
                <a:schemeClr val="accent1">
                  <a:lumMod val="75000"/>
                </a:schemeClr>
              </a:solidFill>
              <a:latin typeface="Times New Roman" pitchFamily="18" charset="0"/>
              <a:cs typeface="Times New Roman" pitchFamily="18" charset="0"/>
              <a:sym typeface="Playfair Display" panose="020B0704020202020204"/>
            </a:endParaRPr>
          </a:p>
        </p:txBody>
      </p:sp>
      <p:sp>
        <p:nvSpPr>
          <p:cNvPr id="96" name="Google Shape;96;p19"/>
          <p:cNvSpPr/>
          <p:nvPr/>
        </p:nvSpPr>
        <p:spPr>
          <a:xfrm>
            <a:off x="-2888" y="7220"/>
            <a:ext cx="4265130" cy="2945744"/>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Google Shape;97;p19"/>
          <p:cNvSpPr txBox="1"/>
          <p:nvPr/>
        </p:nvSpPr>
        <p:spPr>
          <a:xfrm>
            <a:off x="214448" y="189163"/>
            <a:ext cx="839740" cy="837515"/>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 name="Google Shape;98;p19"/>
          <p:cNvSpPr txBox="1"/>
          <p:nvPr/>
        </p:nvSpPr>
        <p:spPr>
          <a:xfrm>
            <a:off x="2548825" y="607921"/>
            <a:ext cx="66428" cy="67145"/>
          </a:xfrm>
          <a:prstGeom prst="rect">
            <a:avLst/>
          </a:prstGeom>
          <a:blipFill rotWithShape="1">
            <a:blip r:embed="rId4"/>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19"/>
          <p:cNvSpPr txBox="1"/>
          <p:nvPr/>
        </p:nvSpPr>
        <p:spPr>
          <a:xfrm>
            <a:off x="1140834" y="327786"/>
            <a:ext cx="1732912" cy="560269"/>
          </a:xfrm>
          <a:prstGeom prst="rect">
            <a:avLst/>
          </a:prstGeom>
          <a:noFill/>
          <a:ln>
            <a:noFill/>
          </a:ln>
        </p:spPr>
        <p:txBody>
          <a:bodyPr spcFirstLastPara="1" wrap="square" lIns="0" tIns="6050" rIns="0" bIns="0" anchor="t" anchorCtr="0">
            <a:spAutoFit/>
          </a:bodyPr>
          <a:lstStyle/>
          <a:p>
            <a:pPr marL="0" marR="0" lvl="0" indent="0" algn="l" rtl="0">
              <a:lnSpc>
                <a:spcPct val="112000"/>
              </a:lnSpc>
              <a:spcBef>
                <a:spcPts val="0"/>
              </a:spcBef>
              <a:spcAft>
                <a:spcPts val="0"/>
              </a:spcAft>
              <a:buClr>
                <a:srgbClr val="FFFFFF"/>
              </a:buClr>
              <a:buSzPts val="1900"/>
              <a:buFont typeface="Helvetica Neue" panose="020B0704020202020204"/>
              <a:buNone/>
            </a:pPr>
            <a:r>
              <a:rPr lang="en-GB" sz="1900" b="1" i="0" u="none">
                <a:solidFill>
                  <a:srgbClr val="FFFFFF"/>
                </a:solidFill>
                <a:latin typeface="Helvetica Neue" panose="020B0704020202020204"/>
                <a:ea typeface="Helvetica Neue" panose="020B0704020202020204"/>
                <a:cs typeface="Helvetica Neue" panose="020B0704020202020204"/>
                <a:sym typeface="Helvetica Neue" panose="020B0704020202020204"/>
              </a:rPr>
              <a:t>RV College of </a:t>
            </a:r>
            <a:endParaRPr sz="600"/>
          </a:p>
          <a:p>
            <a:pPr marL="0" marR="0" lvl="0" indent="0" algn="l" rtl="0">
              <a:lnSpc>
                <a:spcPct val="112000"/>
              </a:lnSpc>
              <a:spcBef>
                <a:spcPts val="0"/>
              </a:spcBef>
              <a:spcAft>
                <a:spcPts val="0"/>
              </a:spcAft>
              <a:buClr>
                <a:srgbClr val="FFFFFF"/>
              </a:buClr>
              <a:buSzPts val="1900"/>
              <a:buFont typeface="Helvetica Neue" panose="020B0704020202020204"/>
              <a:buNone/>
            </a:pPr>
            <a:r>
              <a:rPr lang="en-GB" sz="1900" b="1" i="0" u="none">
                <a:solidFill>
                  <a:srgbClr val="FFFFFF"/>
                </a:solidFill>
                <a:latin typeface="Helvetica Neue" panose="020B0704020202020204"/>
                <a:ea typeface="Helvetica Neue" panose="020B0704020202020204"/>
                <a:cs typeface="Helvetica Neue" panose="020B0704020202020204"/>
                <a:sym typeface="Helvetica Neue" panose="020B0704020202020204"/>
              </a:rPr>
              <a:t>Engineering</a:t>
            </a:r>
            <a:endParaRPr sz="600"/>
          </a:p>
        </p:txBody>
      </p:sp>
      <p:sp>
        <p:nvSpPr>
          <p:cNvPr id="100" name="Google Shape;100;p19"/>
          <p:cNvSpPr txBox="1"/>
          <p:nvPr/>
        </p:nvSpPr>
        <p:spPr>
          <a:xfrm>
            <a:off x="7330940" y="185553"/>
            <a:ext cx="1548790" cy="220209"/>
          </a:xfrm>
          <a:prstGeom prst="rect">
            <a:avLst/>
          </a:prstGeom>
          <a:noFill/>
          <a:ln>
            <a:noFill/>
          </a:ln>
        </p:spPr>
        <p:txBody>
          <a:bodyPr spcFirstLastPara="1" wrap="square" lIns="0" tIns="5775" rIns="0" bIns="0" anchor="t" anchorCtr="0">
            <a:spAutoFit/>
          </a:bodyPr>
          <a:lstStyle/>
          <a:p>
            <a:pPr marL="0" marR="0" lvl="0" indent="0" algn="l" rtl="0">
              <a:lnSpc>
                <a:spcPct val="100000"/>
              </a:lnSpc>
              <a:spcBef>
                <a:spcPts val="0"/>
              </a:spcBef>
              <a:spcAft>
                <a:spcPts val="0"/>
              </a:spcAft>
              <a:buClr>
                <a:srgbClr val="422C75"/>
              </a:buClr>
              <a:buSzPts val="1400"/>
              <a:buFont typeface="Playfair Display" panose="020B0704020202020204"/>
              <a:buNone/>
            </a:pPr>
            <a:r>
              <a:rPr lang="en-GB" sz="1400" b="0" i="1" u="none">
                <a:solidFill>
                  <a:srgbClr val="422C75"/>
                </a:solidFill>
                <a:latin typeface="Playfair Display" panose="020B0704020202020204"/>
                <a:ea typeface="Playfair Display" panose="020B0704020202020204"/>
                <a:cs typeface="Playfair Display" panose="020B0704020202020204"/>
                <a:sym typeface="Playfair Display" panose="020B0704020202020204"/>
              </a:rPr>
              <a:t>Go, change the world</a:t>
            </a:r>
            <a:endParaRPr sz="600"/>
          </a:p>
        </p:txBody>
      </p:sp>
      <p:sp>
        <p:nvSpPr>
          <p:cNvPr id="101" name="Google Shape;101;p19"/>
          <p:cNvSpPr txBox="1"/>
          <p:nvPr/>
        </p:nvSpPr>
        <p:spPr>
          <a:xfrm>
            <a:off x="2745920" y="3476743"/>
            <a:ext cx="3009600" cy="1313301"/>
          </a:xfrm>
          <a:prstGeom prst="rect">
            <a:avLst/>
          </a:prstGeom>
          <a:noFill/>
          <a:ln>
            <a:noFill/>
          </a:ln>
        </p:spPr>
        <p:txBody>
          <a:bodyPr spcFirstLastPara="1" wrap="square" lIns="0" tIns="5200" rIns="0" bIns="0" anchor="t" anchorCtr="0">
            <a:spAutoFit/>
          </a:bodyPr>
          <a:lstStyle/>
          <a:p>
            <a:pPr marL="0" marR="0" lvl="0" indent="0" algn="l" rtl="0">
              <a:lnSpc>
                <a:spcPct val="100000"/>
              </a:lnSpc>
              <a:spcBef>
                <a:spcPts val="0"/>
              </a:spcBef>
              <a:spcAft>
                <a:spcPts val="0"/>
              </a:spcAft>
              <a:buClr>
                <a:schemeClr val="dk1"/>
              </a:buClr>
              <a:buSzPts val="1700"/>
              <a:buFont typeface="Times New Roman" panose="02020603050405020304"/>
              <a:buNone/>
            </a:pPr>
            <a:r>
              <a:rPr lang="en-GB" sz="17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sz="600" dirty="0">
              <a:solidFill>
                <a:schemeClr val="dk1"/>
              </a:solidFill>
            </a:endParaRPr>
          </a:p>
          <a:p>
            <a:pPr>
              <a:buClr>
                <a:schemeClr val="dk1"/>
              </a:buClr>
              <a:buSzPts val="1700"/>
            </a:pPr>
            <a:r>
              <a:rPr lang="en-GB" sz="17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Madhunandana H M </a:t>
            </a:r>
            <a:r>
              <a:rPr lang="en-GB"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altLang="en-GB" sz="17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1RV22SCS05</a:t>
            </a:r>
            <a:r>
              <a:rPr lang="en-GB" sz="1700" dirty="0" smtClean="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600" dirty="0">
              <a:solidFill>
                <a:schemeClr val="dk1"/>
              </a:solidFill>
            </a:endParaRPr>
          </a:p>
          <a:p>
            <a:pPr marL="0" marR="0" lvl="0" indent="0" algn="l" rtl="0">
              <a:lnSpc>
                <a:spcPct val="100000"/>
              </a:lnSpc>
              <a:spcBef>
                <a:spcPts val="0"/>
              </a:spcBef>
              <a:spcAft>
                <a:spcPts val="0"/>
              </a:spcAft>
              <a:buClr>
                <a:schemeClr val="dk1"/>
              </a:buClr>
              <a:buSzPts val="1700"/>
              <a:buFont typeface="Times New Roman" panose="02020603050405020304"/>
              <a:buNone/>
            </a:pPr>
            <a:r>
              <a:rPr lang="en-GB"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MC</a:t>
            </a:r>
            <a:r>
              <a:rPr lang="en-GB" sz="17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a:t>
            </a:r>
            <a:endParaRPr sz="600" dirty="0">
              <a:solidFill>
                <a:schemeClr val="dk1"/>
              </a:solidFill>
            </a:endParaRPr>
          </a:p>
          <a:p>
            <a:pPr marL="0" marR="0" lvl="0" indent="0" algn="l" rtl="0">
              <a:lnSpc>
                <a:spcPct val="100000"/>
              </a:lnSpc>
              <a:spcBef>
                <a:spcPts val="0"/>
              </a:spcBef>
              <a:spcAft>
                <a:spcPts val="0"/>
              </a:spcAft>
              <a:buClr>
                <a:schemeClr val="dk1"/>
              </a:buClr>
              <a:buSzPts val="1700"/>
              <a:buFont typeface="Times New Roman" panose="02020603050405020304"/>
              <a:buNone/>
            </a:pPr>
            <a:r>
              <a:rPr lang="en-GB" sz="17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RVCE</a:t>
            </a:r>
            <a:endParaRPr sz="600" dirty="0">
              <a:solidFill>
                <a:schemeClr val="dk1"/>
              </a:solidFill>
            </a:endParaRPr>
          </a:p>
        </p:txBody>
      </p:sp>
      <p:sp>
        <p:nvSpPr>
          <p:cNvPr id="102" name="Google Shape;102;p19"/>
          <p:cNvSpPr txBox="1"/>
          <p:nvPr/>
        </p:nvSpPr>
        <p:spPr>
          <a:xfrm>
            <a:off x="457055" y="4783224"/>
            <a:ext cx="2103322" cy="2577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03" name="Google Shape;103;p19"/>
          <p:cNvSpPr txBox="1"/>
          <p:nvPr/>
        </p:nvSpPr>
        <p:spPr>
          <a:xfrm>
            <a:off x="6583622" y="4783224"/>
            <a:ext cx="2103322" cy="257752"/>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fld id="{00000000-1234-1234-1234-123412341234}" type="slidenum">
              <a:rPr lang="en-GB" sz="800" b="0" i="0" u="none">
                <a:solidFill>
                  <a:srgbClr val="898989"/>
                </a:solidFill>
                <a:latin typeface="Calibri" panose="020F0502020204030204"/>
                <a:ea typeface="Calibri" panose="020F0502020204030204"/>
                <a:cs typeface="Calibri" panose="020F0502020204030204"/>
                <a:sym typeface="Calibri" panose="020F0502020204030204"/>
              </a:rPr>
              <a:pPr marL="0" marR="0" lvl="0" indent="0" algn="r" rtl="0">
                <a:lnSpc>
                  <a:spcPct val="100000"/>
                </a:lnSpc>
                <a:spcBef>
                  <a:spcPts val="0"/>
                </a:spcBef>
                <a:spcAft>
                  <a:spcPts val="0"/>
                </a:spcAft>
                <a:buClr>
                  <a:srgbClr val="898989"/>
                </a:buClr>
                <a:buSzPts val="800"/>
                <a:buFont typeface="Calibri" panose="020F0502020204030204"/>
                <a:buNone/>
              </a:pPr>
              <a:t>1</a:t>
            </a:fld>
            <a:endParaRPr sz="6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20B0704020202020204"/>
              <a:buNone/>
            </a:pPr>
            <a:r>
              <a:rPr lang="en-GB" sz="800" b="0" i="0" u="none">
                <a:solidFill>
                  <a:schemeClr val="dk2"/>
                </a:solidFill>
                <a:latin typeface="Playfair Display" panose="020B0704020202020204"/>
                <a:ea typeface="Playfair Display" panose="020B0704020202020204"/>
                <a:cs typeface="Playfair Display" panose="020B0704020202020204"/>
                <a:sym typeface="Playfair Display" panose="020B0704020202020204"/>
              </a:rPr>
              <a:t>Go, change the world</a:t>
            </a:r>
            <a:endParaRPr sz="600"/>
          </a:p>
        </p:txBody>
      </p:sp>
      <p:sp>
        <p:nvSpPr>
          <p:cNvPr id="111" name="Google Shape;111;p20"/>
          <p:cNvSpPr txBox="1"/>
          <p:nvPr/>
        </p:nvSpPr>
        <p:spPr>
          <a:xfrm>
            <a:off x="457055" y="4790110"/>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12311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r>
              <a:rPr lang="en-GB" sz="800" dirty="0">
                <a:solidFill>
                  <a:srgbClr val="898989"/>
                </a:solidFill>
                <a:latin typeface="Calibri" panose="020F0502020204030204"/>
                <a:cs typeface="Calibri" panose="020F0502020204030204"/>
              </a:rPr>
              <a:t>8</a:t>
            </a:r>
          </a:p>
        </p:txBody>
      </p:sp>
      <p:cxnSp>
        <p:nvCxnSpPr>
          <p:cNvPr id="2" name="Straight Arrow Connector 1"/>
          <p:cNvCxnSpPr/>
          <p:nvPr/>
        </p:nvCxnSpPr>
        <p:spPr>
          <a:xfrm flipV="1">
            <a:off x="623830" y="1321336"/>
            <a:ext cx="7820597" cy="826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9373" y="1565339"/>
            <a:ext cx="1688283" cy="307777"/>
          </a:xfrm>
          <a:prstGeom prst="rect">
            <a:avLst/>
          </a:prstGeom>
        </p:spPr>
        <p:txBody>
          <a:bodyPr wrap="none">
            <a:spAutoFit/>
          </a:bodyPr>
          <a:lstStyle/>
          <a:p>
            <a:r>
              <a:rPr lang="en-US" b="1" dirty="0" smtClean="0">
                <a:latin typeface="Times New Roman" pitchFamily="18" charset="0"/>
                <a:cs typeface="Times New Roman" pitchFamily="18" charset="0"/>
              </a:rPr>
              <a:t>Creating Processes</a:t>
            </a:r>
            <a:r>
              <a:rPr lang="en-US" dirty="0" smtClean="0">
                <a:latin typeface="Times New Roman" pitchFamily="18" charset="0"/>
                <a:cs typeface="Times New Roman" pitchFamily="18" charset="0"/>
              </a:rPr>
              <a:t>:</a:t>
            </a:r>
          </a:p>
        </p:txBody>
      </p:sp>
      <p:sp>
        <p:nvSpPr>
          <p:cNvPr id="10" name="Rectangle 9"/>
          <p:cNvSpPr/>
          <p:nvPr/>
        </p:nvSpPr>
        <p:spPr>
          <a:xfrm>
            <a:off x="721246" y="877820"/>
            <a:ext cx="1664238" cy="400110"/>
          </a:xfrm>
          <a:prstGeom prst="rect">
            <a:avLst/>
          </a:prstGeom>
        </p:spPr>
        <p:txBody>
          <a:bodyPr wrap="none">
            <a:spAutoFit/>
          </a:bodyPr>
          <a:lstStyle/>
          <a:p>
            <a:r>
              <a:rPr lang="en-US" sz="2000" b="1" dirty="0" smtClean="0">
                <a:latin typeface="Times New Roman" pitchFamily="18" charset="0"/>
                <a:cs typeface="Times New Roman" pitchFamily="18" charset="0"/>
              </a:rPr>
              <a:t>Introduction:</a:t>
            </a:r>
          </a:p>
        </p:txBody>
      </p:sp>
      <p:sp>
        <p:nvSpPr>
          <p:cNvPr id="11" name="Rectangle 10"/>
          <p:cNvSpPr/>
          <p:nvPr/>
        </p:nvSpPr>
        <p:spPr>
          <a:xfrm>
            <a:off x="1014090" y="1977819"/>
            <a:ext cx="7263636" cy="523220"/>
          </a:xfrm>
          <a:prstGeom prst="rect">
            <a:avLst/>
          </a:prstGeom>
        </p:spPr>
        <p:txBody>
          <a:bodyPr wrap="square">
            <a:spAutoFit/>
          </a:bodyPr>
          <a:lstStyle/>
          <a:p>
            <a:pPr algn="just"/>
            <a:r>
              <a:rPr lang="en-US" dirty="0" smtClean="0">
                <a:latin typeface="Times New Roman" pitchFamily="18" charset="0"/>
                <a:cs typeface="Times New Roman" pitchFamily="18" charset="0"/>
              </a:rPr>
              <a:t>Unix operating systems do, process creation to satisfy user requests. For example, the shell creates a new process that executes another copy of the shell whenever the user enters a command.</a:t>
            </a:r>
            <a:endParaRPr lang="en-US" dirty="0">
              <a:latin typeface="Times New Roman" pitchFamily="18" charset="0"/>
              <a:cs typeface="Times New Roman" pitchFamily="18" charset="0"/>
            </a:endParaRPr>
          </a:p>
        </p:txBody>
      </p:sp>
      <p:sp>
        <p:nvSpPr>
          <p:cNvPr id="12" name="Rectangle 11"/>
          <p:cNvSpPr/>
          <p:nvPr/>
        </p:nvSpPr>
        <p:spPr>
          <a:xfrm>
            <a:off x="1017529" y="2669900"/>
            <a:ext cx="7308324" cy="738664"/>
          </a:xfrm>
          <a:prstGeom prst="rect">
            <a:avLst/>
          </a:prstGeom>
        </p:spPr>
        <p:txBody>
          <a:bodyPr wrap="square">
            <a:spAutoFit/>
          </a:bodyPr>
          <a:lstStyle/>
          <a:p>
            <a:pPr algn="just"/>
            <a:r>
              <a:rPr lang="en-US" dirty="0" smtClean="0">
                <a:latin typeface="Times New Roman" pitchFamily="18" charset="0"/>
                <a:cs typeface="Times New Roman" pitchFamily="18" charset="0"/>
              </a:rPr>
              <a:t>Traditional Unix systems treat all processes in the same way: resources owned by the parent process are duplicated in the child process. This approach makes process creation very slow and inefficient, because it requires copying the entire address space of the parent process.</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20B0704020202020204"/>
              <a:buNone/>
            </a:pPr>
            <a:r>
              <a:rPr lang="en-GB" sz="800" b="0" i="0" u="none">
                <a:solidFill>
                  <a:schemeClr val="dk2"/>
                </a:solidFill>
                <a:latin typeface="Playfair Display" panose="020B0704020202020204"/>
                <a:ea typeface="Playfair Display" panose="020B0704020202020204"/>
                <a:cs typeface="Playfair Display" panose="020B0704020202020204"/>
                <a:sym typeface="Playfair Display" panose="020B0704020202020204"/>
              </a:rPr>
              <a:t>Go, change the world</a:t>
            </a:r>
            <a:endParaRPr sz="600"/>
          </a:p>
        </p:txBody>
      </p:sp>
      <p:sp>
        <p:nvSpPr>
          <p:cNvPr id="111" name="Google Shape;111;p20"/>
          <p:cNvSpPr txBox="1"/>
          <p:nvPr/>
        </p:nvSpPr>
        <p:spPr>
          <a:xfrm>
            <a:off x="457055" y="4783224"/>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12562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r>
              <a:rPr lang="en-GB" sz="800" dirty="0">
                <a:solidFill>
                  <a:srgbClr val="898989"/>
                </a:solidFill>
                <a:latin typeface="Calibri" panose="020F0502020204030204"/>
                <a:cs typeface="Calibri" panose="020F0502020204030204"/>
              </a:rPr>
              <a:t>3</a:t>
            </a:r>
          </a:p>
        </p:txBody>
      </p:sp>
      <p:sp>
        <p:nvSpPr>
          <p:cNvPr id="113" name="Google Shape;113;p20"/>
          <p:cNvSpPr txBox="1"/>
          <p:nvPr/>
        </p:nvSpPr>
        <p:spPr>
          <a:xfrm>
            <a:off x="666072" y="936342"/>
            <a:ext cx="7815300" cy="288177"/>
          </a:xfrm>
          <a:prstGeom prst="rect">
            <a:avLst/>
          </a:prstGeom>
          <a:noFill/>
          <a:ln>
            <a:noFill/>
          </a:ln>
        </p:spPr>
        <p:txBody>
          <a:bodyPr spcFirstLastPara="1" wrap="square" lIns="41575" tIns="20775" rIns="41575" bIns="20775" anchor="t" anchorCtr="0">
            <a:spAutoFit/>
          </a:bodyPr>
          <a:lstStyle/>
          <a:p>
            <a:pPr lvl="0">
              <a:buClr>
                <a:schemeClr val="dk1"/>
              </a:buClr>
              <a:buSzPts val="1600"/>
            </a:pPr>
            <a:r>
              <a:rPr lang="en-US" sz="1600" b="1" dirty="0" smtClean="0">
                <a:latin typeface="Times New Roman" pitchFamily="18" charset="0"/>
                <a:cs typeface="Times New Roman" pitchFamily="18" charset="0"/>
              </a:rPr>
              <a:t>Modern Unix kernels solve this problem by introducing three different mechanisms:</a:t>
            </a:r>
            <a:endParaRPr sz="1600" b="1" dirty="0">
              <a:latin typeface="Times New Roman" pitchFamily="18" charset="0"/>
              <a:cs typeface="Times New Roman" pitchFamily="18" charset="0"/>
            </a:endParaRPr>
          </a:p>
        </p:txBody>
      </p:sp>
      <p:cxnSp>
        <p:nvCxnSpPr>
          <p:cNvPr id="2" name="Straight Arrow Connector 1"/>
          <p:cNvCxnSpPr/>
          <p:nvPr/>
        </p:nvCxnSpPr>
        <p:spPr>
          <a:xfrm flipV="1">
            <a:off x="623830" y="1321336"/>
            <a:ext cx="7820597" cy="826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26584" y="1635316"/>
            <a:ext cx="784951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smtClean="0">
                <a:latin typeface="Times New Roman" panose="02020603050405020304"/>
              </a:rPr>
              <a:t>.</a:t>
            </a:r>
            <a:endParaRPr lang="en-US" dirty="0">
              <a:latin typeface="Times New Roman" panose="02020603050405020304"/>
            </a:endParaRPr>
          </a:p>
          <a:p>
            <a:pPr algn="just"/>
            <a:endParaRPr lang="en-US" dirty="0">
              <a:latin typeface="Times New Roman" panose="02020603050405020304"/>
            </a:endParaRPr>
          </a:p>
          <a:p>
            <a:pPr algn="just"/>
            <a:endParaRPr lang="en-US" dirty="0">
              <a:latin typeface="Times New Roman" panose="02020603050405020304"/>
            </a:endParaRPr>
          </a:p>
          <a:p>
            <a:endParaRPr lang="en-US" b="1" dirty="0">
              <a:latin typeface="Times New Roman" panose="02020603050405020304"/>
            </a:endParaRPr>
          </a:p>
        </p:txBody>
      </p:sp>
      <p:sp>
        <p:nvSpPr>
          <p:cNvPr id="10" name="Rectangle 9"/>
          <p:cNvSpPr/>
          <p:nvPr/>
        </p:nvSpPr>
        <p:spPr>
          <a:xfrm>
            <a:off x="635955" y="1533243"/>
            <a:ext cx="8026782" cy="2893100"/>
          </a:xfrm>
          <a:prstGeom prst="rect">
            <a:avLst/>
          </a:prstGeom>
        </p:spPr>
        <p:txBody>
          <a:bodyPr wrap="square">
            <a:spAutoFit/>
          </a:bodyPr>
          <a:lstStyle/>
          <a:p>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Copy On Write </a:t>
            </a:r>
            <a:r>
              <a:rPr lang="en-US" dirty="0" smtClean="0">
                <a:latin typeface="Times New Roman" pitchFamily="18" charset="0"/>
                <a:cs typeface="Times New Roman" pitchFamily="18" charset="0"/>
              </a:rPr>
              <a:t>technique allows both the parent and the child to read the same physical pages.</a:t>
            </a:r>
          </a:p>
          <a:p>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Lightweight processes </a:t>
            </a:r>
            <a:r>
              <a:rPr lang="en-US" dirty="0" smtClean="0">
                <a:latin typeface="Times New Roman" pitchFamily="18" charset="0"/>
                <a:cs typeface="Times New Roman" pitchFamily="18" charset="0"/>
              </a:rPr>
              <a:t>allow both the parent and the child to share many preprocess kernel data structures, such as the paging tables (and therefore the entire User Mode address space), the open file tables, and the signal dispositions.</a:t>
            </a:r>
          </a:p>
          <a:p>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vfork</a:t>
            </a:r>
            <a:r>
              <a:rPr lang="en-US" dirty="0" smtClean="0">
                <a:latin typeface="Times New Roman" pitchFamily="18" charset="0"/>
                <a:cs typeface="Times New Roman" pitchFamily="18" charset="0"/>
              </a:rPr>
              <a:t>( ) system call creates a process that shares the memory address space of its parent. To prevent the parent from overwriting data needed by the child, the parent’s execution is blocked until the child exits or executes a new program. We’ll learn more about the </a:t>
            </a:r>
            <a:r>
              <a:rPr lang="en-US" dirty="0" err="1" smtClean="0">
                <a:latin typeface="Times New Roman" pitchFamily="18" charset="0"/>
                <a:cs typeface="Times New Roman" pitchFamily="18" charset="0"/>
              </a:rPr>
              <a:t>vfork</a:t>
            </a:r>
            <a:r>
              <a:rPr lang="en-US" dirty="0" smtClean="0">
                <a:latin typeface="Times New Roman" pitchFamily="18" charset="0"/>
                <a:cs typeface="Times New Roman" pitchFamily="18" charset="0"/>
              </a:rPr>
              <a:t>( ) system call in the following section.</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20B0704020202020204"/>
              <a:buNone/>
            </a:pPr>
            <a:r>
              <a:rPr lang="en-GB" sz="800" b="0" i="0" u="none">
                <a:solidFill>
                  <a:schemeClr val="dk2"/>
                </a:solidFill>
                <a:latin typeface="Playfair Display" panose="020B0704020202020204"/>
                <a:ea typeface="Playfair Display" panose="020B0704020202020204"/>
                <a:cs typeface="Playfair Display" panose="020B0704020202020204"/>
                <a:sym typeface="Playfair Display" panose="020B0704020202020204"/>
              </a:rPr>
              <a:t>Go, change the world</a:t>
            </a:r>
            <a:endParaRPr sz="600"/>
          </a:p>
        </p:txBody>
      </p:sp>
      <p:sp>
        <p:nvSpPr>
          <p:cNvPr id="111" name="Google Shape;111;p20"/>
          <p:cNvSpPr txBox="1"/>
          <p:nvPr/>
        </p:nvSpPr>
        <p:spPr>
          <a:xfrm>
            <a:off x="457055" y="4790110"/>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12311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r>
              <a:rPr lang="en-GB" sz="800" dirty="0">
                <a:solidFill>
                  <a:srgbClr val="898989"/>
                </a:solidFill>
                <a:latin typeface="Calibri" panose="020F0502020204030204"/>
                <a:cs typeface="Calibri" panose="020F0502020204030204"/>
              </a:rPr>
              <a:t>8</a:t>
            </a:r>
          </a:p>
        </p:txBody>
      </p:sp>
      <p:sp>
        <p:nvSpPr>
          <p:cNvPr id="113" name="Google Shape;113;p20"/>
          <p:cNvSpPr txBox="1"/>
          <p:nvPr/>
        </p:nvSpPr>
        <p:spPr>
          <a:xfrm>
            <a:off x="624749" y="888526"/>
            <a:ext cx="7815300" cy="349732"/>
          </a:xfrm>
          <a:prstGeom prst="rect">
            <a:avLst/>
          </a:prstGeom>
          <a:noFill/>
          <a:ln>
            <a:noFill/>
          </a:ln>
        </p:spPr>
        <p:txBody>
          <a:bodyPr spcFirstLastPara="1" wrap="square" lIns="41575" tIns="20775" rIns="41575" bIns="20775" anchor="t" anchorCtr="0">
            <a:spAutoFit/>
          </a:bodyPr>
          <a:lstStyle/>
          <a:p>
            <a:r>
              <a:rPr lang="en-US" sz="2000" dirty="0" smtClean="0"/>
              <a:t>The clone( ), fork( ), and </a:t>
            </a:r>
            <a:r>
              <a:rPr lang="en-US" sz="2000" dirty="0" err="1" smtClean="0"/>
              <a:t>vfork</a:t>
            </a:r>
            <a:r>
              <a:rPr lang="en-US" sz="2000" dirty="0" smtClean="0"/>
              <a:t>( ) System Calls</a:t>
            </a:r>
            <a:endParaRPr lang="en-US" altLang="en-GB" sz="2000" b="1" dirty="0">
              <a:solidFill>
                <a:schemeClr val="dk1"/>
              </a:solidFill>
              <a:latin typeface="Times New Roman" panose="02020603050405020304"/>
              <a:cs typeface="Times New Roman" panose="02020603050405020304"/>
            </a:endParaRPr>
          </a:p>
        </p:txBody>
      </p:sp>
      <p:cxnSp>
        <p:nvCxnSpPr>
          <p:cNvPr id="2" name="Straight Arrow Connector 1"/>
          <p:cNvCxnSpPr/>
          <p:nvPr/>
        </p:nvCxnSpPr>
        <p:spPr>
          <a:xfrm flipV="1">
            <a:off x="623830" y="1321336"/>
            <a:ext cx="7820597" cy="826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0330" y="1388626"/>
            <a:ext cx="7683023" cy="3416320"/>
          </a:xfrm>
          <a:prstGeom prst="rect">
            <a:avLst/>
          </a:prstGeom>
        </p:spPr>
        <p:txBody>
          <a:bodyPr wrap="square">
            <a:spAutoFit/>
          </a:bodyPr>
          <a:lstStyle/>
          <a:p>
            <a:r>
              <a:rPr lang="en-US" sz="1200" dirty="0" smtClean="0"/>
              <a:t>Lightweight processes are created in Linux by using a function named clone( ), </a:t>
            </a:r>
          </a:p>
          <a:p>
            <a:r>
              <a:rPr lang="en-US" sz="1200" dirty="0" smtClean="0"/>
              <a:t>which uses the following parameters: </a:t>
            </a:r>
          </a:p>
          <a:p>
            <a:pPr marL="342900" indent="-342900">
              <a:buFont typeface="+mj-lt"/>
              <a:buAutoNum type="arabicPeriod"/>
            </a:pPr>
            <a:r>
              <a:rPr lang="en-US" sz="1200" b="1" dirty="0" smtClean="0"/>
              <a:t>fn </a:t>
            </a:r>
          </a:p>
          <a:p>
            <a:r>
              <a:rPr lang="en-US" sz="1200" dirty="0" smtClean="0"/>
              <a:t>	Specifies a function to be executed by the new process;</a:t>
            </a:r>
          </a:p>
          <a:p>
            <a:pPr marL="342900" indent="-342900"/>
            <a:r>
              <a:rPr lang="en-US" sz="1200" dirty="0" smtClean="0"/>
              <a:t>2.	</a:t>
            </a:r>
            <a:r>
              <a:rPr lang="en-US" sz="1200" b="1" dirty="0" err="1" smtClean="0"/>
              <a:t>arg</a:t>
            </a:r>
            <a:r>
              <a:rPr lang="en-US" sz="1200" b="1" dirty="0" smtClean="0"/>
              <a:t> </a:t>
            </a:r>
          </a:p>
          <a:p>
            <a:pPr algn="just"/>
            <a:r>
              <a:rPr lang="en-US" sz="1200" dirty="0" smtClean="0"/>
              <a:t>	Points to data passed to the fn( ) function. flags Miscellaneous information. The low 	byte specifies the signal number to be sent to the parent process when the child 	terminates; the 	SIGCHLD signal is generally selected. </a:t>
            </a:r>
          </a:p>
          <a:p>
            <a:r>
              <a:rPr lang="en-US" sz="1200" dirty="0" smtClean="0"/>
              <a:t>3.    </a:t>
            </a:r>
            <a:r>
              <a:rPr lang="en-US" sz="1200" b="1" dirty="0" err="1" smtClean="0"/>
              <a:t>child_stack</a:t>
            </a:r>
            <a:r>
              <a:rPr lang="en-US" sz="1200" b="1" dirty="0" smtClean="0"/>
              <a:t> </a:t>
            </a:r>
          </a:p>
          <a:p>
            <a:pPr algn="just"/>
            <a:r>
              <a:rPr lang="en-US" sz="1200" dirty="0" smtClean="0"/>
              <a:t>	Specifies the User Mode stack pointer to be assigned to the </a:t>
            </a:r>
            <a:r>
              <a:rPr lang="en-US" sz="1200" dirty="0" err="1" smtClean="0"/>
              <a:t>esp</a:t>
            </a:r>
            <a:r>
              <a:rPr lang="en-US" sz="1200" dirty="0" smtClean="0"/>
              <a:t> register of the child 	process. The invoking process (the parent) should always allocate a new stack for 	the child. </a:t>
            </a:r>
          </a:p>
          <a:p>
            <a:r>
              <a:rPr lang="en-US" sz="1200" dirty="0" smtClean="0"/>
              <a:t>4.     </a:t>
            </a:r>
            <a:r>
              <a:rPr lang="en-US" sz="1200" b="1" dirty="0" err="1" smtClean="0"/>
              <a:t>tls</a:t>
            </a:r>
            <a:endParaRPr lang="en-US" sz="1200" b="1" dirty="0" smtClean="0"/>
          </a:p>
          <a:p>
            <a:pPr algn="just"/>
            <a:r>
              <a:rPr lang="en-US" sz="1200" dirty="0" smtClean="0"/>
              <a:t>	Specifies the address of a data structure that defines a Thread Local Storage segment for 	the new lightweight process. Meaningful only if the CLONE_SETTLS flag is set.</a:t>
            </a:r>
          </a:p>
          <a:p>
            <a:pPr marL="228600" indent="-228600">
              <a:buAutoNum type="arabicPeriod" startAt="5"/>
            </a:pPr>
            <a:r>
              <a:rPr lang="en-US" sz="1200" dirty="0" smtClean="0"/>
              <a:t>   </a:t>
            </a:r>
            <a:r>
              <a:rPr lang="en-US" sz="1200" b="1" dirty="0" err="1" smtClean="0"/>
              <a:t>ctid</a:t>
            </a:r>
            <a:r>
              <a:rPr lang="en-US" sz="1200" b="1" dirty="0" smtClean="0"/>
              <a:t> </a:t>
            </a:r>
          </a:p>
          <a:p>
            <a:pPr marL="228600" indent="-228600" algn="just"/>
            <a:r>
              <a:rPr lang="en-US" sz="1200" dirty="0" smtClean="0"/>
              <a:t>		Specifies the address of a User Mode variable of the new lightweight process that will hold the 	PID of such process. Meaningful only if the CLONE_CHILD_SETTID flag is set.</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20B0704020202020204"/>
              <a:buNone/>
            </a:pPr>
            <a:r>
              <a:rPr lang="en-GB" sz="800" b="0" i="0" u="none">
                <a:solidFill>
                  <a:schemeClr val="dk2"/>
                </a:solidFill>
                <a:latin typeface="Playfair Display" panose="020B0704020202020204"/>
                <a:ea typeface="Playfair Display" panose="020B0704020202020204"/>
                <a:cs typeface="Playfair Display" panose="020B0704020202020204"/>
                <a:sym typeface="Playfair Display" panose="020B0704020202020204"/>
              </a:rPr>
              <a:t>Go, change the world</a:t>
            </a:r>
            <a:endParaRPr sz="600"/>
          </a:p>
        </p:txBody>
      </p:sp>
      <p:sp>
        <p:nvSpPr>
          <p:cNvPr id="111" name="Google Shape;111;p20"/>
          <p:cNvSpPr txBox="1"/>
          <p:nvPr/>
        </p:nvSpPr>
        <p:spPr>
          <a:xfrm>
            <a:off x="457055" y="4790110"/>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12311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r>
              <a:rPr lang="en-GB" sz="800" dirty="0">
                <a:solidFill>
                  <a:srgbClr val="898989"/>
                </a:solidFill>
                <a:latin typeface="Calibri" panose="020F0502020204030204"/>
                <a:cs typeface="Calibri" panose="020F0502020204030204"/>
              </a:rPr>
              <a:t>8</a:t>
            </a:r>
          </a:p>
        </p:txBody>
      </p:sp>
      <p:cxnSp>
        <p:nvCxnSpPr>
          <p:cNvPr id="2" name="Straight Arrow Connector 1"/>
          <p:cNvCxnSpPr/>
          <p:nvPr/>
        </p:nvCxnSpPr>
        <p:spPr>
          <a:xfrm flipV="1">
            <a:off x="623830" y="1321336"/>
            <a:ext cx="7820597" cy="826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15330" y="1450742"/>
            <a:ext cx="7813650" cy="738664"/>
          </a:xfrm>
          <a:prstGeom prst="rect">
            <a:avLst/>
          </a:prstGeom>
        </p:spPr>
        <p:txBody>
          <a:bodyPr wrap="square">
            <a:spAutoFit/>
          </a:bodyPr>
          <a:lstStyle/>
          <a:p>
            <a:pPr algn="just"/>
            <a:r>
              <a:rPr lang="en-US" b="1" dirty="0" smtClean="0">
                <a:latin typeface="Times New Roman" pitchFamily="18" charset="0"/>
                <a:cs typeface="Times New Roman" pitchFamily="18" charset="0"/>
              </a:rPr>
              <a:t>clone( ) </a:t>
            </a:r>
            <a:r>
              <a:rPr lang="en-US" dirty="0" smtClean="0">
                <a:latin typeface="Times New Roman" pitchFamily="18" charset="0"/>
                <a:cs typeface="Times New Roman" pitchFamily="18" charset="0"/>
              </a:rPr>
              <a:t>is actually a wrapper function defined in the C library.</a:t>
            </a:r>
          </a:p>
          <a:p>
            <a:pPr algn="just"/>
            <a:r>
              <a:rPr lang="en-US" dirty="0" smtClean="0">
                <a:latin typeface="Times New Roman" pitchFamily="18" charset="0"/>
                <a:cs typeface="Times New Roman" pitchFamily="18" charset="0"/>
              </a:rPr>
              <a:t>which sets up the stack of the new lightweight process and invokes a clone() system call hidden to the programmer.</a:t>
            </a:r>
            <a:endParaRPr lang="en-US" dirty="0">
              <a:latin typeface="Times New Roman" pitchFamily="18" charset="0"/>
              <a:cs typeface="Times New Roman" pitchFamily="18" charset="0"/>
            </a:endParaRPr>
          </a:p>
        </p:txBody>
      </p:sp>
      <p:sp>
        <p:nvSpPr>
          <p:cNvPr id="10" name="Rectangle 9"/>
          <p:cNvSpPr/>
          <p:nvPr/>
        </p:nvSpPr>
        <p:spPr>
          <a:xfrm>
            <a:off x="622203" y="2282607"/>
            <a:ext cx="7848028" cy="738664"/>
          </a:xfrm>
          <a:prstGeom prst="rect">
            <a:avLst/>
          </a:prstGeom>
        </p:spPr>
        <p:txBody>
          <a:bodyPr wrap="square">
            <a:spAutoFit/>
          </a:bodyPr>
          <a:lstStyle/>
          <a:p>
            <a:pPr algn="just"/>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traditional fork( ) </a:t>
            </a:r>
            <a:r>
              <a:rPr lang="en-US" dirty="0" smtClean="0">
                <a:latin typeface="Times New Roman" pitchFamily="18" charset="0"/>
                <a:cs typeface="Times New Roman" pitchFamily="18" charset="0"/>
              </a:rPr>
              <a:t>system call is implemented by Linux as a clone( ) system call whose flags parameter specifies both a SIGCHLD signal and all the clone flags cleared, and whose </a:t>
            </a:r>
            <a:r>
              <a:rPr lang="en-US" dirty="0" err="1" smtClean="0">
                <a:latin typeface="Times New Roman" pitchFamily="18" charset="0"/>
                <a:cs typeface="Times New Roman" pitchFamily="18" charset="0"/>
              </a:rPr>
              <a:t>child_stack</a:t>
            </a:r>
            <a:r>
              <a:rPr lang="en-US" dirty="0" smtClean="0">
                <a:latin typeface="Times New Roman" pitchFamily="18" charset="0"/>
                <a:cs typeface="Times New Roman" pitchFamily="18" charset="0"/>
              </a:rPr>
              <a:t> parameter is the current parent stack pointer</a:t>
            </a:r>
            <a:endParaRPr lang="en-US" dirty="0">
              <a:latin typeface="Times New Roman" pitchFamily="18" charset="0"/>
              <a:cs typeface="Times New Roman" pitchFamily="18" charset="0"/>
            </a:endParaRPr>
          </a:p>
        </p:txBody>
      </p:sp>
      <p:sp>
        <p:nvSpPr>
          <p:cNvPr id="11" name="Rectangle 10"/>
          <p:cNvSpPr/>
          <p:nvPr/>
        </p:nvSpPr>
        <p:spPr>
          <a:xfrm>
            <a:off x="632517" y="3199289"/>
            <a:ext cx="7885840" cy="738664"/>
          </a:xfrm>
          <a:prstGeom prst="rect">
            <a:avLst/>
          </a:prstGeom>
        </p:spPr>
        <p:txBody>
          <a:bodyPr wrap="square">
            <a:spAutoFit/>
          </a:bodyPr>
          <a:lstStyle/>
          <a:p>
            <a:pPr algn="just"/>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vfork</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system call, introduced in the previous section, is implemented by Linux as a clone( ) system call whose flags parameter specifies both a SIGCHLD signal and the flags CLONE_VM and CLONE_VFORK, and whose </a:t>
            </a:r>
            <a:r>
              <a:rPr lang="en-US" dirty="0" err="1" smtClean="0">
                <a:latin typeface="Times New Roman" pitchFamily="18" charset="0"/>
                <a:cs typeface="Times New Roman" pitchFamily="18" charset="0"/>
              </a:rPr>
              <a:t>child_stack</a:t>
            </a:r>
            <a:r>
              <a:rPr lang="en-US" dirty="0" smtClean="0">
                <a:latin typeface="Times New Roman" pitchFamily="18" charset="0"/>
                <a:cs typeface="Times New Roman" pitchFamily="18" charset="0"/>
              </a:rPr>
              <a:t> parameter is equal to the current parent stack pointer.</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20B0704020202020204"/>
              <a:buNone/>
            </a:pPr>
            <a:r>
              <a:rPr lang="en-GB" sz="800" b="0" i="0" u="none">
                <a:solidFill>
                  <a:schemeClr val="dk2"/>
                </a:solidFill>
                <a:latin typeface="Playfair Display" panose="020B0704020202020204"/>
                <a:ea typeface="Playfair Display" panose="020B0704020202020204"/>
                <a:cs typeface="Playfair Display" panose="020B0704020202020204"/>
                <a:sym typeface="Playfair Display" panose="020B0704020202020204"/>
              </a:rPr>
              <a:t>Go, change the world</a:t>
            </a:r>
            <a:endParaRPr sz="600"/>
          </a:p>
        </p:txBody>
      </p:sp>
      <p:sp>
        <p:nvSpPr>
          <p:cNvPr id="111" name="Google Shape;111;p20"/>
          <p:cNvSpPr txBox="1"/>
          <p:nvPr/>
        </p:nvSpPr>
        <p:spPr>
          <a:xfrm>
            <a:off x="457055" y="4790110"/>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12311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r>
              <a:rPr lang="en-GB" sz="800" dirty="0">
                <a:solidFill>
                  <a:srgbClr val="898989"/>
                </a:solidFill>
                <a:latin typeface="Calibri" panose="020F0502020204030204"/>
                <a:cs typeface="Calibri" panose="020F0502020204030204"/>
              </a:rPr>
              <a:t>8</a:t>
            </a:r>
          </a:p>
        </p:txBody>
      </p:sp>
      <p:cxnSp>
        <p:nvCxnSpPr>
          <p:cNvPr id="2" name="Straight Arrow Connector 1"/>
          <p:cNvCxnSpPr/>
          <p:nvPr/>
        </p:nvCxnSpPr>
        <p:spPr>
          <a:xfrm flipV="1">
            <a:off x="623830" y="1321336"/>
            <a:ext cx="7820597" cy="826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94704" y="1508024"/>
            <a:ext cx="7834276" cy="2677656"/>
          </a:xfrm>
          <a:prstGeom prst="rect">
            <a:avLst/>
          </a:prstGeom>
        </p:spPr>
        <p:txBody>
          <a:bodyPr wrap="square">
            <a:spAutoFit/>
          </a:bodyPr>
          <a:lstStyle/>
          <a:p>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do_fork</a:t>
            </a:r>
            <a:r>
              <a:rPr lang="en-US" dirty="0" smtClean="0">
                <a:latin typeface="Times New Roman" pitchFamily="18" charset="0"/>
                <a:cs typeface="Times New Roman" pitchFamily="18" charset="0"/>
              </a:rPr>
              <a:t>( ) function, which handles the clone( ), fork( ), and </a:t>
            </a:r>
            <a:r>
              <a:rPr lang="en-US" dirty="0" err="1" smtClean="0">
                <a:latin typeface="Times New Roman" pitchFamily="18" charset="0"/>
                <a:cs typeface="Times New Roman" pitchFamily="18" charset="0"/>
              </a:rPr>
              <a:t>vfork</a:t>
            </a:r>
            <a:r>
              <a:rPr lang="en-US" dirty="0" smtClean="0">
                <a:latin typeface="Times New Roman" pitchFamily="18" charset="0"/>
                <a:cs typeface="Times New Roman" pitchFamily="18" charset="0"/>
              </a:rPr>
              <a:t>( ) system calls, acts on the following parameters:</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clone_flags</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Same as the flags parameter of clone() </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stack_start</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Same as the </a:t>
            </a:r>
            <a:r>
              <a:rPr lang="en-US" dirty="0" err="1" smtClean="0">
                <a:latin typeface="Times New Roman" pitchFamily="18" charset="0"/>
                <a:cs typeface="Times New Roman" pitchFamily="18" charset="0"/>
              </a:rPr>
              <a:t>child_stack</a:t>
            </a:r>
            <a:r>
              <a:rPr lang="en-US" dirty="0" smtClean="0">
                <a:latin typeface="Times New Roman" pitchFamily="18" charset="0"/>
                <a:cs typeface="Times New Roman" pitchFamily="18" charset="0"/>
              </a:rPr>
              <a:t> parameter of clone() </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regs</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Pointer to the values of the general purpose registers saved into the Kernel Mode stack when switching from User Mode to Kernel Mode.</a:t>
            </a:r>
            <a:endParaRPr lang="en-US" dirty="0">
              <a:latin typeface="Times New Roman" pitchFamily="18" charset="0"/>
              <a:cs typeface="Times New Roman" pitchFamily="18" charset="0"/>
            </a:endParaRPr>
          </a:p>
        </p:txBody>
      </p:sp>
      <p:sp>
        <p:nvSpPr>
          <p:cNvPr id="10" name="Rectangle 9"/>
          <p:cNvSpPr/>
          <p:nvPr/>
        </p:nvSpPr>
        <p:spPr>
          <a:xfrm>
            <a:off x="653143" y="914401"/>
            <a:ext cx="2358189" cy="307777"/>
          </a:xfrm>
          <a:prstGeom prst="rect">
            <a:avLst/>
          </a:prstGeom>
        </p:spPr>
        <p:txBody>
          <a:bodyPr wrap="square">
            <a:spAutoFit/>
          </a:bodyPr>
          <a:lstStyle/>
          <a:p>
            <a:r>
              <a:rPr lang="en-US" b="1"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do_fork</a:t>
            </a:r>
            <a:r>
              <a:rPr lang="en-US" b="1" dirty="0" smtClean="0">
                <a:latin typeface="Times New Roman" pitchFamily="18" charset="0"/>
                <a:cs typeface="Times New Roman" pitchFamily="18" charset="0"/>
              </a:rPr>
              <a:t>( ) function </a:t>
            </a:r>
            <a:endParaRPr lang="en-US"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20B0704020202020204"/>
              <a:buNone/>
            </a:pPr>
            <a:r>
              <a:rPr lang="en-GB" sz="800" b="0" i="0" u="none">
                <a:solidFill>
                  <a:schemeClr val="dk2"/>
                </a:solidFill>
                <a:latin typeface="Playfair Display" panose="020B0704020202020204"/>
                <a:ea typeface="Playfair Display" panose="020B0704020202020204"/>
                <a:cs typeface="Playfair Display" panose="020B0704020202020204"/>
                <a:sym typeface="Playfair Display" panose="020B0704020202020204"/>
              </a:rPr>
              <a:t>Go, change the world</a:t>
            </a:r>
            <a:endParaRPr sz="600"/>
          </a:p>
        </p:txBody>
      </p:sp>
      <p:sp>
        <p:nvSpPr>
          <p:cNvPr id="111" name="Google Shape;111;p20"/>
          <p:cNvSpPr txBox="1"/>
          <p:nvPr/>
        </p:nvSpPr>
        <p:spPr>
          <a:xfrm>
            <a:off x="457055" y="4790110"/>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12311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r>
              <a:rPr lang="en-GB" sz="800" dirty="0">
                <a:solidFill>
                  <a:srgbClr val="898989"/>
                </a:solidFill>
                <a:latin typeface="Calibri" panose="020F0502020204030204"/>
                <a:cs typeface="Calibri" panose="020F0502020204030204"/>
              </a:rPr>
              <a:t>8</a:t>
            </a:r>
          </a:p>
        </p:txBody>
      </p:sp>
      <p:cxnSp>
        <p:nvCxnSpPr>
          <p:cNvPr id="2" name="Straight Arrow Connector 1"/>
          <p:cNvCxnSpPr/>
          <p:nvPr/>
        </p:nvCxnSpPr>
        <p:spPr>
          <a:xfrm flipV="1">
            <a:off x="623830" y="1321336"/>
            <a:ext cx="7820597" cy="826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73768" y="1464415"/>
            <a:ext cx="7727712" cy="2031325"/>
          </a:xfrm>
          <a:prstGeom prst="rect">
            <a:avLst/>
          </a:prstGeom>
        </p:spPr>
        <p:txBody>
          <a:bodyPr wrap="square">
            <a:spAutoFit/>
          </a:bodyPr>
          <a:lstStyle/>
          <a:p>
            <a:r>
              <a:rPr lang="en-US" dirty="0" err="1" smtClean="0">
                <a:latin typeface="Times New Roman" pitchFamily="18" charset="0"/>
                <a:cs typeface="Times New Roman" pitchFamily="18" charset="0"/>
              </a:rPr>
              <a:t>stack_size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Unused (always set to 0) </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parent_tidptr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child_tidptr</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Same as the corresponding </a:t>
            </a:r>
            <a:r>
              <a:rPr lang="en-US" dirty="0" err="1" smtClean="0">
                <a:latin typeface="Times New Roman" pitchFamily="18" charset="0"/>
                <a:cs typeface="Times New Roman" pitchFamily="18" charset="0"/>
              </a:rPr>
              <a:t>ptid</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ctid</a:t>
            </a:r>
            <a:r>
              <a:rPr lang="en-US" dirty="0" smtClean="0">
                <a:latin typeface="Times New Roman" pitchFamily="18" charset="0"/>
                <a:cs typeface="Times New Roman" pitchFamily="18" charset="0"/>
              </a:rPr>
              <a:t> parameters of clone() </a:t>
            </a:r>
          </a:p>
          <a:p>
            <a:endParaRPr lang="en-US" dirty="0" smtClean="0">
              <a:latin typeface="Times New Roman" pitchFamily="18" charset="0"/>
              <a:cs typeface="Times New Roman" pitchFamily="18" charset="0"/>
            </a:endParaRPr>
          </a:p>
          <a:p>
            <a:r>
              <a:rPr lang="en-US" dirty="0" err="1" smtClean="0">
                <a:latin typeface="Times New Roman" pitchFamily="18" charset="0"/>
                <a:cs typeface="Times New Roman" pitchFamily="18" charset="0"/>
              </a:rPr>
              <a:t>do_fork</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makes use of an auxiliary function called </a:t>
            </a:r>
            <a:r>
              <a:rPr lang="en-US" dirty="0" err="1" smtClean="0">
                <a:latin typeface="Times New Roman" pitchFamily="18" charset="0"/>
                <a:cs typeface="Times New Roman" pitchFamily="18" charset="0"/>
              </a:rPr>
              <a:t>copy_process</a:t>
            </a:r>
            <a:r>
              <a:rPr lang="en-US" dirty="0" smtClean="0">
                <a:latin typeface="Times New Roman" pitchFamily="18" charset="0"/>
                <a:cs typeface="Times New Roman" pitchFamily="18" charset="0"/>
              </a:rPr>
              <a:t>() to set up the </a:t>
            </a:r>
            <a:r>
              <a:rPr lang="en-US" dirty="0" err="1" smtClean="0">
                <a:latin typeface="Times New Roman" pitchFamily="18" charset="0"/>
                <a:cs typeface="Times New Roman" pitchFamily="18" charset="0"/>
              </a:rPr>
              <a:t>process</a:t>
            </a:r>
            <a:r>
              <a:rPr lang="en-US" dirty="0" smtClean="0">
                <a:latin typeface="Times New Roman" pitchFamily="18" charset="0"/>
                <a:cs typeface="Times New Roman" pitchFamily="18" charset="0"/>
              </a:rPr>
              <a:t> descriptor and any other kernel data structure required for child’s execution.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3"/>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704020202020204"/>
              <a:buNone/>
            </a:pPr>
            <a:r>
              <a:rPr lang="en-GB" sz="700" b="1" i="0" u="none">
                <a:solidFill>
                  <a:srgbClr val="231F20"/>
                </a:solidFill>
                <a:latin typeface="Helvetica Neue" panose="020B0704020202020204"/>
                <a:ea typeface="Helvetica Neue" panose="020B0704020202020204"/>
                <a:cs typeface="Helvetica Neue" panose="020B0704020202020204"/>
                <a:sym typeface="Helvetica Neue" panose="020B07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20B0704020202020204"/>
              <a:buNone/>
            </a:pPr>
            <a:r>
              <a:rPr lang="en-GB" sz="800" b="0" i="0" u="none">
                <a:solidFill>
                  <a:schemeClr val="dk2"/>
                </a:solidFill>
                <a:latin typeface="Playfair Display" panose="020B0704020202020204"/>
                <a:ea typeface="Playfair Display" panose="020B0704020202020204"/>
                <a:cs typeface="Playfair Display" panose="020B0704020202020204"/>
                <a:sym typeface="Playfair Display" panose="020B0704020202020204"/>
              </a:rPr>
              <a:t>Go, change the world</a:t>
            </a:r>
            <a:endParaRPr sz="600"/>
          </a:p>
        </p:txBody>
      </p:sp>
      <p:sp>
        <p:nvSpPr>
          <p:cNvPr id="111" name="Google Shape;111;p20"/>
          <p:cNvSpPr txBox="1"/>
          <p:nvPr/>
        </p:nvSpPr>
        <p:spPr>
          <a:xfrm>
            <a:off x="457055" y="4783224"/>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246221"/>
          </a:xfrm>
          <a:prstGeom prst="rect">
            <a:avLst/>
          </a:prstGeom>
          <a:noFill/>
          <a:ln>
            <a:noFill/>
          </a:ln>
        </p:spPr>
        <p:txBody>
          <a:bodyPr spcFirstLastPara="1" wrap="square" lIns="0" tIns="0" rIns="0" bIns="0" anchor="t" anchorCtr="0">
            <a:spAutoFit/>
          </a:bodyPr>
          <a:lstStyle/>
          <a:p>
            <a:pPr marL="0" marR="0" lvl="0" indent="0" algn="r">
              <a:lnSpc>
                <a:spcPct val="100000"/>
              </a:lnSpc>
              <a:spcBef>
                <a:spcPts val="0"/>
              </a:spcBef>
              <a:spcAft>
                <a:spcPts val="0"/>
              </a:spcAft>
              <a:buNone/>
            </a:pPr>
            <a:r>
              <a:rPr lang="en-GB" sz="800" dirty="0">
                <a:solidFill>
                  <a:srgbClr val="898989"/>
                </a:solidFill>
                <a:latin typeface="Calibri" panose="020F0502020204030204"/>
                <a:cs typeface="Calibri" panose="020F0502020204030204"/>
              </a:rPr>
              <a:t>9</a:t>
            </a:r>
            <a:endParaRPr lang="en-US"/>
          </a:p>
          <a:p>
            <a:pPr algn="r"/>
            <a:endParaRPr lang="en-GB" sz="800" dirty="0">
              <a:solidFill>
                <a:srgbClr val="898989"/>
              </a:solidFill>
              <a:latin typeface="Calibri" panose="020F0502020204030204"/>
              <a:cs typeface="Calibri" panose="020F0502020204030204"/>
            </a:endParaRPr>
          </a:p>
        </p:txBody>
      </p:sp>
      <p:sp>
        <p:nvSpPr>
          <p:cNvPr id="113" name="Google Shape;113;p20"/>
          <p:cNvSpPr txBox="1"/>
          <p:nvPr/>
        </p:nvSpPr>
        <p:spPr>
          <a:xfrm>
            <a:off x="624749" y="888526"/>
            <a:ext cx="7815300" cy="288177"/>
          </a:xfrm>
          <a:prstGeom prst="rect">
            <a:avLst/>
          </a:prstGeom>
          <a:noFill/>
          <a:ln>
            <a:noFill/>
          </a:ln>
        </p:spPr>
        <p:txBody>
          <a:bodyPr spcFirstLastPara="1" wrap="square" lIns="41575" tIns="20775" rIns="41575" bIns="20775" anchor="t" anchorCtr="0">
            <a:spAutoFit/>
          </a:bodyPr>
          <a:lstStyle/>
          <a:p>
            <a:r>
              <a:rPr lang="en-US" sz="1600" b="1" dirty="0" smtClean="0">
                <a:latin typeface="Times New Roman" pitchFamily="18" charset="0"/>
                <a:cs typeface="Times New Roman" pitchFamily="18" charset="0"/>
              </a:rPr>
              <a:t>main steps performed by </a:t>
            </a:r>
            <a:r>
              <a:rPr lang="en-US" sz="1600" b="1" dirty="0" err="1" smtClean="0">
                <a:latin typeface="Times New Roman" pitchFamily="18" charset="0"/>
                <a:cs typeface="Times New Roman" pitchFamily="18" charset="0"/>
              </a:rPr>
              <a:t>do_fork</a:t>
            </a:r>
            <a:r>
              <a:rPr lang="en-US" sz="1600" b="1" dirty="0" smtClean="0">
                <a:latin typeface="Times New Roman" pitchFamily="18" charset="0"/>
                <a:cs typeface="Times New Roman" pitchFamily="18" charset="0"/>
              </a:rPr>
              <a:t>():</a:t>
            </a:r>
            <a:endParaRPr lang="en-US" sz="1600" b="1" dirty="0">
              <a:latin typeface="Times New Roman" pitchFamily="18" charset="0"/>
              <a:cs typeface="Times New Roman" pitchFamily="18" charset="0"/>
            </a:endParaRPr>
          </a:p>
        </p:txBody>
      </p:sp>
      <p:cxnSp>
        <p:nvCxnSpPr>
          <p:cNvPr id="2" name="Straight Arrow Connector 1"/>
          <p:cNvCxnSpPr/>
          <p:nvPr/>
        </p:nvCxnSpPr>
        <p:spPr>
          <a:xfrm flipV="1">
            <a:off x="623830" y="1321336"/>
            <a:ext cx="7820597" cy="826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60017" y="1416289"/>
            <a:ext cx="7796463" cy="3108543"/>
          </a:xfrm>
          <a:prstGeom prst="rect">
            <a:avLst/>
          </a:prstGeom>
        </p:spPr>
        <p:txBody>
          <a:bodyPr wrap="square">
            <a:spAutoFit/>
          </a:bodyPr>
          <a:lstStyle/>
          <a:p>
            <a:pPr marL="342900" indent="-342900">
              <a:buFont typeface="+mj-lt"/>
              <a:buAutoNum type="arabicPeriod"/>
            </a:pPr>
            <a:r>
              <a:rPr lang="en-US" dirty="0" smtClean="0">
                <a:latin typeface="Times New Roman" pitchFamily="18" charset="0"/>
                <a:cs typeface="Times New Roman" pitchFamily="18" charset="0"/>
              </a:rPr>
              <a:t>Allocates a new PID for the child by looking in the </a:t>
            </a:r>
            <a:r>
              <a:rPr lang="en-US" dirty="0" err="1" smtClean="0">
                <a:latin typeface="Times New Roman" pitchFamily="18" charset="0"/>
                <a:cs typeface="Times New Roman" pitchFamily="18" charset="0"/>
              </a:rPr>
              <a:t>pidmap_array</a:t>
            </a:r>
            <a:r>
              <a:rPr lang="en-US" dirty="0" smtClean="0">
                <a:latin typeface="Times New Roman" pitchFamily="18" charset="0"/>
                <a:cs typeface="Times New Roman" pitchFamily="18" charset="0"/>
              </a:rPr>
              <a:t> bitmap.</a:t>
            </a:r>
          </a:p>
          <a:p>
            <a:pPr marL="342900" indent="-342900">
              <a:buFont typeface="+mj-lt"/>
              <a:buAutoNum type="arabicPeriod"/>
            </a:pPr>
            <a:r>
              <a:rPr lang="en-US" dirty="0" smtClean="0">
                <a:latin typeface="Times New Roman" pitchFamily="18" charset="0"/>
                <a:cs typeface="Times New Roman" pitchFamily="18" charset="0"/>
              </a:rPr>
              <a:t>Checks the </a:t>
            </a:r>
            <a:r>
              <a:rPr lang="en-US" dirty="0" err="1" smtClean="0">
                <a:latin typeface="Times New Roman" pitchFamily="18" charset="0"/>
                <a:cs typeface="Times New Roman" pitchFamily="18" charset="0"/>
              </a:rPr>
              <a:t>ptrace</a:t>
            </a:r>
            <a:r>
              <a:rPr lang="en-US" dirty="0" smtClean="0">
                <a:latin typeface="Times New Roman" pitchFamily="18" charset="0"/>
                <a:cs typeface="Times New Roman" pitchFamily="18" charset="0"/>
              </a:rPr>
              <a:t> field of the parent (current-&gt;</a:t>
            </a:r>
            <a:r>
              <a:rPr lang="en-US" dirty="0" err="1" smtClean="0">
                <a:latin typeface="Times New Roman" pitchFamily="18" charset="0"/>
                <a:cs typeface="Times New Roman" pitchFamily="18" charset="0"/>
              </a:rPr>
              <a:t>ptrace</a:t>
            </a:r>
            <a:r>
              <a:rPr lang="en-US" dirty="0" smtClean="0">
                <a:latin typeface="Times New Roman" pitchFamily="18" charset="0"/>
                <a:cs typeface="Times New Roman" pitchFamily="18" charset="0"/>
              </a:rPr>
              <a:t>): if it is not zero, the parent process is being traced by another process, thus </a:t>
            </a:r>
            <a:r>
              <a:rPr lang="en-US" dirty="0" err="1" smtClean="0">
                <a:latin typeface="Times New Roman" pitchFamily="18" charset="0"/>
                <a:cs typeface="Times New Roman" pitchFamily="18" charset="0"/>
              </a:rPr>
              <a:t>do_fork</a:t>
            </a:r>
            <a:r>
              <a:rPr lang="en-US" dirty="0" smtClean="0">
                <a:latin typeface="Times New Roman" pitchFamily="18" charset="0"/>
                <a:cs typeface="Times New Roman" pitchFamily="18" charset="0"/>
              </a:rPr>
              <a:t>() checks whether Processes the debugger wants to trace the child on its own.</a:t>
            </a:r>
          </a:p>
          <a:p>
            <a:pPr marL="342900" indent="-342900">
              <a:buFont typeface="+mj-lt"/>
              <a:buAutoNum type="arabicPeriod"/>
            </a:pPr>
            <a:r>
              <a:rPr lang="en-US" dirty="0" smtClean="0">
                <a:latin typeface="Times New Roman" pitchFamily="18" charset="0"/>
                <a:cs typeface="Times New Roman" pitchFamily="18" charset="0"/>
              </a:rPr>
              <a:t>Invokes </a:t>
            </a:r>
            <a:r>
              <a:rPr lang="en-US" dirty="0" err="1" smtClean="0">
                <a:latin typeface="Times New Roman" pitchFamily="18" charset="0"/>
                <a:cs typeface="Times New Roman" pitchFamily="18" charset="0"/>
              </a:rPr>
              <a:t>copy_process</a:t>
            </a:r>
            <a:r>
              <a:rPr lang="en-US" dirty="0" smtClean="0">
                <a:latin typeface="Times New Roman" pitchFamily="18" charset="0"/>
                <a:cs typeface="Times New Roman" pitchFamily="18" charset="0"/>
              </a:rPr>
              <a:t>() to make a copy of the process descriptor.</a:t>
            </a:r>
          </a:p>
          <a:p>
            <a:pPr marL="342900" indent="-342900">
              <a:buFont typeface="+mj-lt"/>
              <a:buAutoNum type="arabicPeriod"/>
            </a:pPr>
            <a:r>
              <a:rPr lang="en-US" dirty="0" smtClean="0">
                <a:latin typeface="Times New Roman" pitchFamily="18" charset="0"/>
                <a:cs typeface="Times New Roman" pitchFamily="18" charset="0"/>
              </a:rPr>
              <a:t>If either the CLONE_STOPPED flag is set or the child process must be traced, that is, the PT_PTRACED flag is set in p-&gt;</a:t>
            </a:r>
            <a:r>
              <a:rPr lang="en-US" dirty="0" err="1" smtClean="0">
                <a:latin typeface="Times New Roman" pitchFamily="18" charset="0"/>
                <a:cs typeface="Times New Roman" pitchFamily="18" charset="0"/>
              </a:rPr>
              <a:t>ptrace</a:t>
            </a:r>
            <a:r>
              <a:rPr lang="en-US" dirty="0" smtClean="0">
                <a:latin typeface="Times New Roman" pitchFamily="18" charset="0"/>
                <a:cs typeface="Times New Roman" pitchFamily="18" charset="0"/>
              </a:rPr>
              <a:t>, it sets the state of the child to TASK_ STOPPED and adds a pending SIGSTOP signal to it.</a:t>
            </a:r>
          </a:p>
          <a:p>
            <a:pPr marL="342900" indent="-342900">
              <a:buFont typeface="+mj-lt"/>
              <a:buAutoNum type="arabicPeriod"/>
            </a:pPr>
            <a:r>
              <a:rPr lang="en-US" dirty="0" smtClean="0">
                <a:latin typeface="Times New Roman" pitchFamily="18" charset="0"/>
                <a:cs typeface="Times New Roman" pitchFamily="18" charset="0"/>
              </a:rPr>
              <a:t>If the CLONE_STOPPED flag is set, it puts the child in the TASK_STOPPED state.</a:t>
            </a:r>
          </a:p>
          <a:p>
            <a:pPr marL="342900" indent="-342900">
              <a:buFont typeface="+mj-lt"/>
              <a:buAutoNum type="arabicPeriod"/>
            </a:pPr>
            <a:r>
              <a:rPr lang="en-US" dirty="0" smtClean="0">
                <a:latin typeface="Times New Roman" pitchFamily="18" charset="0"/>
                <a:cs typeface="Times New Roman" pitchFamily="18" charset="0"/>
              </a:rPr>
              <a:t>If the parent process is being traced, it stores the PID of the child in the </a:t>
            </a:r>
            <a:r>
              <a:rPr lang="en-US" dirty="0" err="1" smtClean="0">
                <a:latin typeface="Times New Roman" pitchFamily="18" charset="0"/>
                <a:cs typeface="Times New Roman" pitchFamily="18" charset="0"/>
              </a:rPr>
              <a:t>ptrace</a:t>
            </a:r>
            <a:r>
              <a:rPr lang="en-US" dirty="0" smtClean="0">
                <a:latin typeface="Times New Roman" pitchFamily="18" charset="0"/>
                <a:cs typeface="Times New Roman" pitchFamily="18" charset="0"/>
              </a:rPr>
              <a:t>_ message field of current and invokes </a:t>
            </a:r>
            <a:r>
              <a:rPr lang="en-US" dirty="0" err="1" smtClean="0">
                <a:latin typeface="Times New Roman" pitchFamily="18" charset="0"/>
                <a:cs typeface="Times New Roman" pitchFamily="18" charset="0"/>
              </a:rPr>
              <a:t>ptrace_notify</a:t>
            </a:r>
            <a:r>
              <a:rPr lang="en-US" dirty="0" smtClean="0">
                <a:latin typeface="Times New Roman" pitchFamily="18" charset="0"/>
                <a:cs typeface="Times New Roman" pitchFamily="18" charset="0"/>
              </a:rPr>
              <a:t>(),</a:t>
            </a:r>
          </a:p>
          <a:p>
            <a:pPr marL="342900" indent="-342900">
              <a:buFont typeface="+mj-lt"/>
              <a:buAutoNum type="arabicPeriod"/>
            </a:pPr>
            <a:r>
              <a:rPr lang="en-US" dirty="0" smtClean="0">
                <a:latin typeface="Times New Roman" pitchFamily="18" charset="0"/>
                <a:cs typeface="Times New Roman" pitchFamily="18" charset="0"/>
              </a:rPr>
              <a:t>If the CLONE_VFORK flag is specified, it inserts the parent process in a wait queue and suspends it until the child releases its memory address space.</a:t>
            </a:r>
          </a:p>
          <a:p>
            <a:pPr marL="342900" indent="-342900">
              <a:buFont typeface="+mj-lt"/>
              <a:buAutoNum type="arabicPeriod"/>
            </a:pPr>
            <a:r>
              <a:rPr lang="en-US" dirty="0" smtClean="0">
                <a:latin typeface="Times New Roman" pitchFamily="18" charset="0"/>
                <a:cs typeface="Times New Roman" pitchFamily="18" charset="0"/>
              </a:rPr>
              <a:t>Terminates by returning the PID of the child.</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p:nvPr/>
        </p:nvSpPr>
        <p:spPr>
          <a:xfrm>
            <a:off x="2627589" y="2001065"/>
            <a:ext cx="3585788"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200" dirty="0">
                <a:solidFill>
                  <a:srgbClr val="005893"/>
                </a:solidFill>
                <a:latin typeface="Calibri" panose="020F0502020204030204"/>
                <a:ea typeface="Calibri" panose="020F0502020204030204"/>
                <a:cs typeface="Calibri" panose="020F0502020204030204"/>
                <a:sym typeface="Calibri" panose="020F0502020204030204"/>
              </a:rPr>
              <a:t>Thank You</a:t>
            </a:r>
            <a:endParaRPr sz="6200" dirty="0">
              <a:solidFill>
                <a:srgbClr val="005893"/>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TotalTime>
  <Words>821</Words>
  <Application>WPS Presentation</Application>
  <PresentationFormat>On-screen Show (16:9)</PresentationFormat>
  <Paragraphs>107</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vt:lpstr>
      <vt:lpstr>Calibri</vt:lpstr>
      <vt:lpstr>Times New Roman</vt:lpstr>
      <vt:lpstr>Playfair Display</vt:lpstr>
      <vt:lpstr>Helvetica Neue</vt:lpstr>
      <vt:lpstr>5_Office Theme</vt:lpstr>
      <vt:lpstr>6_Office Theme</vt:lpstr>
      <vt:lpstr>2_Office Theme</vt:lpstr>
      <vt:lpstr>Slide 1</vt:lpstr>
      <vt:lpstr>Slide 2</vt:lpstr>
      <vt:lpstr>Slide 3</vt:lpstr>
      <vt:lpstr>Slide 4</vt:lpstr>
      <vt:lpstr>Slide 5</vt:lpstr>
      <vt:lpstr>Slide 6</vt:lpstr>
      <vt:lpstr>Slide 7</vt:lpstr>
      <vt:lpstr>Slide 8</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madhunandana hm</cp:lastModifiedBy>
  <cp:revision>441</cp:revision>
  <dcterms:created xsi:type="dcterms:W3CDTF">2023-05-11T09:20:00Z</dcterms:created>
  <dcterms:modified xsi:type="dcterms:W3CDTF">2023-10-01T19:03:13Z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D38A1A54ADFB40278A243EE87C06E1A4</vt:lpwstr>
  </property>
  <property fmtid="{D5CDD505-2E9C-101B-9397-08002B2CF9AE}" pid="3" name="KSOProductBuildVer">
    <vt:lpwstr>1033-11.2.0.11219</vt:lpwstr>
  </property>
</Properties>
</file>