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4"/>
  </p:notesMasterIdLst>
  <p:sldIdLst>
    <p:sldId id="256" r:id="rId2"/>
    <p:sldId id="258" r:id="rId3"/>
    <p:sldId id="259" r:id="rId4"/>
    <p:sldId id="260" r:id="rId5"/>
    <p:sldId id="293" r:id="rId6"/>
    <p:sldId id="294" r:id="rId7"/>
    <p:sldId id="264" r:id="rId8"/>
    <p:sldId id="295" r:id="rId9"/>
    <p:sldId id="296" r:id="rId10"/>
    <p:sldId id="306" r:id="rId11"/>
    <p:sldId id="261" r:id="rId12"/>
    <p:sldId id="297" r:id="rId13"/>
    <p:sldId id="304" r:id="rId14"/>
    <p:sldId id="305" r:id="rId15"/>
    <p:sldId id="298" r:id="rId16"/>
    <p:sldId id="299" r:id="rId17"/>
    <p:sldId id="300" r:id="rId18"/>
    <p:sldId id="307" r:id="rId19"/>
    <p:sldId id="301" r:id="rId20"/>
    <p:sldId id="302" r:id="rId21"/>
    <p:sldId id="303" r:id="rId22"/>
    <p:sldId id="309" r:id="rId23"/>
  </p:sldIdLst>
  <p:sldSz cx="9144000" cy="5143500" type="screen16x9"/>
  <p:notesSz cx="6858000" cy="9144000"/>
  <p:embeddedFontLst>
    <p:embeddedFont>
      <p:font typeface="Albert Sans" panose="020B0604020202020204" charset="0"/>
      <p:regular r:id="rId25"/>
      <p:bold r:id="rId26"/>
      <p:italic r:id="rId27"/>
      <p:boldItalic r:id="rId28"/>
    </p:embeddedFont>
    <p:embeddedFont>
      <p:font typeface="DM Sans" pitchFamily="2" charset="0"/>
      <p:regular r:id="rId29"/>
      <p:bold r:id="rId30"/>
      <p:italic r:id="rId31"/>
      <p:boldItalic r:id="rId32"/>
    </p:embeddedFont>
    <p:embeddedFont>
      <p:font typeface="Manrope" panose="020B0604020202020204" charset="0"/>
      <p:regular r:id="rId33"/>
      <p:bold r:id="rId34"/>
    </p:embeddedFont>
    <p:embeddedFont>
      <p:font typeface="Manrope ExtraBold" panose="020B0604020202020204" charset="0"/>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46702B-77D7-44E3-B105-16538E74A964}">
  <a:tblStyle styleId="{2C46702B-77D7-44E3-B105-16538E74A9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e870a93ff7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e870a93ff7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e870a93ff7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e870a93ff7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880d8186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880d8186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880d81867f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880d81867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880d81867f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880d81867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1402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e870a93ff7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e870a93ff7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880d81867f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880d81867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174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880d81867f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880d81867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95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835" b="845"/>
          <a:stretch/>
        </p:blipFill>
        <p:spPr>
          <a:xfrm>
            <a:off x="0" y="0"/>
            <a:ext cx="9143998" cy="5143501"/>
          </a:xfrm>
          <a:prstGeom prst="rect">
            <a:avLst/>
          </a:prstGeom>
          <a:noFill/>
          <a:ln>
            <a:noFill/>
          </a:ln>
        </p:spPr>
      </p:pic>
      <p:grpSp>
        <p:nvGrpSpPr>
          <p:cNvPr id="10" name="Google Shape;10;p2"/>
          <p:cNvGrpSpPr/>
          <p:nvPr/>
        </p:nvGrpSpPr>
        <p:grpSpPr>
          <a:xfrm>
            <a:off x="-396402" y="-536388"/>
            <a:ext cx="9936804" cy="6150201"/>
            <a:chOff x="-396402" y="-536388"/>
            <a:chExt cx="9936804" cy="6150201"/>
          </a:xfrm>
        </p:grpSpPr>
        <p:sp>
          <p:nvSpPr>
            <p:cNvPr id="11" name="Google Shape;11;p2"/>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397121" y="-536388"/>
              <a:ext cx="4143281" cy="1743445"/>
            </a:xfrm>
            <a:custGeom>
              <a:avLst/>
              <a:gdLst/>
              <a:ahLst/>
              <a:cxnLst/>
              <a:rect l="l" t="t" r="r" b="b"/>
              <a:pathLst>
                <a:path w="67970" h="28601" extrusionOk="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96402" y="-536388"/>
              <a:ext cx="4144196" cy="1743445"/>
            </a:xfrm>
            <a:custGeom>
              <a:avLst/>
              <a:gdLst/>
              <a:ahLst/>
              <a:cxnLst/>
              <a:rect l="l" t="t" r="r" b="b"/>
              <a:pathLst>
                <a:path w="67985" h="28601" extrusionOk="0">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484975" y="-235697"/>
            <a:ext cx="8659031" cy="2471548"/>
            <a:chOff x="484975" y="-235697"/>
            <a:chExt cx="8659031" cy="2471548"/>
          </a:xfrm>
        </p:grpSpPr>
        <p:sp>
          <p:nvSpPr>
            <p:cNvPr id="15" name="Google Shape;15;p2"/>
            <p:cNvSpPr/>
            <p:nvPr/>
          </p:nvSpPr>
          <p:spPr>
            <a:xfrm>
              <a:off x="484975" y="59930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922903">
              <a:off x="7087076" y="239811"/>
              <a:ext cx="2267335" cy="1520533"/>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1123200" y="1378950"/>
            <a:ext cx="6745200" cy="2385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4"/>
        <p:cNvGrpSpPr/>
        <p:nvPr/>
      </p:nvGrpSpPr>
      <p:grpSpPr>
        <a:xfrm>
          <a:off x="0" y="0"/>
          <a:ext cx="0" cy="0"/>
          <a:chOff x="0" y="0"/>
          <a:chExt cx="0" cy="0"/>
        </a:xfrm>
      </p:grpSpPr>
      <p:pic>
        <p:nvPicPr>
          <p:cNvPr id="115" name="Google Shape;115;p20"/>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16" name="Google Shape;116;p20"/>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20"/>
          <p:cNvGrpSpPr/>
          <p:nvPr/>
        </p:nvGrpSpPr>
        <p:grpSpPr>
          <a:xfrm>
            <a:off x="-291571" y="297125"/>
            <a:ext cx="9216725" cy="5076680"/>
            <a:chOff x="-291571" y="297125"/>
            <a:chExt cx="9216725" cy="5076680"/>
          </a:xfrm>
        </p:grpSpPr>
        <p:sp>
          <p:nvSpPr>
            <p:cNvPr id="118" name="Google Shape;118;p20"/>
            <p:cNvSpPr/>
            <p:nvPr/>
          </p:nvSpPr>
          <p:spPr>
            <a:xfrm rot="-10558294" flipH="1">
              <a:off x="-240965" y="3775604"/>
              <a:ext cx="2267198" cy="1520441"/>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rot="10800000" flipH="1">
              <a:off x="5003800" y="487997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8696900" y="432995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8737075" y="29712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122" name="Google Shape;12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3" name="Google Shape;123;p20"/>
          <p:cNvSpPr txBox="1">
            <a:spLocks noGrp="1"/>
          </p:cNvSpPr>
          <p:nvPr>
            <p:ph type="subTitle" idx="1"/>
          </p:nvPr>
        </p:nvSpPr>
        <p:spPr>
          <a:xfrm>
            <a:off x="720000" y="1923850"/>
            <a:ext cx="2240700" cy="114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0"/>
          <p:cNvSpPr txBox="1">
            <a:spLocks noGrp="1"/>
          </p:cNvSpPr>
          <p:nvPr>
            <p:ph type="subTitle" idx="2"/>
          </p:nvPr>
        </p:nvSpPr>
        <p:spPr>
          <a:xfrm>
            <a:off x="3332698" y="1923850"/>
            <a:ext cx="2240700" cy="114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0"/>
          <p:cNvSpPr txBox="1">
            <a:spLocks noGrp="1"/>
          </p:cNvSpPr>
          <p:nvPr>
            <p:ph type="subTitle" idx="3"/>
          </p:nvPr>
        </p:nvSpPr>
        <p:spPr>
          <a:xfrm>
            <a:off x="5945397" y="1923850"/>
            <a:ext cx="2240700" cy="114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
        <p:cNvGrpSpPr/>
        <p:nvPr/>
      </p:nvGrpSpPr>
      <p:grpSpPr>
        <a:xfrm>
          <a:off x="0" y="0"/>
          <a:ext cx="0" cy="0"/>
          <a:chOff x="0" y="0"/>
          <a:chExt cx="0" cy="0"/>
        </a:xfrm>
      </p:grpSpPr>
      <p:pic>
        <p:nvPicPr>
          <p:cNvPr id="134" name="Google Shape;134;p22"/>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35" name="Google Shape;135;p22"/>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22"/>
          <p:cNvGrpSpPr/>
          <p:nvPr/>
        </p:nvGrpSpPr>
        <p:grpSpPr>
          <a:xfrm>
            <a:off x="-291571" y="297125"/>
            <a:ext cx="9216725" cy="5076680"/>
            <a:chOff x="-291571" y="297125"/>
            <a:chExt cx="9216725" cy="5076680"/>
          </a:xfrm>
        </p:grpSpPr>
        <p:sp>
          <p:nvSpPr>
            <p:cNvPr id="137" name="Google Shape;137;p22"/>
            <p:cNvSpPr/>
            <p:nvPr/>
          </p:nvSpPr>
          <p:spPr>
            <a:xfrm rot="-10558294" flipH="1">
              <a:off x="-240965" y="3775604"/>
              <a:ext cx="2267198" cy="1520441"/>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rot="10800000" flipH="1">
              <a:off x="5003800" y="487997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8696900" y="432995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8737075" y="29712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1"/>
        <p:cNvGrpSpPr/>
        <p:nvPr/>
      </p:nvGrpSpPr>
      <p:grpSpPr>
        <a:xfrm>
          <a:off x="0" y="0"/>
          <a:ext cx="0" cy="0"/>
          <a:chOff x="0" y="0"/>
          <a:chExt cx="0" cy="0"/>
        </a:xfrm>
      </p:grpSpPr>
      <p:pic>
        <p:nvPicPr>
          <p:cNvPr id="142" name="Google Shape;142;p23"/>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43" name="Google Shape;143;p23"/>
          <p:cNvSpPr/>
          <p:nvPr/>
        </p:nvSpPr>
        <p:spPr>
          <a:xfrm>
            <a:off x="-396402" y="-536388"/>
            <a:ext cx="4144196" cy="1743445"/>
          </a:xfrm>
          <a:custGeom>
            <a:avLst/>
            <a:gdLst/>
            <a:ahLst/>
            <a:cxnLst/>
            <a:rect l="l" t="t" r="r" b="b"/>
            <a:pathLst>
              <a:path w="67985" h="28601" extrusionOk="0">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rot="-4877097" flipH="1">
            <a:off x="7246776" y="3715561"/>
            <a:ext cx="2267335" cy="1520533"/>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20" name="Google Shape;20;p3"/>
          <p:cNvSpPr/>
          <p:nvPr/>
        </p:nvSpPr>
        <p:spPr>
          <a:xfrm>
            <a:off x="5230975" y="-266238"/>
            <a:ext cx="4143281" cy="1743445"/>
          </a:xfrm>
          <a:custGeom>
            <a:avLst/>
            <a:gdLst/>
            <a:ahLst/>
            <a:cxnLst/>
            <a:rect l="l" t="t" r="r" b="b"/>
            <a:pathLst>
              <a:path w="67970" h="28601" extrusionOk="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99400" y="4030275"/>
            <a:ext cx="2420497" cy="1277990"/>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888775" y="1774775"/>
            <a:ext cx="6323100" cy="1511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888775" y="858875"/>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38" name="Google Shape;38;p6"/>
          <p:cNvSpPr/>
          <p:nvPr/>
        </p:nvSpPr>
        <p:spPr>
          <a:xfrm rot="10800000" flipH="1">
            <a:off x="-764904" y="4112500"/>
            <a:ext cx="4078329" cy="1229306"/>
          </a:xfrm>
          <a:custGeom>
            <a:avLst/>
            <a:gdLst/>
            <a:ahLst/>
            <a:cxnLst/>
            <a:rect l="l" t="t" r="r" b="b"/>
            <a:pathLst>
              <a:path w="113342" h="34164" extrusionOk="0">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pic>
        <p:nvPicPr>
          <p:cNvPr id="46" name="Google Shape;46;p8"/>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47" name="Google Shape;47;p8"/>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a:spLocks noGrp="1"/>
          </p:cNvSpPr>
          <p:nvPr>
            <p:ph type="pic" idx="2"/>
          </p:nvPr>
        </p:nvSpPr>
        <p:spPr>
          <a:xfrm>
            <a:off x="-25" y="-13725"/>
            <a:ext cx="9144000" cy="5157300"/>
          </a:xfrm>
          <a:prstGeom prst="rect">
            <a:avLst/>
          </a:prstGeom>
          <a:noFill/>
          <a:ln>
            <a:noFill/>
          </a:ln>
        </p:spPr>
      </p:sp>
      <p:sp>
        <p:nvSpPr>
          <p:cNvPr id="56" name="Google Shape;56;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pic>
        <p:nvPicPr>
          <p:cNvPr id="58" name="Google Shape;58;p11"/>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59" name="Google Shape;59;p11"/>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txBox="1">
            <a:spLocks noGrp="1"/>
          </p:cNvSpPr>
          <p:nvPr>
            <p:ph type="title" hasCustomPrompt="1"/>
          </p:nvPr>
        </p:nvSpPr>
        <p:spPr>
          <a:xfrm>
            <a:off x="1284000" y="1057549"/>
            <a:ext cx="6576000" cy="1716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1" name="Google Shape;61;p11"/>
          <p:cNvSpPr txBox="1">
            <a:spLocks noGrp="1"/>
          </p:cNvSpPr>
          <p:nvPr>
            <p:ph type="subTitle" idx="1"/>
          </p:nvPr>
        </p:nvSpPr>
        <p:spPr>
          <a:xfrm>
            <a:off x="1284000" y="2774099"/>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3"/>
        <p:cNvGrpSpPr/>
        <p:nvPr/>
      </p:nvGrpSpPr>
      <p:grpSpPr>
        <a:xfrm>
          <a:off x="0" y="0"/>
          <a:ext cx="0" cy="0"/>
          <a:chOff x="0" y="0"/>
          <a:chExt cx="0" cy="0"/>
        </a:xfrm>
      </p:grpSpPr>
      <p:pic>
        <p:nvPicPr>
          <p:cNvPr id="64" name="Google Shape;64;p13"/>
          <p:cNvPicPr preferRelativeResize="0"/>
          <p:nvPr/>
        </p:nvPicPr>
        <p:blipFill>
          <a:blip r:embed="rId2">
            <a:alphaModFix/>
          </a:blip>
          <a:stretch>
            <a:fillRect/>
          </a:stretch>
        </p:blipFill>
        <p:spPr>
          <a:xfrm>
            <a:off x="0" y="-43885"/>
            <a:ext cx="9143998" cy="5231259"/>
          </a:xfrm>
          <a:prstGeom prst="rect">
            <a:avLst/>
          </a:prstGeom>
          <a:noFill/>
          <a:ln>
            <a:noFill/>
          </a:ln>
        </p:spPr>
      </p:pic>
      <p:grpSp>
        <p:nvGrpSpPr>
          <p:cNvPr id="65" name="Google Shape;65;p13"/>
          <p:cNvGrpSpPr/>
          <p:nvPr/>
        </p:nvGrpSpPr>
        <p:grpSpPr>
          <a:xfrm>
            <a:off x="5287796" y="-43875"/>
            <a:ext cx="4129446" cy="5274372"/>
            <a:chOff x="5287796" y="-43875"/>
            <a:chExt cx="4129446" cy="5274372"/>
          </a:xfrm>
        </p:grpSpPr>
        <p:sp>
          <p:nvSpPr>
            <p:cNvPr id="66" name="Google Shape;66;p13"/>
            <p:cNvSpPr/>
            <p:nvPr/>
          </p:nvSpPr>
          <p:spPr>
            <a:xfrm flipH="1">
              <a:off x="5287796" y="-43875"/>
              <a:ext cx="4078329" cy="1229306"/>
            </a:xfrm>
            <a:custGeom>
              <a:avLst/>
              <a:gdLst/>
              <a:ahLst/>
              <a:cxnLst/>
              <a:rect l="l" t="t" r="r" b="b"/>
              <a:pathLst>
                <a:path w="113342" h="34164" extrusionOk="0">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64600" y="4160075"/>
              <a:ext cx="3552643" cy="1070422"/>
            </a:xfrm>
            <a:custGeom>
              <a:avLst/>
              <a:gdLst/>
              <a:ahLst/>
              <a:cxnLst/>
              <a:rect l="l" t="t" r="r" b="b"/>
              <a:pathLst>
                <a:path w="87251" h="26289" extrusionOk="0">
                  <a:moveTo>
                    <a:pt x="74840" y="1"/>
                  </a:moveTo>
                  <a:cubicBezTo>
                    <a:pt x="73325" y="1"/>
                    <a:pt x="71836" y="364"/>
                    <a:pt x="70538" y="1168"/>
                  </a:cubicBezTo>
                  <a:cubicBezTo>
                    <a:pt x="67611" y="2990"/>
                    <a:pt x="66281" y="6469"/>
                    <a:pt x="64295" y="9292"/>
                  </a:cubicBezTo>
                  <a:cubicBezTo>
                    <a:pt x="60801" y="14267"/>
                    <a:pt x="54736" y="17252"/>
                    <a:pt x="48672" y="17252"/>
                  </a:cubicBezTo>
                  <a:cubicBezTo>
                    <a:pt x="47400" y="17252"/>
                    <a:pt x="46128" y="17121"/>
                    <a:pt x="44880" y="16849"/>
                  </a:cubicBezTo>
                  <a:cubicBezTo>
                    <a:pt x="41131" y="16013"/>
                    <a:pt x="37741" y="14071"/>
                    <a:pt x="34112" y="12817"/>
                  </a:cubicBezTo>
                  <a:cubicBezTo>
                    <a:pt x="32222" y="12161"/>
                    <a:pt x="30165" y="11709"/>
                    <a:pt x="28160" y="11709"/>
                  </a:cubicBezTo>
                  <a:cubicBezTo>
                    <a:pt x="26331" y="11709"/>
                    <a:pt x="24545" y="12085"/>
                    <a:pt x="22970" y="13026"/>
                  </a:cubicBezTo>
                  <a:cubicBezTo>
                    <a:pt x="20506" y="14504"/>
                    <a:pt x="18848" y="17208"/>
                    <a:pt x="16190" y="18313"/>
                  </a:cubicBezTo>
                  <a:cubicBezTo>
                    <a:pt x="15059" y="18789"/>
                    <a:pt x="13846" y="18929"/>
                    <a:pt x="12611" y="18929"/>
                  </a:cubicBezTo>
                  <a:cubicBezTo>
                    <a:pt x="11562" y="18929"/>
                    <a:pt x="10497" y="18828"/>
                    <a:pt x="9454" y="18746"/>
                  </a:cubicBezTo>
                  <a:cubicBezTo>
                    <a:pt x="8801" y="18694"/>
                    <a:pt x="8133" y="18655"/>
                    <a:pt x="7467" y="18655"/>
                  </a:cubicBezTo>
                  <a:cubicBezTo>
                    <a:pt x="5833" y="18655"/>
                    <a:pt x="4211" y="18892"/>
                    <a:pt x="2853" y="19762"/>
                  </a:cubicBezTo>
                  <a:cubicBezTo>
                    <a:pt x="941" y="20986"/>
                    <a:pt x="0" y="23943"/>
                    <a:pt x="1568" y="25571"/>
                  </a:cubicBezTo>
                  <a:lnTo>
                    <a:pt x="86040" y="26288"/>
                  </a:lnTo>
                  <a:lnTo>
                    <a:pt x="87250" y="10875"/>
                  </a:lnTo>
                  <a:cubicBezTo>
                    <a:pt x="85921" y="7440"/>
                    <a:pt x="83979" y="4095"/>
                    <a:pt x="80963" y="1974"/>
                  </a:cubicBezTo>
                  <a:cubicBezTo>
                    <a:pt x="79185" y="731"/>
                    <a:pt x="76987" y="1"/>
                    <a:pt x="74840" y="1"/>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13"/>
          <p:cNvSpPr txBox="1">
            <a:spLocks noGrp="1"/>
          </p:cNvSpPr>
          <p:nvPr>
            <p:ph type="title" idx="2" hasCustomPrompt="1"/>
          </p:nvPr>
        </p:nvSpPr>
        <p:spPr>
          <a:xfrm>
            <a:off x="720000" y="1332025"/>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3" hasCustomPrompt="1"/>
          </p:nvPr>
        </p:nvSpPr>
        <p:spPr>
          <a:xfrm>
            <a:off x="720000" y="3064617"/>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4" hasCustomPrompt="1"/>
          </p:nvPr>
        </p:nvSpPr>
        <p:spPr>
          <a:xfrm>
            <a:off x="4099746" y="1332025"/>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5" hasCustomPrompt="1"/>
          </p:nvPr>
        </p:nvSpPr>
        <p:spPr>
          <a:xfrm>
            <a:off x="4099746" y="3064617"/>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subTitle" idx="1"/>
          </p:nvPr>
        </p:nvSpPr>
        <p:spPr>
          <a:xfrm>
            <a:off x="720000" y="17796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4" name="Google Shape;74;p13"/>
          <p:cNvSpPr txBox="1">
            <a:spLocks noGrp="1"/>
          </p:cNvSpPr>
          <p:nvPr>
            <p:ph type="subTitle" idx="6"/>
          </p:nvPr>
        </p:nvSpPr>
        <p:spPr>
          <a:xfrm>
            <a:off x="4099746" y="17796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5" name="Google Shape;75;p13"/>
          <p:cNvSpPr txBox="1">
            <a:spLocks noGrp="1"/>
          </p:cNvSpPr>
          <p:nvPr>
            <p:ph type="subTitle" idx="7"/>
          </p:nvPr>
        </p:nvSpPr>
        <p:spPr>
          <a:xfrm>
            <a:off x="720000" y="35122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6" name="Google Shape;76;p13"/>
          <p:cNvSpPr txBox="1">
            <a:spLocks noGrp="1"/>
          </p:cNvSpPr>
          <p:nvPr>
            <p:ph type="subTitle" idx="8"/>
          </p:nvPr>
        </p:nvSpPr>
        <p:spPr>
          <a:xfrm>
            <a:off x="4099746" y="35122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85"/>
        <p:cNvGrpSpPr/>
        <p:nvPr/>
      </p:nvGrpSpPr>
      <p:grpSpPr>
        <a:xfrm>
          <a:off x="0" y="0"/>
          <a:ext cx="0" cy="0"/>
          <a:chOff x="0" y="0"/>
          <a:chExt cx="0" cy="0"/>
        </a:xfrm>
      </p:grpSpPr>
      <p:pic>
        <p:nvPicPr>
          <p:cNvPr id="86" name="Google Shape;86;p16"/>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87" name="Google Shape;87;p16"/>
          <p:cNvSpPr/>
          <p:nvPr/>
        </p:nvSpPr>
        <p:spPr>
          <a:xfrm flipH="1">
            <a:off x="-234650" y="-266238"/>
            <a:ext cx="4143281" cy="1743445"/>
          </a:xfrm>
          <a:custGeom>
            <a:avLst/>
            <a:gdLst/>
            <a:ahLst/>
            <a:cxnLst/>
            <a:rect l="l" t="t" r="r" b="b"/>
            <a:pathLst>
              <a:path w="67970" h="28601" extrusionOk="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flipH="1">
            <a:off x="6898875" y="4030275"/>
            <a:ext cx="2420497" cy="1277990"/>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txBox="1">
            <a:spLocks noGrp="1"/>
          </p:cNvSpPr>
          <p:nvPr>
            <p:ph type="title"/>
          </p:nvPr>
        </p:nvSpPr>
        <p:spPr>
          <a:xfrm>
            <a:off x="1942350" y="2198625"/>
            <a:ext cx="5259300" cy="151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16"/>
          <p:cNvSpPr txBox="1">
            <a:spLocks noGrp="1"/>
          </p:cNvSpPr>
          <p:nvPr>
            <p:ph type="title" idx="2" hasCustomPrompt="1"/>
          </p:nvPr>
        </p:nvSpPr>
        <p:spPr>
          <a:xfrm>
            <a:off x="3746000" y="1282725"/>
            <a:ext cx="1652100" cy="915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1pPr>
            <a:lvl2pPr lvl="1"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2pPr>
            <a:lvl3pPr lvl="2"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3pPr>
            <a:lvl4pPr lvl="3"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4pPr>
            <a:lvl5pPr lvl="4"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5pPr>
            <a:lvl6pPr lvl="5"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6pPr>
            <a:lvl7pPr lvl="6"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7pPr>
            <a:lvl8pPr lvl="7"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8pPr>
            <a:lvl9pPr lvl="8"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 id="2147483657" r:id="rId6"/>
    <p:sldLayoutId id="2147483658" r:id="rId7"/>
    <p:sldLayoutId id="2147483659" r:id="rId8"/>
    <p:sldLayoutId id="2147483662" r:id="rId9"/>
    <p:sldLayoutId id="2147483666"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ctrTitle"/>
          </p:nvPr>
        </p:nvSpPr>
        <p:spPr>
          <a:xfrm>
            <a:off x="1123200" y="1378950"/>
            <a:ext cx="6745200" cy="238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2"/>
                </a:solidFill>
              </a:rPr>
              <a:t>RELATIONSHIP BETWEEN PROCESSES</a:t>
            </a:r>
            <a:endParaRPr dirty="0">
              <a:solidFill>
                <a:schemeClr val="dk2"/>
              </a:solidFill>
            </a:endParaRPr>
          </a:p>
        </p:txBody>
      </p:sp>
      <p:grpSp>
        <p:nvGrpSpPr>
          <p:cNvPr id="156" name="Google Shape;156;p27"/>
          <p:cNvGrpSpPr/>
          <p:nvPr/>
        </p:nvGrpSpPr>
        <p:grpSpPr>
          <a:xfrm>
            <a:off x="432775" y="4134975"/>
            <a:ext cx="812402" cy="555675"/>
            <a:chOff x="565325" y="4048325"/>
            <a:chExt cx="812402" cy="555675"/>
          </a:xfrm>
        </p:grpSpPr>
        <p:sp>
          <p:nvSpPr>
            <p:cNvPr id="157" name="Google Shape;157;p27"/>
            <p:cNvSpPr/>
            <p:nvPr/>
          </p:nvSpPr>
          <p:spPr>
            <a:xfrm flipH="1">
              <a:off x="713225" y="453717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565325" y="404832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nvGrpSpPr>
          <p:cNvPr id="159" name="Google Shape;159;p27"/>
          <p:cNvGrpSpPr/>
          <p:nvPr/>
        </p:nvGrpSpPr>
        <p:grpSpPr>
          <a:xfrm>
            <a:off x="5761170" y="3298643"/>
            <a:ext cx="1985325" cy="1305371"/>
            <a:chOff x="6970075" y="3722775"/>
            <a:chExt cx="1546806" cy="1017040"/>
          </a:xfrm>
        </p:grpSpPr>
        <p:sp>
          <p:nvSpPr>
            <p:cNvPr id="160" name="Google Shape;160;p27"/>
            <p:cNvSpPr/>
            <p:nvPr/>
          </p:nvSpPr>
          <p:spPr>
            <a:xfrm>
              <a:off x="6970075" y="4084966"/>
              <a:ext cx="1385713" cy="293308"/>
            </a:xfrm>
            <a:custGeom>
              <a:avLst/>
              <a:gdLst/>
              <a:ahLst/>
              <a:cxnLst/>
              <a:rect l="l" t="t" r="r" b="b"/>
              <a:pathLst>
                <a:path w="32112" h="6797" extrusionOk="0">
                  <a:moveTo>
                    <a:pt x="1" y="1"/>
                  </a:moveTo>
                  <a:lnTo>
                    <a:pt x="61" y="1166"/>
                  </a:lnTo>
                  <a:lnTo>
                    <a:pt x="359" y="5766"/>
                  </a:lnTo>
                  <a:lnTo>
                    <a:pt x="419" y="6796"/>
                  </a:lnTo>
                  <a:lnTo>
                    <a:pt x="30513" y="6796"/>
                  </a:lnTo>
                  <a:cubicBezTo>
                    <a:pt x="30722" y="6602"/>
                    <a:pt x="32111" y="5243"/>
                    <a:pt x="31977" y="3122"/>
                  </a:cubicBezTo>
                  <a:cubicBezTo>
                    <a:pt x="31872" y="1345"/>
                    <a:pt x="30767" y="240"/>
                    <a:pt x="30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6972664" y="4135240"/>
              <a:ext cx="1320596" cy="198545"/>
            </a:xfrm>
            <a:custGeom>
              <a:avLst/>
              <a:gdLst/>
              <a:ahLst/>
              <a:cxnLst/>
              <a:rect l="l" t="t" r="r" b="b"/>
              <a:pathLst>
                <a:path w="30603" h="4601" extrusionOk="0">
                  <a:moveTo>
                    <a:pt x="1" y="1"/>
                  </a:moveTo>
                  <a:lnTo>
                    <a:pt x="299" y="4601"/>
                  </a:lnTo>
                  <a:lnTo>
                    <a:pt x="28795" y="4601"/>
                  </a:lnTo>
                  <a:cubicBezTo>
                    <a:pt x="29915" y="4168"/>
                    <a:pt x="30602" y="3062"/>
                    <a:pt x="30453" y="1957"/>
                  </a:cubicBezTo>
                  <a:cubicBezTo>
                    <a:pt x="30334" y="1076"/>
                    <a:pt x="29676" y="314"/>
                    <a:pt x="287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6975901" y="4186162"/>
              <a:ext cx="1247107" cy="43"/>
            </a:xfrm>
            <a:custGeom>
              <a:avLst/>
              <a:gdLst/>
              <a:ahLst/>
              <a:cxnLst/>
              <a:rect l="l" t="t" r="r" b="b"/>
              <a:pathLst>
                <a:path w="28900" h="1" fill="none" extrusionOk="0">
                  <a:moveTo>
                    <a:pt x="0" y="1"/>
                  </a:moveTo>
                  <a:lnTo>
                    <a:pt x="28899"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6975901" y="4237731"/>
              <a:ext cx="1247107" cy="43"/>
            </a:xfrm>
            <a:custGeom>
              <a:avLst/>
              <a:gdLst/>
              <a:ahLst/>
              <a:cxnLst/>
              <a:rect l="l" t="t" r="r" b="b"/>
              <a:pathLst>
                <a:path w="28900" h="1" fill="none" extrusionOk="0">
                  <a:moveTo>
                    <a:pt x="0" y="0"/>
                  </a:moveTo>
                  <a:lnTo>
                    <a:pt x="28899"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6975901" y="4289300"/>
              <a:ext cx="1247107" cy="43"/>
            </a:xfrm>
            <a:custGeom>
              <a:avLst/>
              <a:gdLst/>
              <a:ahLst/>
              <a:cxnLst/>
              <a:rect l="l" t="t" r="r" b="b"/>
              <a:pathLst>
                <a:path w="28900" h="1" fill="none" extrusionOk="0">
                  <a:moveTo>
                    <a:pt x="0" y="0"/>
                  </a:moveTo>
                  <a:lnTo>
                    <a:pt x="28899"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7112526" y="3722775"/>
              <a:ext cx="1404355" cy="362222"/>
            </a:xfrm>
            <a:custGeom>
              <a:avLst/>
              <a:gdLst/>
              <a:ahLst/>
              <a:cxnLst/>
              <a:rect l="l" t="t" r="r" b="b"/>
              <a:pathLst>
                <a:path w="32544" h="8394" extrusionOk="0">
                  <a:moveTo>
                    <a:pt x="1897" y="0"/>
                  </a:moveTo>
                  <a:cubicBezTo>
                    <a:pt x="1584" y="314"/>
                    <a:pt x="225" y="1703"/>
                    <a:pt x="120" y="3928"/>
                  </a:cubicBezTo>
                  <a:cubicBezTo>
                    <a:pt x="1" y="6482"/>
                    <a:pt x="1643" y="8140"/>
                    <a:pt x="1897" y="8394"/>
                  </a:cubicBezTo>
                  <a:lnTo>
                    <a:pt x="32544" y="8394"/>
                  </a:lnTo>
                  <a:lnTo>
                    <a:pt x="32499" y="7289"/>
                  </a:lnTo>
                  <a:lnTo>
                    <a:pt x="32320" y="1106"/>
                  </a:lnTo>
                  <a:lnTo>
                    <a:pt x="32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7592698" y="3770460"/>
              <a:ext cx="922903" cy="266855"/>
            </a:xfrm>
            <a:custGeom>
              <a:avLst/>
              <a:gdLst/>
              <a:ahLst/>
              <a:cxnLst/>
              <a:rect l="l" t="t" r="r" b="b"/>
              <a:pathLst>
                <a:path w="21387" h="6184" extrusionOk="0">
                  <a:moveTo>
                    <a:pt x="1867" y="1"/>
                  </a:moveTo>
                  <a:cubicBezTo>
                    <a:pt x="1688" y="105"/>
                    <a:pt x="329" y="1001"/>
                    <a:pt x="149" y="2689"/>
                  </a:cubicBezTo>
                  <a:cubicBezTo>
                    <a:pt x="0" y="4063"/>
                    <a:pt x="672" y="5407"/>
                    <a:pt x="1867" y="6184"/>
                  </a:cubicBezTo>
                  <a:lnTo>
                    <a:pt x="21387" y="6184"/>
                  </a:lnTo>
                  <a:lnTo>
                    <a:pt x="21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7191799" y="3864579"/>
              <a:ext cx="333224" cy="79271"/>
            </a:xfrm>
            <a:custGeom>
              <a:avLst/>
              <a:gdLst/>
              <a:ahLst/>
              <a:cxnLst/>
              <a:rect l="l" t="t" r="r" b="b"/>
              <a:pathLst>
                <a:path w="7722" h="1837" extrusionOk="0">
                  <a:moveTo>
                    <a:pt x="3869" y="0"/>
                  </a:moveTo>
                  <a:cubicBezTo>
                    <a:pt x="1733" y="0"/>
                    <a:pt x="1" y="403"/>
                    <a:pt x="1" y="911"/>
                  </a:cubicBezTo>
                  <a:cubicBezTo>
                    <a:pt x="1" y="1419"/>
                    <a:pt x="1733" y="1837"/>
                    <a:pt x="3869" y="1837"/>
                  </a:cubicBezTo>
                  <a:cubicBezTo>
                    <a:pt x="5989" y="1837"/>
                    <a:pt x="7722" y="1419"/>
                    <a:pt x="7722" y="911"/>
                  </a:cubicBezTo>
                  <a:cubicBezTo>
                    <a:pt x="7722" y="403"/>
                    <a:pt x="5989" y="0"/>
                    <a:pt x="38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7660363" y="3854265"/>
              <a:ext cx="850104" cy="43"/>
            </a:xfrm>
            <a:custGeom>
              <a:avLst/>
              <a:gdLst/>
              <a:ahLst/>
              <a:cxnLst/>
              <a:rect l="l" t="t" r="r" b="b"/>
              <a:pathLst>
                <a:path w="19700" h="1" fill="none" extrusionOk="0">
                  <a:moveTo>
                    <a:pt x="0" y="0"/>
                  </a:moveTo>
                  <a:lnTo>
                    <a:pt x="19699"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7660363" y="3905791"/>
              <a:ext cx="850104" cy="43"/>
            </a:xfrm>
            <a:custGeom>
              <a:avLst/>
              <a:gdLst/>
              <a:ahLst/>
              <a:cxnLst/>
              <a:rect l="l" t="t" r="r" b="b"/>
              <a:pathLst>
                <a:path w="19700" h="1" fill="none" extrusionOk="0">
                  <a:moveTo>
                    <a:pt x="0" y="1"/>
                  </a:moveTo>
                  <a:lnTo>
                    <a:pt x="19699" y="1"/>
                  </a:ln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7660363" y="3957360"/>
              <a:ext cx="850104" cy="43"/>
            </a:xfrm>
            <a:custGeom>
              <a:avLst/>
              <a:gdLst/>
              <a:ahLst/>
              <a:cxnLst/>
              <a:rect l="l" t="t" r="r" b="b"/>
              <a:pathLst>
                <a:path w="19700" h="1" fill="none" extrusionOk="0">
                  <a:moveTo>
                    <a:pt x="0" y="1"/>
                  </a:moveTo>
                  <a:lnTo>
                    <a:pt x="19699"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7112526" y="4377593"/>
              <a:ext cx="1404355" cy="362222"/>
            </a:xfrm>
            <a:custGeom>
              <a:avLst/>
              <a:gdLst/>
              <a:ahLst/>
              <a:cxnLst/>
              <a:rect l="l" t="t" r="r" b="b"/>
              <a:pathLst>
                <a:path w="32544" h="8394" extrusionOk="0">
                  <a:moveTo>
                    <a:pt x="1897" y="0"/>
                  </a:moveTo>
                  <a:cubicBezTo>
                    <a:pt x="1584" y="314"/>
                    <a:pt x="225" y="1703"/>
                    <a:pt x="120" y="3928"/>
                  </a:cubicBezTo>
                  <a:cubicBezTo>
                    <a:pt x="1" y="6482"/>
                    <a:pt x="1643" y="8140"/>
                    <a:pt x="1897" y="8394"/>
                  </a:cubicBezTo>
                  <a:lnTo>
                    <a:pt x="32544" y="8394"/>
                  </a:lnTo>
                  <a:lnTo>
                    <a:pt x="32499" y="7288"/>
                  </a:lnTo>
                  <a:lnTo>
                    <a:pt x="32320" y="1105"/>
                  </a:lnTo>
                  <a:lnTo>
                    <a:pt x="32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7592698" y="4425278"/>
              <a:ext cx="922903" cy="267502"/>
            </a:xfrm>
            <a:custGeom>
              <a:avLst/>
              <a:gdLst/>
              <a:ahLst/>
              <a:cxnLst/>
              <a:rect l="l" t="t" r="r" b="b"/>
              <a:pathLst>
                <a:path w="21387" h="6199" extrusionOk="0">
                  <a:moveTo>
                    <a:pt x="1867" y="0"/>
                  </a:moveTo>
                  <a:cubicBezTo>
                    <a:pt x="1688" y="120"/>
                    <a:pt x="329" y="1001"/>
                    <a:pt x="149" y="2704"/>
                  </a:cubicBezTo>
                  <a:cubicBezTo>
                    <a:pt x="0" y="4063"/>
                    <a:pt x="672" y="5407"/>
                    <a:pt x="1867" y="6198"/>
                  </a:cubicBezTo>
                  <a:lnTo>
                    <a:pt x="21387" y="6198"/>
                  </a:lnTo>
                  <a:lnTo>
                    <a:pt x="211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7660363" y="4509040"/>
              <a:ext cx="850104" cy="43"/>
            </a:xfrm>
            <a:custGeom>
              <a:avLst/>
              <a:gdLst/>
              <a:ahLst/>
              <a:cxnLst/>
              <a:rect l="l" t="t" r="r" b="b"/>
              <a:pathLst>
                <a:path w="19700" h="1" fill="none" extrusionOk="0">
                  <a:moveTo>
                    <a:pt x="0" y="1"/>
                  </a:moveTo>
                  <a:lnTo>
                    <a:pt x="19699"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7660363" y="4560609"/>
              <a:ext cx="850104" cy="43"/>
            </a:xfrm>
            <a:custGeom>
              <a:avLst/>
              <a:gdLst/>
              <a:ahLst/>
              <a:cxnLst/>
              <a:rect l="l" t="t" r="r" b="b"/>
              <a:pathLst>
                <a:path w="19700" h="1" fill="none" extrusionOk="0">
                  <a:moveTo>
                    <a:pt x="0" y="1"/>
                  </a:moveTo>
                  <a:lnTo>
                    <a:pt x="19699"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7660363" y="4612825"/>
              <a:ext cx="850104" cy="43"/>
            </a:xfrm>
            <a:custGeom>
              <a:avLst/>
              <a:gdLst/>
              <a:ahLst/>
              <a:cxnLst/>
              <a:rect l="l" t="t" r="r" b="b"/>
              <a:pathLst>
                <a:path w="19700" h="1" fill="none" extrusionOk="0">
                  <a:moveTo>
                    <a:pt x="0" y="0"/>
                  </a:moveTo>
                  <a:lnTo>
                    <a:pt x="19699"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159563" y="4474258"/>
              <a:ext cx="376419" cy="154702"/>
            </a:xfrm>
            <a:custGeom>
              <a:avLst/>
              <a:gdLst/>
              <a:ahLst/>
              <a:cxnLst/>
              <a:rect l="l" t="t" r="r" b="b"/>
              <a:pathLst>
                <a:path w="8723" h="3585" fill="none" extrusionOk="0">
                  <a:moveTo>
                    <a:pt x="8723" y="3585"/>
                  </a:moveTo>
                  <a:lnTo>
                    <a:pt x="748" y="3585"/>
                  </a:lnTo>
                  <a:cubicBezTo>
                    <a:pt x="628" y="3435"/>
                    <a:pt x="1" y="2704"/>
                    <a:pt x="75" y="1613"/>
                  </a:cubicBezTo>
                  <a:cubicBezTo>
                    <a:pt x="135" y="747"/>
                    <a:pt x="583" y="180"/>
                    <a:pt x="748" y="0"/>
                  </a:cubicBezTo>
                  <a:lnTo>
                    <a:pt x="8723" y="0"/>
                  </a:lnTo>
                  <a:cubicBezTo>
                    <a:pt x="8559" y="284"/>
                    <a:pt x="8260" y="926"/>
                    <a:pt x="8260" y="1793"/>
                  </a:cubicBezTo>
                  <a:cubicBezTo>
                    <a:pt x="8260" y="2659"/>
                    <a:pt x="8559" y="3301"/>
                    <a:pt x="8723" y="3585"/>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7194388" y="4084966"/>
              <a:ext cx="1092406" cy="43"/>
            </a:xfrm>
            <a:custGeom>
              <a:avLst/>
              <a:gdLst/>
              <a:ahLst/>
              <a:cxnLst/>
              <a:rect l="l" t="t" r="r" b="b"/>
              <a:pathLst>
                <a:path w="25315" h="1" fill="none" extrusionOk="0">
                  <a:moveTo>
                    <a:pt x="0" y="1"/>
                  </a:moveTo>
                  <a:lnTo>
                    <a:pt x="25315"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7194388" y="4377593"/>
              <a:ext cx="1092406" cy="690"/>
            </a:xfrm>
            <a:custGeom>
              <a:avLst/>
              <a:gdLst/>
              <a:ahLst/>
              <a:cxnLst/>
              <a:rect l="l" t="t" r="r" b="b"/>
              <a:pathLst>
                <a:path w="25315" h="16" fill="none" extrusionOk="0">
                  <a:moveTo>
                    <a:pt x="25315" y="15"/>
                  </a:moveTo>
                  <a:lnTo>
                    <a:pt x="0"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7"/>
          <p:cNvSpPr/>
          <p:nvPr/>
        </p:nvSpPr>
        <p:spPr>
          <a:xfrm rot="1189787">
            <a:off x="1060878" y="498039"/>
            <a:ext cx="446825" cy="339484"/>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+1</a:t>
            </a:r>
          </a:p>
        </p:txBody>
      </p:sp>
      <p:sp>
        <p:nvSpPr>
          <p:cNvPr id="180" name="Google Shape;180;p27"/>
          <p:cNvSpPr/>
          <p:nvPr/>
        </p:nvSpPr>
        <p:spPr>
          <a:xfrm rot="-968752">
            <a:off x="8472351" y="369762"/>
            <a:ext cx="284751" cy="339473"/>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0</a:t>
            </a:r>
          </a:p>
        </p:txBody>
      </p:sp>
      <p:sp>
        <p:nvSpPr>
          <p:cNvPr id="181" name="Google Shape;181;p27"/>
          <p:cNvSpPr/>
          <p:nvPr/>
        </p:nvSpPr>
        <p:spPr>
          <a:xfrm rot="-257646">
            <a:off x="3193744" y="4422604"/>
            <a:ext cx="446836" cy="362790"/>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-3</a:t>
            </a:r>
          </a:p>
        </p:txBody>
      </p:sp>
      <p:grpSp>
        <p:nvGrpSpPr>
          <p:cNvPr id="182" name="Google Shape;182;p27"/>
          <p:cNvGrpSpPr/>
          <p:nvPr/>
        </p:nvGrpSpPr>
        <p:grpSpPr>
          <a:xfrm>
            <a:off x="7393446" y="2649287"/>
            <a:ext cx="1037321" cy="1954710"/>
            <a:chOff x="7393446" y="2649287"/>
            <a:chExt cx="1037321" cy="1954710"/>
          </a:xfrm>
        </p:grpSpPr>
        <p:grpSp>
          <p:nvGrpSpPr>
            <p:cNvPr id="183" name="Google Shape;183;p27"/>
            <p:cNvGrpSpPr/>
            <p:nvPr/>
          </p:nvGrpSpPr>
          <p:grpSpPr>
            <a:xfrm>
              <a:off x="7393446" y="2649287"/>
              <a:ext cx="1037321" cy="1954707"/>
              <a:chOff x="5440801" y="2812401"/>
              <a:chExt cx="867906" cy="1635464"/>
            </a:xfrm>
          </p:grpSpPr>
          <p:sp>
            <p:nvSpPr>
              <p:cNvPr id="184" name="Google Shape;184;p27"/>
              <p:cNvSpPr/>
              <p:nvPr/>
            </p:nvSpPr>
            <p:spPr>
              <a:xfrm>
                <a:off x="5440801" y="3520700"/>
                <a:ext cx="733988" cy="156741"/>
              </a:xfrm>
              <a:custGeom>
                <a:avLst/>
                <a:gdLst/>
                <a:ahLst/>
                <a:cxnLst/>
                <a:rect l="l" t="t" r="r" b="b"/>
                <a:pathLst>
                  <a:path w="19237" h="4108" extrusionOk="0">
                    <a:moveTo>
                      <a:pt x="9619" y="1"/>
                    </a:moveTo>
                    <a:cubicBezTo>
                      <a:pt x="8678" y="1"/>
                      <a:pt x="7782" y="16"/>
                      <a:pt x="6916" y="75"/>
                    </a:cubicBezTo>
                    <a:cubicBezTo>
                      <a:pt x="3033" y="314"/>
                      <a:pt x="165" y="1076"/>
                      <a:pt x="1" y="1972"/>
                    </a:cubicBezTo>
                    <a:lnTo>
                      <a:pt x="31" y="2196"/>
                    </a:lnTo>
                    <a:cubicBezTo>
                      <a:pt x="374" y="3256"/>
                      <a:pt x="4631" y="4108"/>
                      <a:pt x="9619" y="4108"/>
                    </a:cubicBezTo>
                    <a:cubicBezTo>
                      <a:pt x="14592" y="4108"/>
                      <a:pt x="18699" y="3301"/>
                      <a:pt x="19192" y="2256"/>
                    </a:cubicBezTo>
                    <a:lnTo>
                      <a:pt x="19237" y="1972"/>
                    </a:lnTo>
                    <a:lnTo>
                      <a:pt x="19237" y="1957"/>
                    </a:lnTo>
                    <a:cubicBezTo>
                      <a:pt x="19073" y="1151"/>
                      <a:pt x="16683" y="449"/>
                      <a:pt x="13323" y="150"/>
                    </a:cubicBezTo>
                    <a:cubicBezTo>
                      <a:pt x="12188" y="45"/>
                      <a:pt x="10933" y="1"/>
                      <a:pt x="9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6173061" y="3595941"/>
                <a:ext cx="1717" cy="10836"/>
              </a:xfrm>
              <a:custGeom>
                <a:avLst/>
                <a:gdLst/>
                <a:ahLst/>
                <a:cxnLst/>
                <a:rect l="l" t="t" r="r" b="b"/>
                <a:pathLst>
                  <a:path w="45" h="284" extrusionOk="0">
                    <a:moveTo>
                      <a:pt x="45" y="0"/>
                    </a:moveTo>
                    <a:lnTo>
                      <a:pt x="0" y="284"/>
                    </a:lnTo>
                    <a:cubicBezTo>
                      <a:pt x="30" y="224"/>
                      <a:pt x="45" y="149"/>
                      <a:pt x="45" y="75"/>
                    </a:cubicBezTo>
                    <a:cubicBezTo>
                      <a:pt x="45" y="60"/>
                      <a:pt x="45" y="30"/>
                      <a:pt x="45" y="0"/>
                    </a:cubicBezTo>
                    <a:close/>
                  </a:path>
                </a:pathLst>
              </a:custGeom>
              <a:solidFill>
                <a:srgbClr val="56B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5694375" y="2812401"/>
                <a:ext cx="250793" cy="1047965"/>
              </a:xfrm>
              <a:custGeom>
                <a:avLst/>
                <a:gdLst/>
                <a:ahLst/>
                <a:cxnLst/>
                <a:rect l="l" t="t" r="r" b="b"/>
                <a:pathLst>
                  <a:path w="6573" h="27466" extrusionOk="0">
                    <a:moveTo>
                      <a:pt x="1" y="1"/>
                    </a:moveTo>
                    <a:lnTo>
                      <a:pt x="1" y="27466"/>
                    </a:lnTo>
                    <a:lnTo>
                      <a:pt x="6572" y="27466"/>
                    </a:lnTo>
                    <a:lnTo>
                      <a:pt x="65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52220" y="2888176"/>
                <a:ext cx="92946" cy="38"/>
              </a:xfrm>
              <a:custGeom>
                <a:avLst/>
                <a:gdLst/>
                <a:ahLst/>
                <a:cxnLst/>
                <a:rect l="l" t="t" r="r" b="b"/>
                <a:pathLst>
                  <a:path w="2436" h="1" fill="none" extrusionOk="0">
                    <a:moveTo>
                      <a:pt x="2435"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868169" y="2970246"/>
                <a:ext cx="76997" cy="38"/>
              </a:xfrm>
              <a:custGeom>
                <a:avLst/>
                <a:gdLst/>
                <a:ahLst/>
                <a:cxnLst/>
                <a:rect l="l" t="t" r="r" b="b"/>
                <a:pathLst>
                  <a:path w="2018" h="1" fill="none" extrusionOk="0">
                    <a:moveTo>
                      <a:pt x="2017"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5852220" y="3051744"/>
                <a:ext cx="92946" cy="38"/>
              </a:xfrm>
              <a:custGeom>
                <a:avLst/>
                <a:gdLst/>
                <a:ahLst/>
                <a:cxnLst/>
                <a:rect l="l" t="t" r="r" b="b"/>
                <a:pathLst>
                  <a:path w="2436" h="1" fill="none" extrusionOk="0">
                    <a:moveTo>
                      <a:pt x="2435" y="0"/>
                    </a:moveTo>
                    <a:lnTo>
                      <a:pt x="1"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5868169" y="3133776"/>
                <a:ext cx="76997" cy="38"/>
              </a:xfrm>
              <a:custGeom>
                <a:avLst/>
                <a:gdLst/>
                <a:ahLst/>
                <a:cxnLst/>
                <a:rect l="l" t="t" r="r" b="b"/>
                <a:pathLst>
                  <a:path w="2018" h="1" fill="none" extrusionOk="0">
                    <a:moveTo>
                      <a:pt x="2017"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5852220" y="3215274"/>
                <a:ext cx="92946" cy="38"/>
              </a:xfrm>
              <a:custGeom>
                <a:avLst/>
                <a:gdLst/>
                <a:ahLst/>
                <a:cxnLst/>
                <a:rect l="l" t="t" r="r" b="b"/>
                <a:pathLst>
                  <a:path w="2436" h="1" fill="none" extrusionOk="0">
                    <a:moveTo>
                      <a:pt x="2435"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5868169" y="3297344"/>
                <a:ext cx="76997" cy="38"/>
              </a:xfrm>
              <a:custGeom>
                <a:avLst/>
                <a:gdLst/>
                <a:ahLst/>
                <a:cxnLst/>
                <a:rect l="l" t="t" r="r" b="b"/>
                <a:pathLst>
                  <a:path w="2018" h="1" fill="none" extrusionOk="0">
                    <a:moveTo>
                      <a:pt x="2017" y="0"/>
                    </a:moveTo>
                    <a:lnTo>
                      <a:pt x="1"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5852220" y="3378804"/>
                <a:ext cx="92946" cy="38"/>
              </a:xfrm>
              <a:custGeom>
                <a:avLst/>
                <a:gdLst/>
                <a:ahLst/>
                <a:cxnLst/>
                <a:rect l="l" t="t" r="r" b="b"/>
                <a:pathLst>
                  <a:path w="2436" h="1" fill="none" extrusionOk="0">
                    <a:moveTo>
                      <a:pt x="2435"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5868169" y="3460874"/>
                <a:ext cx="76997" cy="38"/>
              </a:xfrm>
              <a:custGeom>
                <a:avLst/>
                <a:gdLst/>
                <a:ahLst/>
                <a:cxnLst/>
                <a:rect l="l" t="t" r="r" b="b"/>
                <a:pathLst>
                  <a:path w="2018" h="1" fill="none" extrusionOk="0">
                    <a:moveTo>
                      <a:pt x="2017"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5852220" y="3542372"/>
                <a:ext cx="92946" cy="38"/>
              </a:xfrm>
              <a:custGeom>
                <a:avLst/>
                <a:gdLst/>
                <a:ahLst/>
                <a:cxnLst/>
                <a:rect l="l" t="t" r="r" b="b"/>
                <a:pathLst>
                  <a:path w="2436" h="1" fill="none" extrusionOk="0">
                    <a:moveTo>
                      <a:pt x="2435" y="0"/>
                    </a:moveTo>
                    <a:lnTo>
                      <a:pt x="1"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5868169" y="3624404"/>
                <a:ext cx="76997" cy="38"/>
              </a:xfrm>
              <a:custGeom>
                <a:avLst/>
                <a:gdLst/>
                <a:ahLst/>
                <a:cxnLst/>
                <a:rect l="l" t="t" r="r" b="b"/>
                <a:pathLst>
                  <a:path w="2018" h="1" fill="none" extrusionOk="0">
                    <a:moveTo>
                      <a:pt x="2017"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5852220" y="3705902"/>
                <a:ext cx="92946" cy="38"/>
              </a:xfrm>
              <a:custGeom>
                <a:avLst/>
                <a:gdLst/>
                <a:ahLst/>
                <a:cxnLst/>
                <a:rect l="l" t="t" r="r" b="b"/>
                <a:pathLst>
                  <a:path w="2436" h="1" fill="none" extrusionOk="0">
                    <a:moveTo>
                      <a:pt x="2435" y="1"/>
                    </a:moveTo>
                    <a:lnTo>
                      <a:pt x="1" y="1"/>
                    </a:ln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5868169" y="3787972"/>
                <a:ext cx="76997" cy="38"/>
              </a:xfrm>
              <a:custGeom>
                <a:avLst/>
                <a:gdLst/>
                <a:ahLst/>
                <a:cxnLst/>
                <a:rect l="l" t="t" r="r" b="b"/>
                <a:pathLst>
                  <a:path w="2018" h="1" fill="none" extrusionOk="0">
                    <a:moveTo>
                      <a:pt x="2017" y="0"/>
                    </a:moveTo>
                    <a:lnTo>
                      <a:pt x="1" y="0"/>
                    </a:ln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6053943" y="3061283"/>
                <a:ext cx="152773" cy="281126"/>
              </a:xfrm>
              <a:custGeom>
                <a:avLst/>
                <a:gdLst/>
                <a:ahLst/>
                <a:cxnLst/>
                <a:rect l="l" t="t" r="r" b="b"/>
                <a:pathLst>
                  <a:path w="4004" h="7368" extrusionOk="0">
                    <a:moveTo>
                      <a:pt x="4003" y="333"/>
                    </a:moveTo>
                    <a:lnTo>
                      <a:pt x="3999" y="346"/>
                    </a:lnTo>
                    <a:lnTo>
                      <a:pt x="3999" y="346"/>
                    </a:lnTo>
                    <a:lnTo>
                      <a:pt x="4003" y="348"/>
                    </a:lnTo>
                    <a:lnTo>
                      <a:pt x="4003" y="333"/>
                    </a:lnTo>
                    <a:close/>
                    <a:moveTo>
                      <a:pt x="2886" y="1"/>
                    </a:moveTo>
                    <a:cubicBezTo>
                      <a:pt x="2573" y="1"/>
                      <a:pt x="2286" y="197"/>
                      <a:pt x="2181" y="512"/>
                    </a:cubicBezTo>
                    <a:lnTo>
                      <a:pt x="135" y="6411"/>
                    </a:lnTo>
                    <a:cubicBezTo>
                      <a:pt x="1" y="6800"/>
                      <a:pt x="210" y="7233"/>
                      <a:pt x="598" y="7367"/>
                    </a:cubicBezTo>
                    <a:lnTo>
                      <a:pt x="2689" y="1363"/>
                    </a:lnTo>
                    <a:cubicBezTo>
                      <a:pt x="2760" y="1163"/>
                      <a:pt x="2952" y="1037"/>
                      <a:pt x="3154" y="1037"/>
                    </a:cubicBezTo>
                    <a:cubicBezTo>
                      <a:pt x="3208" y="1037"/>
                      <a:pt x="3263" y="1046"/>
                      <a:pt x="3316" y="1065"/>
                    </a:cubicBezTo>
                    <a:lnTo>
                      <a:pt x="3705" y="1199"/>
                    </a:lnTo>
                    <a:lnTo>
                      <a:pt x="3999" y="346"/>
                    </a:lnTo>
                    <a:lnTo>
                      <a:pt x="3999" y="346"/>
                    </a:lnTo>
                    <a:lnTo>
                      <a:pt x="3152" y="49"/>
                    </a:lnTo>
                    <a:cubicBezTo>
                      <a:pt x="3064" y="16"/>
                      <a:pt x="2974" y="1"/>
                      <a:pt x="2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5852220" y="2997603"/>
                <a:ext cx="456486" cy="1084441"/>
              </a:xfrm>
              <a:custGeom>
                <a:avLst/>
                <a:gdLst/>
                <a:ahLst/>
                <a:cxnLst/>
                <a:rect l="l" t="t" r="r" b="b"/>
                <a:pathLst>
                  <a:path w="11964" h="28422" extrusionOk="0">
                    <a:moveTo>
                      <a:pt x="9529" y="0"/>
                    </a:moveTo>
                    <a:cubicBezTo>
                      <a:pt x="9455" y="75"/>
                      <a:pt x="9395" y="165"/>
                      <a:pt x="9350" y="269"/>
                    </a:cubicBezTo>
                    <a:lnTo>
                      <a:pt x="9335" y="284"/>
                    </a:lnTo>
                    <a:lnTo>
                      <a:pt x="5661" y="10993"/>
                    </a:lnTo>
                    <a:lnTo>
                      <a:pt x="5631" y="11082"/>
                    </a:lnTo>
                    <a:lnTo>
                      <a:pt x="5348" y="11918"/>
                    </a:lnTo>
                    <a:lnTo>
                      <a:pt x="1" y="27540"/>
                    </a:lnTo>
                    <a:lnTo>
                      <a:pt x="2585" y="28422"/>
                    </a:lnTo>
                    <a:lnTo>
                      <a:pt x="7946" y="12755"/>
                    </a:lnTo>
                    <a:lnTo>
                      <a:pt x="8230" y="11948"/>
                    </a:lnTo>
                    <a:lnTo>
                      <a:pt x="11919" y="1180"/>
                    </a:lnTo>
                    <a:cubicBezTo>
                      <a:pt x="11964" y="1061"/>
                      <a:pt x="11964" y="941"/>
                      <a:pt x="11934" y="822"/>
                    </a:cubicBezTo>
                    <a:lnTo>
                      <a:pt x="9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6056232" y="3420430"/>
                <a:ext cx="110001" cy="63261"/>
              </a:xfrm>
              <a:custGeom>
                <a:avLst/>
                <a:gdLst/>
                <a:ahLst/>
                <a:cxnLst/>
                <a:rect l="l" t="t" r="r" b="b"/>
                <a:pathLst>
                  <a:path w="2883" h="1658" extrusionOk="0">
                    <a:moveTo>
                      <a:pt x="284" y="0"/>
                    </a:moveTo>
                    <a:lnTo>
                      <a:pt x="1" y="822"/>
                    </a:lnTo>
                    <a:lnTo>
                      <a:pt x="2599" y="1658"/>
                    </a:lnTo>
                    <a:lnTo>
                      <a:pt x="2883" y="866"/>
                    </a:lnTo>
                    <a:lnTo>
                      <a:pt x="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5852220" y="4047804"/>
                <a:ext cx="98631" cy="107177"/>
              </a:xfrm>
              <a:custGeom>
                <a:avLst/>
                <a:gdLst/>
                <a:ahLst/>
                <a:cxnLst/>
                <a:rect l="l" t="t" r="r" b="b"/>
                <a:pathLst>
                  <a:path w="2585" h="2809" extrusionOk="0">
                    <a:moveTo>
                      <a:pt x="1" y="0"/>
                    </a:moveTo>
                    <a:lnTo>
                      <a:pt x="344" y="2644"/>
                    </a:lnTo>
                    <a:lnTo>
                      <a:pt x="792" y="2808"/>
                    </a:lnTo>
                    <a:lnTo>
                      <a:pt x="2585" y="897"/>
                    </a:lnTo>
                    <a:lnTo>
                      <a:pt x="1" y="0"/>
                    </a:lnTo>
                    <a:close/>
                  </a:path>
                </a:pathLst>
              </a:custGeom>
              <a:solidFill>
                <a:srgbClr val="64D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6208392" y="2991651"/>
                <a:ext cx="100309" cy="51013"/>
              </a:xfrm>
              <a:custGeom>
                <a:avLst/>
                <a:gdLst/>
                <a:ahLst/>
                <a:cxnLst/>
                <a:rect l="l" t="t" r="r" b="b"/>
                <a:pathLst>
                  <a:path w="2629" h="1337" extrusionOk="0">
                    <a:moveTo>
                      <a:pt x="611" y="0"/>
                    </a:moveTo>
                    <a:cubicBezTo>
                      <a:pt x="513" y="0"/>
                      <a:pt x="416" y="23"/>
                      <a:pt x="329" y="67"/>
                    </a:cubicBezTo>
                    <a:cubicBezTo>
                      <a:pt x="284" y="97"/>
                      <a:pt x="239" y="127"/>
                      <a:pt x="194" y="156"/>
                    </a:cubicBezTo>
                    <a:cubicBezTo>
                      <a:pt x="120" y="231"/>
                      <a:pt x="60" y="321"/>
                      <a:pt x="15" y="425"/>
                    </a:cubicBezTo>
                    <a:cubicBezTo>
                      <a:pt x="15" y="425"/>
                      <a:pt x="0" y="440"/>
                      <a:pt x="0" y="440"/>
                    </a:cubicBezTo>
                    <a:lnTo>
                      <a:pt x="2584" y="1336"/>
                    </a:lnTo>
                    <a:cubicBezTo>
                      <a:pt x="2629" y="1217"/>
                      <a:pt x="2629" y="1097"/>
                      <a:pt x="2599" y="978"/>
                    </a:cubicBezTo>
                    <a:cubicBezTo>
                      <a:pt x="2554" y="769"/>
                      <a:pt x="2405" y="590"/>
                      <a:pt x="2181" y="515"/>
                    </a:cubicBezTo>
                    <a:lnTo>
                      <a:pt x="822" y="37"/>
                    </a:lnTo>
                    <a:cubicBezTo>
                      <a:pt x="753" y="12"/>
                      <a:pt x="682" y="0"/>
                      <a:pt x="6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6242006" y="2968415"/>
                <a:ext cx="51891" cy="51433"/>
              </a:xfrm>
              <a:custGeom>
                <a:avLst/>
                <a:gdLst/>
                <a:ahLst/>
                <a:cxnLst/>
                <a:rect l="l" t="t" r="r" b="b"/>
                <a:pathLst>
                  <a:path w="1360" h="1348" extrusionOk="0">
                    <a:moveTo>
                      <a:pt x="732" y="0"/>
                    </a:moveTo>
                    <a:cubicBezTo>
                      <a:pt x="502" y="0"/>
                      <a:pt x="294" y="140"/>
                      <a:pt x="224" y="362"/>
                    </a:cubicBezTo>
                    <a:lnTo>
                      <a:pt x="0" y="989"/>
                    </a:lnTo>
                    <a:lnTo>
                      <a:pt x="1046" y="1348"/>
                    </a:lnTo>
                    <a:lnTo>
                      <a:pt x="1255" y="721"/>
                    </a:lnTo>
                    <a:cubicBezTo>
                      <a:pt x="1359" y="437"/>
                      <a:pt x="1210" y="123"/>
                      <a:pt x="926" y="34"/>
                    </a:cubicBezTo>
                    <a:cubicBezTo>
                      <a:pt x="861" y="11"/>
                      <a:pt x="796" y="0"/>
                      <a:pt x="7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6208392" y="3008439"/>
                <a:ext cx="98593" cy="34225"/>
              </a:xfrm>
              <a:custGeom>
                <a:avLst/>
                <a:gdLst/>
                <a:ahLst/>
                <a:cxnLst/>
                <a:rect l="l" t="t" r="r" b="b"/>
                <a:pathLst>
                  <a:path w="2584" h="897" fill="none" extrusionOk="0">
                    <a:moveTo>
                      <a:pt x="0" y="0"/>
                    </a:moveTo>
                    <a:lnTo>
                      <a:pt x="2584" y="896"/>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6245974" y="2995314"/>
                <a:ext cx="39376" cy="13736"/>
              </a:xfrm>
              <a:custGeom>
                <a:avLst/>
                <a:gdLst/>
                <a:ahLst/>
                <a:cxnLst/>
                <a:rect l="l" t="t" r="r" b="b"/>
                <a:pathLst>
                  <a:path w="1032" h="360" fill="none" extrusionOk="0">
                    <a:moveTo>
                      <a:pt x="1" y="1"/>
                    </a:moveTo>
                    <a:cubicBezTo>
                      <a:pt x="1" y="1"/>
                      <a:pt x="479" y="299"/>
                      <a:pt x="1031" y="359"/>
                    </a:cubicBez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5852220" y="4047804"/>
                <a:ext cx="98058" cy="34225"/>
              </a:xfrm>
              <a:custGeom>
                <a:avLst/>
                <a:gdLst/>
                <a:ahLst/>
                <a:cxnLst/>
                <a:rect l="l" t="t" r="r" b="b"/>
                <a:pathLst>
                  <a:path w="2570" h="897" fill="none" extrusionOk="0">
                    <a:moveTo>
                      <a:pt x="1" y="0"/>
                    </a:moveTo>
                    <a:lnTo>
                      <a:pt x="2570" y="897"/>
                    </a:ln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5864773" y="4148646"/>
                <a:ext cx="17704" cy="20642"/>
              </a:xfrm>
              <a:custGeom>
                <a:avLst/>
                <a:gdLst/>
                <a:ahLst/>
                <a:cxnLst/>
                <a:rect l="l" t="t" r="r" b="b"/>
                <a:pathLst>
                  <a:path w="464" h="541" extrusionOk="0">
                    <a:moveTo>
                      <a:pt x="0" y="1"/>
                    </a:moveTo>
                    <a:lnTo>
                      <a:pt x="15" y="6"/>
                    </a:lnTo>
                    <a:lnTo>
                      <a:pt x="15" y="6"/>
                    </a:lnTo>
                    <a:lnTo>
                      <a:pt x="15" y="1"/>
                    </a:lnTo>
                    <a:close/>
                    <a:moveTo>
                      <a:pt x="15" y="6"/>
                    </a:moveTo>
                    <a:lnTo>
                      <a:pt x="30" y="464"/>
                    </a:lnTo>
                    <a:cubicBezTo>
                      <a:pt x="30" y="511"/>
                      <a:pt x="66" y="541"/>
                      <a:pt x="104" y="541"/>
                    </a:cubicBezTo>
                    <a:cubicBezTo>
                      <a:pt x="126" y="541"/>
                      <a:pt x="148" y="531"/>
                      <a:pt x="165" y="509"/>
                    </a:cubicBezTo>
                    <a:lnTo>
                      <a:pt x="463" y="165"/>
                    </a:lnTo>
                    <a:lnTo>
                      <a:pt x="15" y="6"/>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5622607" y="3953791"/>
                <a:ext cx="117975" cy="85124"/>
              </a:xfrm>
              <a:custGeom>
                <a:avLst/>
                <a:gdLst/>
                <a:ahLst/>
                <a:cxnLst/>
                <a:rect l="l" t="t" r="r" b="b"/>
                <a:pathLst>
                  <a:path w="3092" h="2231" extrusionOk="0">
                    <a:moveTo>
                      <a:pt x="2778" y="0"/>
                    </a:moveTo>
                    <a:lnTo>
                      <a:pt x="0" y="508"/>
                    </a:lnTo>
                    <a:lnTo>
                      <a:pt x="269" y="1957"/>
                    </a:lnTo>
                    <a:cubicBezTo>
                      <a:pt x="296" y="2117"/>
                      <a:pt x="443" y="2230"/>
                      <a:pt x="613" y="2230"/>
                    </a:cubicBezTo>
                    <a:cubicBezTo>
                      <a:pt x="632" y="2230"/>
                      <a:pt x="652" y="2229"/>
                      <a:pt x="672" y="2226"/>
                    </a:cubicBezTo>
                    <a:lnTo>
                      <a:pt x="2778" y="1822"/>
                    </a:lnTo>
                    <a:cubicBezTo>
                      <a:pt x="2957" y="1792"/>
                      <a:pt x="3092" y="1613"/>
                      <a:pt x="3047" y="1419"/>
                    </a:cubicBezTo>
                    <a:lnTo>
                      <a:pt x="2778" y="0"/>
                    </a:lnTo>
                    <a:close/>
                  </a:path>
                </a:pathLst>
              </a:custGeom>
              <a:solidFill>
                <a:srgbClr val="EC6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5502344" y="3129808"/>
                <a:ext cx="102065" cy="181809"/>
              </a:xfrm>
              <a:custGeom>
                <a:avLst/>
                <a:gdLst/>
                <a:ahLst/>
                <a:cxnLst/>
                <a:rect l="l" t="t" r="r" b="b"/>
                <a:pathLst>
                  <a:path w="2675" h="4765" extrusionOk="0">
                    <a:moveTo>
                      <a:pt x="494" y="0"/>
                    </a:moveTo>
                    <a:lnTo>
                      <a:pt x="329" y="1449"/>
                    </a:lnTo>
                    <a:lnTo>
                      <a:pt x="1" y="4361"/>
                    </a:lnTo>
                    <a:lnTo>
                      <a:pt x="16" y="4361"/>
                    </a:lnTo>
                    <a:lnTo>
                      <a:pt x="509" y="4765"/>
                    </a:lnTo>
                    <a:lnTo>
                      <a:pt x="882" y="4242"/>
                    </a:lnTo>
                    <a:cubicBezTo>
                      <a:pt x="912" y="4212"/>
                      <a:pt x="942" y="4197"/>
                      <a:pt x="986" y="4182"/>
                    </a:cubicBezTo>
                    <a:cubicBezTo>
                      <a:pt x="1016" y="4182"/>
                      <a:pt x="1061" y="4197"/>
                      <a:pt x="1091" y="4212"/>
                    </a:cubicBezTo>
                    <a:lnTo>
                      <a:pt x="1584" y="4615"/>
                    </a:lnTo>
                    <a:lnTo>
                      <a:pt x="1957" y="4093"/>
                    </a:lnTo>
                    <a:cubicBezTo>
                      <a:pt x="1987" y="4063"/>
                      <a:pt x="2017" y="4048"/>
                      <a:pt x="2062" y="4048"/>
                    </a:cubicBezTo>
                    <a:cubicBezTo>
                      <a:pt x="2071" y="4043"/>
                      <a:pt x="2079" y="4042"/>
                      <a:pt x="2088" y="4042"/>
                    </a:cubicBezTo>
                    <a:cubicBezTo>
                      <a:pt x="2108" y="4042"/>
                      <a:pt x="2126" y="4052"/>
                      <a:pt x="2136" y="4063"/>
                    </a:cubicBezTo>
                    <a:cubicBezTo>
                      <a:pt x="2151" y="4063"/>
                      <a:pt x="2166" y="4078"/>
                      <a:pt x="2166" y="4078"/>
                    </a:cubicBezTo>
                    <a:lnTo>
                      <a:pt x="2674" y="4481"/>
                    </a:lnTo>
                    <a:lnTo>
                      <a:pt x="2659" y="4391"/>
                    </a:lnTo>
                    <a:lnTo>
                      <a:pt x="1196" y="1419"/>
                    </a:lnTo>
                    <a:lnTo>
                      <a:pt x="4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5500627" y="3283990"/>
                <a:ext cx="227976" cy="689194"/>
              </a:xfrm>
              <a:custGeom>
                <a:avLst/>
                <a:gdLst/>
                <a:ahLst/>
                <a:cxnLst/>
                <a:rect l="l" t="t" r="r" b="b"/>
                <a:pathLst>
                  <a:path w="5975" h="18063" extrusionOk="0">
                    <a:moveTo>
                      <a:pt x="2133" y="1"/>
                    </a:moveTo>
                    <a:cubicBezTo>
                      <a:pt x="2124" y="1"/>
                      <a:pt x="2116" y="2"/>
                      <a:pt x="2107" y="7"/>
                    </a:cubicBezTo>
                    <a:cubicBezTo>
                      <a:pt x="2062" y="7"/>
                      <a:pt x="2032" y="22"/>
                      <a:pt x="2002" y="66"/>
                    </a:cubicBezTo>
                    <a:lnTo>
                      <a:pt x="1629" y="574"/>
                    </a:lnTo>
                    <a:lnTo>
                      <a:pt x="1136" y="171"/>
                    </a:lnTo>
                    <a:cubicBezTo>
                      <a:pt x="1106" y="156"/>
                      <a:pt x="1061" y="141"/>
                      <a:pt x="1031" y="141"/>
                    </a:cubicBezTo>
                    <a:cubicBezTo>
                      <a:pt x="987" y="156"/>
                      <a:pt x="957" y="171"/>
                      <a:pt x="927" y="201"/>
                    </a:cubicBezTo>
                    <a:lnTo>
                      <a:pt x="554" y="724"/>
                    </a:lnTo>
                    <a:lnTo>
                      <a:pt x="61" y="320"/>
                    </a:lnTo>
                    <a:lnTo>
                      <a:pt x="46" y="320"/>
                    </a:lnTo>
                    <a:lnTo>
                      <a:pt x="16" y="649"/>
                    </a:lnTo>
                    <a:lnTo>
                      <a:pt x="1" y="709"/>
                    </a:lnTo>
                    <a:lnTo>
                      <a:pt x="2973" y="16868"/>
                    </a:lnTo>
                    <a:lnTo>
                      <a:pt x="3197" y="18063"/>
                    </a:lnTo>
                    <a:lnTo>
                      <a:pt x="5975" y="17555"/>
                    </a:lnTo>
                    <a:lnTo>
                      <a:pt x="5751" y="16360"/>
                    </a:lnTo>
                    <a:lnTo>
                      <a:pt x="2779" y="768"/>
                    </a:lnTo>
                    <a:lnTo>
                      <a:pt x="2719" y="440"/>
                    </a:lnTo>
                    <a:lnTo>
                      <a:pt x="2211" y="37"/>
                    </a:lnTo>
                    <a:cubicBezTo>
                      <a:pt x="2211" y="22"/>
                      <a:pt x="2196" y="22"/>
                      <a:pt x="2181" y="22"/>
                    </a:cubicBezTo>
                    <a:cubicBezTo>
                      <a:pt x="2171" y="11"/>
                      <a:pt x="2153" y="1"/>
                      <a:pt x="2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5493225" y="3283990"/>
                <a:ext cx="118013" cy="40750"/>
              </a:xfrm>
              <a:custGeom>
                <a:avLst/>
                <a:gdLst/>
                <a:ahLst/>
                <a:cxnLst/>
                <a:rect l="l" t="t" r="r" b="b"/>
                <a:pathLst>
                  <a:path w="3093" h="1068" extrusionOk="0">
                    <a:moveTo>
                      <a:pt x="2327" y="1"/>
                    </a:moveTo>
                    <a:cubicBezTo>
                      <a:pt x="2318" y="1"/>
                      <a:pt x="2310" y="2"/>
                      <a:pt x="2301" y="7"/>
                    </a:cubicBezTo>
                    <a:cubicBezTo>
                      <a:pt x="2256" y="7"/>
                      <a:pt x="2226" y="22"/>
                      <a:pt x="2211" y="52"/>
                    </a:cubicBezTo>
                    <a:lnTo>
                      <a:pt x="1823" y="574"/>
                    </a:lnTo>
                    <a:lnTo>
                      <a:pt x="1330" y="171"/>
                    </a:lnTo>
                    <a:cubicBezTo>
                      <a:pt x="1300" y="156"/>
                      <a:pt x="1255" y="141"/>
                      <a:pt x="1225" y="141"/>
                    </a:cubicBezTo>
                    <a:cubicBezTo>
                      <a:pt x="1181" y="156"/>
                      <a:pt x="1151" y="171"/>
                      <a:pt x="1121" y="201"/>
                    </a:cubicBezTo>
                    <a:lnTo>
                      <a:pt x="748" y="724"/>
                    </a:lnTo>
                    <a:lnTo>
                      <a:pt x="255" y="320"/>
                    </a:lnTo>
                    <a:lnTo>
                      <a:pt x="240" y="320"/>
                    </a:lnTo>
                    <a:cubicBezTo>
                      <a:pt x="212" y="300"/>
                      <a:pt x="178" y="288"/>
                      <a:pt x="145" y="288"/>
                    </a:cubicBezTo>
                    <a:cubicBezTo>
                      <a:pt x="106" y="288"/>
                      <a:pt x="70" y="303"/>
                      <a:pt x="46" y="335"/>
                    </a:cubicBezTo>
                    <a:cubicBezTo>
                      <a:pt x="1" y="395"/>
                      <a:pt x="16" y="485"/>
                      <a:pt x="75" y="544"/>
                    </a:cubicBezTo>
                    <a:lnTo>
                      <a:pt x="210" y="649"/>
                    </a:lnTo>
                    <a:lnTo>
                      <a:pt x="688" y="1037"/>
                    </a:lnTo>
                    <a:cubicBezTo>
                      <a:pt x="718" y="1067"/>
                      <a:pt x="762" y="1067"/>
                      <a:pt x="792" y="1067"/>
                    </a:cubicBezTo>
                    <a:cubicBezTo>
                      <a:pt x="837" y="1067"/>
                      <a:pt x="867" y="1037"/>
                      <a:pt x="897" y="1007"/>
                    </a:cubicBezTo>
                    <a:lnTo>
                      <a:pt x="1270" y="485"/>
                    </a:lnTo>
                    <a:lnTo>
                      <a:pt x="1763" y="888"/>
                    </a:lnTo>
                    <a:cubicBezTo>
                      <a:pt x="1785" y="910"/>
                      <a:pt x="1815" y="924"/>
                      <a:pt x="1841" y="924"/>
                    </a:cubicBezTo>
                    <a:cubicBezTo>
                      <a:pt x="1851" y="924"/>
                      <a:pt x="1860" y="922"/>
                      <a:pt x="1868" y="918"/>
                    </a:cubicBezTo>
                    <a:cubicBezTo>
                      <a:pt x="1912" y="918"/>
                      <a:pt x="1942" y="903"/>
                      <a:pt x="1972" y="858"/>
                    </a:cubicBezTo>
                    <a:lnTo>
                      <a:pt x="2346" y="350"/>
                    </a:lnTo>
                    <a:lnTo>
                      <a:pt x="2838" y="753"/>
                    </a:lnTo>
                    <a:cubicBezTo>
                      <a:pt x="2865" y="771"/>
                      <a:pt x="2891" y="778"/>
                      <a:pt x="2917" y="778"/>
                    </a:cubicBezTo>
                    <a:cubicBezTo>
                      <a:pt x="2936" y="778"/>
                      <a:pt x="2954" y="775"/>
                      <a:pt x="2973" y="768"/>
                    </a:cubicBezTo>
                    <a:cubicBezTo>
                      <a:pt x="3003" y="768"/>
                      <a:pt x="3033" y="753"/>
                      <a:pt x="3048" y="724"/>
                    </a:cubicBezTo>
                    <a:cubicBezTo>
                      <a:pt x="3092" y="664"/>
                      <a:pt x="3077" y="574"/>
                      <a:pt x="3018" y="529"/>
                    </a:cubicBezTo>
                    <a:lnTo>
                      <a:pt x="2913" y="440"/>
                    </a:lnTo>
                    <a:lnTo>
                      <a:pt x="2405" y="37"/>
                    </a:lnTo>
                    <a:cubicBezTo>
                      <a:pt x="2405" y="22"/>
                      <a:pt x="2390" y="22"/>
                      <a:pt x="2390" y="22"/>
                    </a:cubicBezTo>
                    <a:cubicBezTo>
                      <a:pt x="2369" y="11"/>
                      <a:pt x="2348" y="1"/>
                      <a:pt x="2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5514897" y="3129808"/>
                <a:ext cx="33080" cy="55325"/>
              </a:xfrm>
              <a:custGeom>
                <a:avLst/>
                <a:gdLst/>
                <a:ahLst/>
                <a:cxnLst/>
                <a:rect l="l" t="t" r="r" b="b"/>
                <a:pathLst>
                  <a:path w="867" h="1450" extrusionOk="0">
                    <a:moveTo>
                      <a:pt x="165" y="0"/>
                    </a:moveTo>
                    <a:lnTo>
                      <a:pt x="0" y="1449"/>
                    </a:lnTo>
                    <a:lnTo>
                      <a:pt x="867" y="1419"/>
                    </a:lnTo>
                    <a:lnTo>
                      <a:pt x="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5561598" y="3306768"/>
                <a:ext cx="123126" cy="614677"/>
              </a:xfrm>
              <a:custGeom>
                <a:avLst/>
                <a:gdLst/>
                <a:ahLst/>
                <a:cxnLst/>
                <a:rect l="l" t="t" r="r" b="b"/>
                <a:pathLst>
                  <a:path w="3227" h="16110" extrusionOk="0">
                    <a:moveTo>
                      <a:pt x="162" y="1"/>
                    </a:moveTo>
                    <a:cubicBezTo>
                      <a:pt x="153" y="1"/>
                      <a:pt x="144" y="3"/>
                      <a:pt x="135" y="7"/>
                    </a:cubicBezTo>
                    <a:cubicBezTo>
                      <a:pt x="61" y="22"/>
                      <a:pt x="1" y="97"/>
                      <a:pt x="16" y="171"/>
                    </a:cubicBezTo>
                    <a:lnTo>
                      <a:pt x="2928" y="15987"/>
                    </a:lnTo>
                    <a:cubicBezTo>
                      <a:pt x="2942" y="16054"/>
                      <a:pt x="3003" y="16109"/>
                      <a:pt x="3069" y="16109"/>
                    </a:cubicBezTo>
                    <a:cubicBezTo>
                      <a:pt x="3077" y="16109"/>
                      <a:pt x="3085" y="16108"/>
                      <a:pt x="3093" y="16107"/>
                    </a:cubicBezTo>
                    <a:cubicBezTo>
                      <a:pt x="3167" y="16092"/>
                      <a:pt x="3227" y="16017"/>
                      <a:pt x="3212" y="15943"/>
                    </a:cubicBezTo>
                    <a:lnTo>
                      <a:pt x="300" y="112"/>
                    </a:lnTo>
                    <a:cubicBezTo>
                      <a:pt x="285" y="67"/>
                      <a:pt x="255" y="37"/>
                      <a:pt x="225" y="22"/>
                    </a:cubicBezTo>
                    <a:cubicBezTo>
                      <a:pt x="204" y="11"/>
                      <a:pt x="183" y="1"/>
                      <a:pt x="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5517186" y="3313865"/>
                <a:ext cx="129956" cy="628069"/>
              </a:xfrm>
              <a:custGeom>
                <a:avLst/>
                <a:gdLst/>
                <a:ahLst/>
                <a:cxnLst/>
                <a:rect l="l" t="t" r="r" b="b"/>
                <a:pathLst>
                  <a:path w="3406" h="16461" extrusionOk="0">
                    <a:moveTo>
                      <a:pt x="134" y="0"/>
                    </a:moveTo>
                    <a:cubicBezTo>
                      <a:pt x="60" y="15"/>
                      <a:pt x="0" y="90"/>
                      <a:pt x="15" y="165"/>
                    </a:cubicBezTo>
                    <a:lnTo>
                      <a:pt x="3121" y="16339"/>
                    </a:lnTo>
                    <a:cubicBezTo>
                      <a:pt x="3135" y="16406"/>
                      <a:pt x="3196" y="16461"/>
                      <a:pt x="3262" y="16461"/>
                    </a:cubicBezTo>
                    <a:cubicBezTo>
                      <a:pt x="3270" y="16461"/>
                      <a:pt x="3278" y="16460"/>
                      <a:pt x="3286" y="16459"/>
                    </a:cubicBezTo>
                    <a:cubicBezTo>
                      <a:pt x="3360" y="16444"/>
                      <a:pt x="3405" y="16369"/>
                      <a:pt x="3405" y="16294"/>
                    </a:cubicBezTo>
                    <a:lnTo>
                      <a:pt x="299" y="120"/>
                    </a:lnTo>
                    <a:cubicBezTo>
                      <a:pt x="284" y="75"/>
                      <a:pt x="269" y="30"/>
                      <a:pt x="224" y="15"/>
                    </a:cubicBezTo>
                    <a:cubicBezTo>
                      <a:pt x="194" y="0"/>
                      <a:pt x="164"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5595250" y="3906327"/>
                <a:ext cx="155596" cy="68183"/>
              </a:xfrm>
              <a:custGeom>
                <a:avLst/>
                <a:gdLst/>
                <a:ahLst/>
                <a:cxnLst/>
                <a:rect l="l" t="t" r="r" b="b"/>
                <a:pathLst>
                  <a:path w="4078" h="1787" extrusionOk="0">
                    <a:moveTo>
                      <a:pt x="3568" y="0"/>
                    </a:moveTo>
                    <a:cubicBezTo>
                      <a:pt x="3549" y="0"/>
                      <a:pt x="3529" y="2"/>
                      <a:pt x="3510" y="5"/>
                    </a:cubicBezTo>
                    <a:lnTo>
                      <a:pt x="3271" y="49"/>
                    </a:lnTo>
                    <a:lnTo>
                      <a:pt x="493" y="557"/>
                    </a:lnTo>
                    <a:lnTo>
                      <a:pt x="344" y="587"/>
                    </a:lnTo>
                    <a:cubicBezTo>
                      <a:pt x="135" y="617"/>
                      <a:pt x="0" y="826"/>
                      <a:pt x="30" y="1035"/>
                    </a:cubicBezTo>
                    <a:lnTo>
                      <a:pt x="105" y="1468"/>
                    </a:lnTo>
                    <a:cubicBezTo>
                      <a:pt x="145" y="1658"/>
                      <a:pt x="309" y="1786"/>
                      <a:pt x="495" y="1786"/>
                    </a:cubicBezTo>
                    <a:cubicBezTo>
                      <a:pt x="514" y="1786"/>
                      <a:pt x="533" y="1785"/>
                      <a:pt x="553" y="1782"/>
                    </a:cubicBezTo>
                    <a:lnTo>
                      <a:pt x="717" y="1752"/>
                    </a:lnTo>
                    <a:lnTo>
                      <a:pt x="3495" y="1244"/>
                    </a:lnTo>
                    <a:lnTo>
                      <a:pt x="3719" y="1199"/>
                    </a:lnTo>
                    <a:cubicBezTo>
                      <a:pt x="3928" y="1170"/>
                      <a:pt x="4077" y="960"/>
                      <a:pt x="4033" y="751"/>
                    </a:cubicBezTo>
                    <a:lnTo>
                      <a:pt x="3958" y="318"/>
                    </a:lnTo>
                    <a:cubicBezTo>
                      <a:pt x="3917" y="129"/>
                      <a:pt x="3754" y="0"/>
                      <a:pt x="3568" y="0"/>
                    </a:cubicBezTo>
                    <a:close/>
                  </a:path>
                </a:pathLst>
              </a:custGeom>
              <a:solidFill>
                <a:srgbClr val="56B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5441945" y="3604487"/>
                <a:ext cx="731164" cy="72952"/>
              </a:xfrm>
              <a:custGeom>
                <a:avLst/>
                <a:gdLst/>
                <a:ahLst/>
                <a:cxnLst/>
                <a:rect l="l" t="t" r="r" b="b"/>
                <a:pathLst>
                  <a:path w="19163" h="1912" fill="none" extrusionOk="0">
                    <a:moveTo>
                      <a:pt x="19162" y="60"/>
                    </a:moveTo>
                    <a:cubicBezTo>
                      <a:pt x="19162" y="60"/>
                      <a:pt x="19162" y="60"/>
                      <a:pt x="19162" y="75"/>
                    </a:cubicBezTo>
                    <a:cubicBezTo>
                      <a:pt x="18669" y="1105"/>
                      <a:pt x="14562" y="1912"/>
                      <a:pt x="9589" y="1912"/>
                    </a:cubicBezTo>
                    <a:cubicBezTo>
                      <a:pt x="4601" y="1912"/>
                      <a:pt x="344" y="1075"/>
                      <a:pt x="1" y="0"/>
                    </a:cubicBez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441373" y="3604487"/>
                <a:ext cx="731737" cy="843378"/>
              </a:xfrm>
              <a:custGeom>
                <a:avLst/>
                <a:gdLst/>
                <a:ahLst/>
                <a:cxnLst/>
                <a:rect l="l" t="t" r="r" b="b"/>
                <a:pathLst>
                  <a:path w="19178" h="22104" extrusionOk="0">
                    <a:moveTo>
                      <a:pt x="1" y="0"/>
                    </a:moveTo>
                    <a:lnTo>
                      <a:pt x="1599" y="22104"/>
                    </a:lnTo>
                    <a:lnTo>
                      <a:pt x="16265" y="22104"/>
                    </a:lnTo>
                    <a:lnTo>
                      <a:pt x="19177" y="75"/>
                    </a:lnTo>
                    <a:lnTo>
                      <a:pt x="19177" y="75"/>
                    </a:lnTo>
                    <a:cubicBezTo>
                      <a:pt x="18684" y="1105"/>
                      <a:pt x="14682" y="1912"/>
                      <a:pt x="9604" y="1912"/>
                    </a:cubicBezTo>
                    <a:cubicBezTo>
                      <a:pt x="4511" y="1912"/>
                      <a:pt x="359" y="107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7"/>
            <p:cNvSpPr/>
            <p:nvPr/>
          </p:nvSpPr>
          <p:spPr>
            <a:xfrm rot="405879">
              <a:off x="7763983" y="3643019"/>
              <a:ext cx="367919" cy="387762"/>
            </a:xfrm>
            <a:custGeom>
              <a:avLst/>
              <a:gdLst/>
              <a:ahLst/>
              <a:cxnLst/>
              <a:rect l="l" t="t" r="r" b="b"/>
              <a:pathLst>
                <a:path w="9679" h="10201" fill="none" extrusionOk="0">
                  <a:moveTo>
                    <a:pt x="1255" y="1837"/>
                  </a:moveTo>
                  <a:cubicBezTo>
                    <a:pt x="255" y="2584"/>
                    <a:pt x="1" y="4152"/>
                    <a:pt x="703" y="5183"/>
                  </a:cubicBezTo>
                  <a:cubicBezTo>
                    <a:pt x="1330" y="6079"/>
                    <a:pt x="2525" y="6512"/>
                    <a:pt x="2928" y="7527"/>
                  </a:cubicBezTo>
                  <a:cubicBezTo>
                    <a:pt x="3197" y="8170"/>
                    <a:pt x="3092" y="8946"/>
                    <a:pt x="3481" y="9514"/>
                  </a:cubicBezTo>
                  <a:cubicBezTo>
                    <a:pt x="3824" y="9992"/>
                    <a:pt x="4466" y="10201"/>
                    <a:pt x="5034" y="10096"/>
                  </a:cubicBezTo>
                  <a:cubicBezTo>
                    <a:pt x="5616" y="9992"/>
                    <a:pt x="6109" y="9618"/>
                    <a:pt x="6468" y="9155"/>
                  </a:cubicBezTo>
                  <a:cubicBezTo>
                    <a:pt x="7573" y="7647"/>
                    <a:pt x="7110" y="5556"/>
                    <a:pt x="7453" y="3719"/>
                  </a:cubicBezTo>
                  <a:cubicBezTo>
                    <a:pt x="7707" y="2270"/>
                    <a:pt x="8529" y="911"/>
                    <a:pt x="9679" y="0"/>
                  </a:cubicBezTo>
                </a:path>
              </a:pathLst>
            </a:custGeom>
            <a:noFill/>
            <a:ln w="9525" cap="flat" cmpd="sng">
              <a:solidFill>
                <a:schemeClr val="accent4"/>
              </a:solidFill>
              <a:prstDash val="solid"/>
              <a:miter lim="14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7491325" y="4020828"/>
              <a:ext cx="472748" cy="583169"/>
            </a:xfrm>
            <a:custGeom>
              <a:avLst/>
              <a:gdLst/>
              <a:ahLst/>
              <a:cxnLst/>
              <a:rect l="l" t="t" r="r" b="b"/>
              <a:pathLst>
                <a:path w="10425" h="12860" fill="none" extrusionOk="0">
                  <a:moveTo>
                    <a:pt x="523" y="12307"/>
                  </a:moveTo>
                  <a:cubicBezTo>
                    <a:pt x="0" y="11605"/>
                    <a:pt x="75" y="10604"/>
                    <a:pt x="448" y="9813"/>
                  </a:cubicBezTo>
                  <a:cubicBezTo>
                    <a:pt x="822" y="9021"/>
                    <a:pt x="1449" y="8379"/>
                    <a:pt x="2016" y="7707"/>
                  </a:cubicBezTo>
                  <a:cubicBezTo>
                    <a:pt x="2584" y="7035"/>
                    <a:pt x="3107" y="6288"/>
                    <a:pt x="3241" y="5422"/>
                  </a:cubicBezTo>
                  <a:cubicBezTo>
                    <a:pt x="3346" y="4660"/>
                    <a:pt x="3122" y="3883"/>
                    <a:pt x="3017" y="3122"/>
                  </a:cubicBezTo>
                  <a:cubicBezTo>
                    <a:pt x="2898" y="2360"/>
                    <a:pt x="2913" y="1509"/>
                    <a:pt x="3405" y="911"/>
                  </a:cubicBezTo>
                  <a:cubicBezTo>
                    <a:pt x="4152" y="0"/>
                    <a:pt x="5720" y="179"/>
                    <a:pt x="6557" y="1016"/>
                  </a:cubicBezTo>
                  <a:cubicBezTo>
                    <a:pt x="7393" y="1852"/>
                    <a:pt x="7677" y="3092"/>
                    <a:pt x="7796" y="4257"/>
                  </a:cubicBezTo>
                  <a:cubicBezTo>
                    <a:pt x="7946" y="5810"/>
                    <a:pt x="7871" y="7378"/>
                    <a:pt x="8155" y="8916"/>
                  </a:cubicBezTo>
                  <a:cubicBezTo>
                    <a:pt x="8438" y="10455"/>
                    <a:pt x="9125" y="11993"/>
                    <a:pt x="10425" y="12859"/>
                  </a:cubicBezTo>
                </a:path>
              </a:pathLst>
            </a:custGeom>
            <a:noFill/>
            <a:ln w="9525" cap="flat" cmpd="sng">
              <a:solidFill>
                <a:schemeClr val="accent4"/>
              </a:solidFill>
              <a:prstDash val="solid"/>
              <a:miter lim="14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rot="433640">
              <a:off x="7944744" y="3998366"/>
              <a:ext cx="243475" cy="459674"/>
            </a:xfrm>
            <a:custGeom>
              <a:avLst/>
              <a:gdLst/>
              <a:ahLst/>
              <a:cxnLst/>
              <a:rect l="l" t="t" r="r" b="b"/>
              <a:pathLst>
                <a:path w="6677" h="12606" fill="none" extrusionOk="0">
                  <a:moveTo>
                    <a:pt x="6677" y="30"/>
                  </a:moveTo>
                  <a:cubicBezTo>
                    <a:pt x="5676" y="15"/>
                    <a:pt x="4660" y="0"/>
                    <a:pt x="3719" y="344"/>
                  </a:cubicBezTo>
                  <a:cubicBezTo>
                    <a:pt x="2779" y="672"/>
                    <a:pt x="1942" y="1449"/>
                    <a:pt x="1808" y="2435"/>
                  </a:cubicBezTo>
                  <a:cubicBezTo>
                    <a:pt x="1733" y="2987"/>
                    <a:pt x="1882" y="3585"/>
                    <a:pt x="1614" y="4063"/>
                  </a:cubicBezTo>
                  <a:cubicBezTo>
                    <a:pt x="1255" y="4705"/>
                    <a:pt x="269" y="4914"/>
                    <a:pt x="105" y="5646"/>
                  </a:cubicBezTo>
                  <a:cubicBezTo>
                    <a:pt x="1" y="6168"/>
                    <a:pt x="404" y="6661"/>
                    <a:pt x="852" y="6945"/>
                  </a:cubicBezTo>
                  <a:cubicBezTo>
                    <a:pt x="1300" y="7229"/>
                    <a:pt x="1838" y="7408"/>
                    <a:pt x="2196" y="7796"/>
                  </a:cubicBezTo>
                  <a:cubicBezTo>
                    <a:pt x="3152" y="8812"/>
                    <a:pt x="2554" y="10604"/>
                    <a:pt x="3376" y="11739"/>
                  </a:cubicBezTo>
                  <a:cubicBezTo>
                    <a:pt x="3794" y="12322"/>
                    <a:pt x="4586" y="12605"/>
                    <a:pt x="5288" y="12426"/>
                  </a:cubicBezTo>
                  <a:cubicBezTo>
                    <a:pt x="5975" y="12247"/>
                    <a:pt x="6542" y="11635"/>
                    <a:pt x="6647" y="10918"/>
                  </a:cubicBezTo>
                </a:path>
              </a:pathLst>
            </a:custGeom>
            <a:noFill/>
            <a:ln w="9525" cap="flat" cmpd="sng">
              <a:solidFill>
                <a:schemeClr val="accent4"/>
              </a:solidFill>
              <a:prstDash val="solid"/>
              <a:miter lim="14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7491325" y="3818738"/>
              <a:ext cx="147900" cy="147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5"/>
          <p:cNvSpPr txBox="1">
            <a:spLocks noGrp="1"/>
          </p:cNvSpPr>
          <p:nvPr>
            <p:ph type="title" idx="2"/>
          </p:nvPr>
        </p:nvSpPr>
        <p:spPr>
          <a:xfrm>
            <a:off x="3745950" y="1221237"/>
            <a:ext cx="1652100" cy="91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404" name="Google Shape;404;p35"/>
          <p:cNvSpPr txBox="1">
            <a:spLocks noGrp="1"/>
          </p:cNvSpPr>
          <p:nvPr>
            <p:ph type="title"/>
          </p:nvPr>
        </p:nvSpPr>
        <p:spPr>
          <a:xfrm>
            <a:off x="1577058" y="2137137"/>
            <a:ext cx="5989884" cy="151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The </a:t>
            </a:r>
            <a:r>
              <a:rPr lang="en-US" sz="3200" dirty="0" err="1"/>
              <a:t>pid</a:t>
            </a:r>
            <a:r>
              <a:rPr lang="en-US" sz="3200" dirty="0"/>
              <a:t> </a:t>
            </a:r>
            <a:r>
              <a:rPr lang="en-US" sz="3200" dirty="0" err="1"/>
              <a:t>hashtable</a:t>
            </a:r>
            <a:r>
              <a:rPr lang="en-US" sz="3200" dirty="0"/>
              <a:t> and chained list</a:t>
            </a:r>
            <a:endParaRPr sz="3200" dirty="0"/>
          </a:p>
        </p:txBody>
      </p:sp>
      <p:sp>
        <p:nvSpPr>
          <p:cNvPr id="405" name="Google Shape;405;p35"/>
          <p:cNvSpPr/>
          <p:nvPr/>
        </p:nvSpPr>
        <p:spPr>
          <a:xfrm>
            <a:off x="8263950" y="376492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35"/>
          <p:cNvGrpSpPr/>
          <p:nvPr/>
        </p:nvGrpSpPr>
        <p:grpSpPr>
          <a:xfrm>
            <a:off x="815100" y="852100"/>
            <a:ext cx="812402" cy="555675"/>
            <a:chOff x="815100" y="852100"/>
            <a:chExt cx="812402" cy="555675"/>
          </a:xfrm>
        </p:grpSpPr>
        <p:sp>
          <p:nvSpPr>
            <p:cNvPr id="407" name="Google Shape;407;p35"/>
            <p:cNvSpPr/>
            <p:nvPr/>
          </p:nvSpPr>
          <p:spPr>
            <a:xfrm flipH="1">
              <a:off x="963000" y="1340949"/>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815100" y="852100"/>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409" name="Google Shape;409;p35"/>
          <p:cNvSpPr/>
          <p:nvPr/>
        </p:nvSpPr>
        <p:spPr>
          <a:xfrm rot="-257646">
            <a:off x="7776336" y="772446"/>
            <a:ext cx="589914" cy="363926"/>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+8</a:t>
            </a:r>
          </a:p>
        </p:txBody>
      </p:sp>
      <p:sp>
        <p:nvSpPr>
          <p:cNvPr id="410" name="Google Shape;410;p35"/>
          <p:cNvSpPr/>
          <p:nvPr/>
        </p:nvSpPr>
        <p:spPr>
          <a:xfrm rot="926560">
            <a:off x="675042" y="4229894"/>
            <a:ext cx="555280" cy="362791"/>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+3</a:t>
            </a:r>
          </a:p>
        </p:txBody>
      </p:sp>
    </p:spTree>
    <p:extLst>
      <p:ext uri="{BB962C8B-B14F-4D97-AF65-F5344CB8AC3E}">
        <p14:creationId xmlns:p14="http://schemas.microsoft.com/office/powerpoint/2010/main" val="310305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t>
            </a:r>
            <a:r>
              <a:rPr lang="en-US" dirty="0" err="1"/>
              <a:t>pid</a:t>
            </a:r>
            <a:r>
              <a:rPr lang="en-US" dirty="0"/>
              <a:t> </a:t>
            </a:r>
            <a:r>
              <a:rPr lang="en-US" dirty="0" err="1"/>
              <a:t>hashtable</a:t>
            </a:r>
            <a:r>
              <a:rPr lang="en-US" dirty="0"/>
              <a:t> and chained list</a:t>
            </a:r>
            <a:endParaRPr dirty="0"/>
          </a:p>
        </p:txBody>
      </p:sp>
      <p:sp>
        <p:nvSpPr>
          <p:cNvPr id="307" name="Google Shape;307;p32"/>
          <p:cNvSpPr/>
          <p:nvPr/>
        </p:nvSpPr>
        <p:spPr>
          <a:xfrm rot="1215111">
            <a:off x="571853" y="4189466"/>
            <a:ext cx="422515" cy="276056"/>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+3</a:t>
            </a:r>
          </a:p>
        </p:txBody>
      </p:sp>
      <p:sp>
        <p:nvSpPr>
          <p:cNvPr id="308" name="Google Shape;308;p32"/>
          <p:cNvSpPr/>
          <p:nvPr/>
        </p:nvSpPr>
        <p:spPr>
          <a:xfrm rot="574002">
            <a:off x="8113655" y="1642174"/>
            <a:ext cx="437205" cy="269576"/>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+5</a:t>
            </a:r>
          </a:p>
        </p:txBody>
      </p:sp>
      <p:grpSp>
        <p:nvGrpSpPr>
          <p:cNvPr id="309" name="Google Shape;309;p32"/>
          <p:cNvGrpSpPr/>
          <p:nvPr/>
        </p:nvGrpSpPr>
        <p:grpSpPr>
          <a:xfrm>
            <a:off x="219363" y="1550075"/>
            <a:ext cx="664504" cy="530938"/>
            <a:chOff x="380975" y="4106475"/>
            <a:chExt cx="664504" cy="530938"/>
          </a:xfrm>
        </p:grpSpPr>
        <p:sp>
          <p:nvSpPr>
            <p:cNvPr id="310" name="Google Shape;310;p32"/>
            <p:cNvSpPr/>
            <p:nvPr/>
          </p:nvSpPr>
          <p:spPr>
            <a:xfrm flipH="1">
              <a:off x="380975" y="4570587"/>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817225" y="410647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32"/>
          <p:cNvGrpSpPr/>
          <p:nvPr/>
        </p:nvGrpSpPr>
        <p:grpSpPr>
          <a:xfrm>
            <a:off x="7337366" y="3504472"/>
            <a:ext cx="2596856" cy="2082917"/>
            <a:chOff x="7337366" y="3504472"/>
            <a:chExt cx="2596856" cy="2082917"/>
          </a:xfrm>
        </p:grpSpPr>
        <p:sp>
          <p:nvSpPr>
            <p:cNvPr id="313" name="Google Shape;313;p32"/>
            <p:cNvSpPr/>
            <p:nvPr/>
          </p:nvSpPr>
          <p:spPr>
            <a:xfrm rot="-952860">
              <a:off x="7502135" y="3785669"/>
              <a:ext cx="2267319" cy="1520523"/>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8258313" y="3896088"/>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3" name="TextBox 2">
            <a:extLst>
              <a:ext uri="{FF2B5EF4-FFF2-40B4-BE49-F238E27FC236}">
                <a16:creationId xmlns:a16="http://schemas.microsoft.com/office/drawing/2014/main" id="{821EAE7B-F588-4E99-DB9A-8DE8118517DD}"/>
              </a:ext>
            </a:extLst>
          </p:cNvPr>
          <p:cNvSpPr txBox="1"/>
          <p:nvPr/>
        </p:nvSpPr>
        <p:spPr>
          <a:xfrm>
            <a:off x="769740" y="1170557"/>
            <a:ext cx="6850260" cy="3041667"/>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t>In several circumstances, the kernel must be able to derive the process descriptor pointer corresponding to a PID.</a:t>
            </a:r>
          </a:p>
          <a:p>
            <a:pPr marL="285750" indent="-285750">
              <a:lnSpc>
                <a:spcPct val="200000"/>
              </a:lnSpc>
              <a:buFont typeface="Arial" panose="020B0604020202020204" pitchFamily="34" charset="0"/>
              <a:buChar char="•"/>
            </a:pPr>
            <a:r>
              <a:rPr lang="en-US" dirty="0"/>
              <a:t>This occurs, for instance, in servicing the kill( ) system call.</a:t>
            </a:r>
          </a:p>
          <a:p>
            <a:pPr marL="285750" indent="-285750">
              <a:lnSpc>
                <a:spcPct val="200000"/>
              </a:lnSpc>
              <a:buFont typeface="Arial" panose="020B0604020202020204" pitchFamily="34" charset="0"/>
              <a:buChar char="•"/>
            </a:pPr>
            <a:r>
              <a:rPr lang="en-US" dirty="0"/>
              <a:t>When process P1 wishes to send a signal to another process, P2, it invokes the kill( ) system call specifying the PID of P2 as the parameter. The kernel derives the process descriptor pointer from the PID and then extracts the pointer to the data structure that records the pending signals from P2's process descriptor.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1CBC6B5-0316-61EA-6A8D-025A2BE7CCAB}"/>
              </a:ext>
            </a:extLst>
          </p:cNvPr>
          <p:cNvSpPr>
            <a:spLocks noChangeArrowheads="1"/>
          </p:cNvSpPr>
          <p:nvPr/>
        </p:nvSpPr>
        <p:spPr bwMode="auto">
          <a:xfrm>
            <a:off x="414850" y="663022"/>
            <a:ext cx="7858241" cy="1908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four hash tables are dynamically allocated during the kernel initialization phase.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size of a single hash table depends on the amount of available RAM.</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Example: For systems with 512 MB of RAM, each hash table has 2,048 entries</a:t>
            </a:r>
          </a:p>
        </p:txBody>
      </p:sp>
      <p:sp>
        <p:nvSpPr>
          <p:cNvPr id="4" name="Rectangle 2">
            <a:extLst>
              <a:ext uri="{FF2B5EF4-FFF2-40B4-BE49-F238E27FC236}">
                <a16:creationId xmlns:a16="http://schemas.microsoft.com/office/drawing/2014/main" id="{44B9D78A-0280-915E-FC97-42F72438A290}"/>
              </a:ext>
            </a:extLst>
          </p:cNvPr>
          <p:cNvSpPr>
            <a:spLocks noChangeArrowheads="1"/>
          </p:cNvSpPr>
          <p:nvPr/>
        </p:nvSpPr>
        <p:spPr bwMode="auto">
          <a:xfrm>
            <a:off x="394011" y="2243993"/>
            <a:ext cx="7879080" cy="137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PID is transformed into a table index using the </a:t>
            </a:r>
            <a:r>
              <a:rPr kumimoji="0" lang="en-US" altLang="en-US" sz="1600" b="0" i="0" u="none" strike="noStrike" cap="none" normalizeH="0" baseline="0" dirty="0" err="1">
                <a:ln>
                  <a:noFill/>
                </a:ln>
                <a:solidFill>
                  <a:schemeClr val="tx1"/>
                </a:solidFill>
                <a:effectLst/>
                <a:latin typeface="Arial Unicode MS"/>
              </a:rPr>
              <a:t>pid_hashfn</a:t>
            </a:r>
            <a:r>
              <a:rPr kumimoji="0" lang="en-US" altLang="en-US" sz="1600" b="0" i="0" u="none" strike="noStrike" cap="none" normalizeH="0" baseline="0" dirty="0">
                <a:ln>
                  <a:noFill/>
                </a:ln>
                <a:solidFill>
                  <a:schemeClr val="tx1"/>
                </a:solidFill>
                <a:effectLst/>
              </a:rPr>
              <a:t> macro.</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macro uses the </a:t>
            </a:r>
            <a:r>
              <a:rPr kumimoji="0" lang="en-US" altLang="en-US" sz="1600" b="0" i="0" u="none" strike="noStrike" cap="none" normalizeH="0" baseline="0" dirty="0" err="1">
                <a:ln>
                  <a:noFill/>
                </a:ln>
                <a:solidFill>
                  <a:schemeClr val="tx1"/>
                </a:solidFill>
                <a:effectLst/>
                <a:latin typeface="Arial Unicode MS"/>
              </a:rPr>
              <a:t>hash_long</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function, which is optimized for 32-bit architecture.</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387438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11D7-E096-53B5-3CA7-5E5E70B075EF}"/>
              </a:ext>
            </a:extLst>
          </p:cNvPr>
          <p:cNvSpPr>
            <a:spLocks noGrp="1"/>
          </p:cNvSpPr>
          <p:nvPr>
            <p:ph type="title"/>
          </p:nvPr>
        </p:nvSpPr>
        <p:spPr/>
        <p:txBody>
          <a:bodyPr/>
          <a:lstStyle/>
          <a:p>
            <a:r>
              <a:rPr lang="en-US" sz="2000" dirty="0"/>
              <a:t>PID to Table Index Transformation</a:t>
            </a:r>
            <a:endParaRPr lang="en-IN" sz="2000" dirty="0"/>
          </a:p>
        </p:txBody>
      </p:sp>
      <p:sp>
        <p:nvSpPr>
          <p:cNvPr id="3" name="Rectangle 1">
            <a:extLst>
              <a:ext uri="{FF2B5EF4-FFF2-40B4-BE49-F238E27FC236}">
                <a16:creationId xmlns:a16="http://schemas.microsoft.com/office/drawing/2014/main" id="{13FA377E-3D83-2E05-C29F-5205CC0C1EC7}"/>
              </a:ext>
            </a:extLst>
          </p:cNvPr>
          <p:cNvSpPr>
            <a:spLocks noChangeArrowheads="1"/>
          </p:cNvSpPr>
          <p:nvPr/>
        </p:nvSpPr>
        <p:spPr bwMode="auto">
          <a:xfrm>
            <a:off x="795453" y="876481"/>
            <a:ext cx="740779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PID is transformed into a table index using the </a:t>
            </a:r>
            <a:r>
              <a:rPr kumimoji="0" lang="en-US" altLang="en-US" sz="1800" b="0" i="0" u="none" strike="noStrike" cap="none" normalizeH="0" baseline="0" dirty="0" err="1">
                <a:ln>
                  <a:noFill/>
                </a:ln>
                <a:solidFill>
                  <a:schemeClr val="tx1"/>
                </a:solidFill>
                <a:effectLst/>
                <a:latin typeface="Arial Unicode MS"/>
              </a:rPr>
              <a:t>pid_hashfn</a:t>
            </a:r>
            <a:r>
              <a:rPr kumimoji="0" lang="en-US" altLang="en-US" sz="1800" b="0" i="0" u="none" strike="noStrike" cap="none" normalizeH="0" baseline="0" dirty="0">
                <a:ln>
                  <a:noFill/>
                </a:ln>
                <a:solidFill>
                  <a:schemeClr val="tx1"/>
                </a:solidFill>
                <a:effectLst/>
              </a:rPr>
              <a:t> macro.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err="1">
                <a:ln>
                  <a:noFill/>
                </a:ln>
                <a:solidFill>
                  <a:schemeClr val="tx1"/>
                </a:solidFill>
                <a:effectLst/>
                <a:latin typeface="Arial Unicode MS"/>
              </a:rPr>
              <a:t>pid_hashfn</a:t>
            </a:r>
            <a:r>
              <a:rPr kumimoji="0" lang="en-US" altLang="en-US" sz="1800" b="0" i="0" u="none" strike="noStrike" cap="none" normalizeH="0" baseline="0" dirty="0">
                <a:ln>
                  <a:noFill/>
                </a:ln>
                <a:solidFill>
                  <a:schemeClr val="tx1"/>
                </a:solidFill>
                <a:effectLst/>
                <a:latin typeface="Arial Unicode MS"/>
              </a:rPr>
              <a:t>(x)</a:t>
            </a:r>
            <a:r>
              <a:rPr kumimoji="0" lang="en-US" altLang="en-US" sz="1800" b="0" i="0" u="none" strike="noStrike" cap="none" normalizeH="0" baseline="0" dirty="0">
                <a:ln>
                  <a:noFill/>
                </a:ln>
                <a:solidFill>
                  <a:schemeClr val="tx1"/>
                </a:solidFill>
                <a:effectLst/>
              </a:rPr>
              <a:t> macro expands to</a:t>
            </a:r>
            <a:r>
              <a:rPr kumimoji="0" lang="en-US" altLang="en-US" sz="600" b="0"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9" name="TextBox 8">
            <a:extLst>
              <a:ext uri="{FF2B5EF4-FFF2-40B4-BE49-F238E27FC236}">
                <a16:creationId xmlns:a16="http://schemas.microsoft.com/office/drawing/2014/main" id="{EBEDEB43-D475-AA70-0063-6B5358C5C47A}"/>
              </a:ext>
            </a:extLst>
          </p:cNvPr>
          <p:cNvSpPr txBox="1"/>
          <p:nvPr/>
        </p:nvSpPr>
        <p:spPr>
          <a:xfrm>
            <a:off x="1711711" y="2388663"/>
            <a:ext cx="5752172" cy="307777"/>
          </a:xfrm>
          <a:prstGeom prst="rect">
            <a:avLst/>
          </a:prstGeom>
          <a:noFill/>
        </p:spPr>
        <p:txBody>
          <a:bodyPr wrap="square">
            <a:spAutoFit/>
          </a:bodyPr>
          <a:lstStyle/>
          <a:p>
            <a:r>
              <a:rPr lang="en-US" dirty="0"/>
              <a:t>#define </a:t>
            </a:r>
            <a:r>
              <a:rPr lang="en-US" dirty="0" err="1"/>
              <a:t>pid_hashfn</a:t>
            </a:r>
            <a:r>
              <a:rPr lang="en-US" dirty="0"/>
              <a:t>(x) </a:t>
            </a:r>
            <a:r>
              <a:rPr lang="en-US" dirty="0" err="1"/>
              <a:t>hash_long</a:t>
            </a:r>
            <a:r>
              <a:rPr lang="en-US" dirty="0"/>
              <a:t>((unsigned long) x, </a:t>
            </a:r>
            <a:r>
              <a:rPr lang="en-US" dirty="0" err="1"/>
              <a:t>pidhash_shift</a:t>
            </a:r>
            <a:r>
              <a:rPr lang="en-US" dirty="0"/>
              <a:t>)</a:t>
            </a:r>
            <a:endParaRPr lang="en-IN" dirty="0"/>
          </a:p>
        </p:txBody>
      </p:sp>
      <p:sp>
        <p:nvSpPr>
          <p:cNvPr id="10" name="Rectangle 2">
            <a:extLst>
              <a:ext uri="{FF2B5EF4-FFF2-40B4-BE49-F238E27FC236}">
                <a16:creationId xmlns:a16="http://schemas.microsoft.com/office/drawing/2014/main" id="{9F57C373-EDBC-B153-D001-ABDA819C8D07}"/>
              </a:ext>
            </a:extLst>
          </p:cNvPr>
          <p:cNvSpPr>
            <a:spLocks noChangeArrowheads="1"/>
          </p:cNvSpPr>
          <p:nvPr/>
        </p:nvSpPr>
        <p:spPr bwMode="auto">
          <a:xfrm>
            <a:off x="795453" y="3285292"/>
            <a:ext cx="81932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err="1">
                <a:ln>
                  <a:noFill/>
                </a:ln>
                <a:solidFill>
                  <a:schemeClr val="tx1"/>
                </a:solidFill>
                <a:effectLst/>
                <a:latin typeface="Arial Unicode MS"/>
              </a:rPr>
              <a:t>pidhash_shift</a:t>
            </a:r>
            <a:r>
              <a:rPr kumimoji="0" lang="en-US" altLang="en-US" sz="1600" b="0" i="0" u="none" strike="noStrike" cap="none" normalizeH="0" baseline="0" dirty="0">
                <a:ln>
                  <a:noFill/>
                </a:ln>
                <a:solidFill>
                  <a:schemeClr val="tx1"/>
                </a:solidFill>
                <a:effectLst/>
              </a:rPr>
              <a:t> variable stores the length in bits of a table index (11, in our example).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020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B9578EE-C6E9-B0DB-EEED-CBCC4E768519}"/>
              </a:ext>
            </a:extLst>
          </p:cNvPr>
          <p:cNvSpPr>
            <a:spLocks noGrp="1" noChangeArrowheads="1"/>
          </p:cNvSpPr>
          <p:nvPr>
            <p:ph type="title"/>
          </p:nvPr>
        </p:nvSpPr>
        <p:spPr bwMode="auto">
          <a:xfrm>
            <a:off x="720000" y="546709"/>
            <a:ext cx="28889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err="1">
                <a:ln>
                  <a:noFill/>
                </a:ln>
                <a:solidFill>
                  <a:schemeClr val="tx1"/>
                </a:solidFill>
                <a:effectLst/>
                <a:latin typeface="Arial Unicode MS"/>
              </a:rPr>
              <a:t>hash_long</a:t>
            </a:r>
            <a:r>
              <a:rPr kumimoji="0" lang="en-US" altLang="en-US" sz="1800" b="1" i="0" u="none" strike="noStrike" cap="none" normalizeH="0" baseline="0" dirty="0">
                <a:ln>
                  <a:noFill/>
                </a:ln>
                <a:solidFill>
                  <a:schemeClr val="tx1"/>
                </a:solidFill>
                <a:effectLst/>
              </a:rPr>
              <a:t> function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F4C16A9-A183-3698-9694-91B6C6ACAD6C}"/>
              </a:ext>
            </a:extLst>
          </p:cNvPr>
          <p:cNvSpPr>
            <a:spLocks noChangeArrowheads="1"/>
          </p:cNvSpPr>
          <p:nvPr/>
        </p:nvSpPr>
        <p:spPr bwMode="auto">
          <a:xfrm>
            <a:off x="661639" y="1109916"/>
            <a:ext cx="70984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0" i="0" u="none" strike="noStrike" cap="none" normalizeH="0" baseline="0" dirty="0" err="1">
                <a:ln>
                  <a:noFill/>
                </a:ln>
                <a:solidFill>
                  <a:schemeClr val="tx1"/>
                </a:solidFill>
                <a:effectLst/>
                <a:latin typeface="Arial Unicode MS"/>
              </a:rPr>
              <a:t>hash_long</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function, used by many hash functions, is essentially equivalent to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9ADF6BC-F1AB-C289-1099-3F301D53BA2C}"/>
              </a:ext>
            </a:extLst>
          </p:cNvPr>
          <p:cNvPicPr>
            <a:picLocks noChangeAspect="1"/>
          </p:cNvPicPr>
          <p:nvPr/>
        </p:nvPicPr>
        <p:blipFill>
          <a:blip r:embed="rId2"/>
          <a:stretch>
            <a:fillRect/>
          </a:stretch>
        </p:blipFill>
        <p:spPr>
          <a:xfrm>
            <a:off x="775757" y="1700091"/>
            <a:ext cx="7592485" cy="1743318"/>
          </a:xfrm>
          <a:prstGeom prst="rect">
            <a:avLst/>
          </a:prstGeom>
        </p:spPr>
      </p:pic>
      <p:sp>
        <p:nvSpPr>
          <p:cNvPr id="7" name="Rectangle 3">
            <a:extLst>
              <a:ext uri="{FF2B5EF4-FFF2-40B4-BE49-F238E27FC236}">
                <a16:creationId xmlns:a16="http://schemas.microsoft.com/office/drawing/2014/main" id="{1051DBD3-CA11-885F-E762-9E5F5DD1C95A}"/>
              </a:ext>
            </a:extLst>
          </p:cNvPr>
          <p:cNvSpPr>
            <a:spLocks noChangeArrowheads="1"/>
          </p:cNvSpPr>
          <p:nvPr/>
        </p:nvSpPr>
        <p:spPr bwMode="auto">
          <a:xfrm>
            <a:off x="775757" y="3633884"/>
            <a:ext cx="83824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In this example, since </a:t>
            </a:r>
            <a:r>
              <a:rPr kumimoji="0" lang="en-US" altLang="en-US" b="0" i="0" u="none" strike="noStrike" cap="none" normalizeH="0" baseline="0" dirty="0" err="1">
                <a:ln>
                  <a:noFill/>
                </a:ln>
                <a:solidFill>
                  <a:schemeClr val="tx1"/>
                </a:solidFill>
                <a:effectLst/>
                <a:latin typeface="Arial Unicode MS"/>
              </a:rPr>
              <a:t>pidhash_shift</a:t>
            </a:r>
            <a:r>
              <a:rPr kumimoji="0" lang="en-US" altLang="en-US" b="0" i="0" u="none" strike="noStrike" cap="none" normalizeH="0" baseline="0" dirty="0">
                <a:ln>
                  <a:noFill/>
                </a:ln>
                <a:solidFill>
                  <a:schemeClr val="tx1"/>
                </a:solidFill>
                <a:effectLst/>
              </a:rPr>
              <a:t> is equal to 11, </a:t>
            </a:r>
            <a:r>
              <a:rPr kumimoji="0" lang="en-US" altLang="en-US" b="0" i="0" u="none" strike="noStrike" cap="none" normalizeH="0" baseline="0" dirty="0" err="1">
                <a:ln>
                  <a:noFill/>
                </a:ln>
                <a:solidFill>
                  <a:schemeClr val="tx1"/>
                </a:solidFill>
                <a:effectLst/>
                <a:latin typeface="Arial Unicode MS"/>
              </a:rPr>
              <a:t>pid_hashfn</a:t>
            </a:r>
            <a:r>
              <a:rPr kumimoji="0" lang="en-US" altLang="en-US" b="0" i="0" u="none" strike="noStrike" cap="none" normalizeH="0" baseline="0" dirty="0">
                <a:ln>
                  <a:noFill/>
                </a:ln>
                <a:solidFill>
                  <a:schemeClr val="tx1"/>
                </a:solidFill>
                <a:effectLst/>
              </a:rPr>
              <a:t> yields values ranging between </a:t>
            </a:r>
            <a:r>
              <a:rPr kumimoji="0" lang="en-US" altLang="en-US" b="0" i="0" u="none" strike="noStrike" cap="none" normalizeH="0" baseline="0" dirty="0">
                <a:ln>
                  <a:noFill/>
                </a:ln>
                <a:solidFill>
                  <a:schemeClr val="tx1"/>
                </a:solidFill>
                <a:effectLst/>
                <a:latin typeface="Arial Unicode MS"/>
              </a:rPr>
              <a:t>0</a:t>
            </a:r>
            <a:r>
              <a:rPr kumimoji="0" lang="en-US" altLang="en-US" b="0" i="0" u="none" strike="noStrike" cap="none" normalizeH="0" baseline="0" dirty="0">
                <a:ln>
                  <a:noFill/>
                </a:ln>
                <a:solidFill>
                  <a:schemeClr val="tx1"/>
                </a:solidFill>
                <a:effectLst/>
              </a:rPr>
              <a:t> and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Unicode MS"/>
              </a:rPr>
              <a:t> </a:t>
            </a:r>
            <a:r>
              <a:rPr kumimoji="0" lang="en-US" altLang="en-US" b="0" i="0" u="none" strike="noStrike" cap="none" normalizeH="0" baseline="0" dirty="0">
                <a:ln>
                  <a:noFill/>
                </a:ln>
                <a:solidFill>
                  <a:schemeClr val="tx1"/>
                </a:solidFill>
                <a:effectLst/>
                <a:latin typeface="Arial Unicode MS"/>
              </a:rPr>
              <a:t>2047</a:t>
            </a:r>
            <a:r>
              <a:rPr kumimoji="0" lang="en-US" altLang="en-US" b="0" i="0" u="none" strike="noStrike" cap="none" normalizeH="0" baseline="0" dirty="0">
                <a:ln>
                  <a:noFill/>
                </a:ln>
                <a:solidFill>
                  <a:schemeClr val="tx1"/>
                </a:solidFill>
                <a:effectLst/>
              </a:rPr>
              <a:t> (i.e., </a:t>
            </a:r>
            <a:r>
              <a:rPr kumimoji="0" lang="en-US" altLang="en-US" b="0" i="0" u="none" strike="noStrike" cap="none" normalizeH="0" baseline="0" dirty="0">
                <a:ln>
                  <a:noFill/>
                </a:ln>
                <a:solidFill>
                  <a:schemeClr val="tx1"/>
                </a:solidFill>
                <a:effectLst/>
                <a:latin typeface="Arial Unicode MS"/>
              </a:rPr>
              <a:t>2^11 - 1</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7837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1DA4-41B2-6CCA-FA0D-8B5E4DF6DAB6}"/>
              </a:ext>
            </a:extLst>
          </p:cNvPr>
          <p:cNvSpPr>
            <a:spLocks noGrp="1"/>
          </p:cNvSpPr>
          <p:nvPr>
            <p:ph type="title"/>
          </p:nvPr>
        </p:nvSpPr>
        <p:spPr/>
        <p:txBody>
          <a:bodyPr/>
          <a:lstStyle/>
          <a:p>
            <a:r>
              <a:rPr lang="en-US" dirty="0"/>
              <a:t>Magic Constant</a:t>
            </a:r>
            <a:endParaRPr lang="en-IN" dirty="0"/>
          </a:p>
        </p:txBody>
      </p:sp>
      <p:sp>
        <p:nvSpPr>
          <p:cNvPr id="3" name="Rectangle 1">
            <a:extLst>
              <a:ext uri="{FF2B5EF4-FFF2-40B4-BE49-F238E27FC236}">
                <a16:creationId xmlns:a16="http://schemas.microsoft.com/office/drawing/2014/main" id="{E9E4D2D5-B2B8-7A0E-C183-9BBB69A49AF5}"/>
              </a:ext>
            </a:extLst>
          </p:cNvPr>
          <p:cNvSpPr>
            <a:spLocks noChangeArrowheads="1"/>
          </p:cNvSpPr>
          <p:nvPr/>
        </p:nvSpPr>
        <p:spPr bwMode="auto">
          <a:xfrm>
            <a:off x="720000" y="1163648"/>
            <a:ext cx="7035900" cy="2222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constant </a:t>
            </a:r>
            <a:r>
              <a:rPr kumimoji="0" lang="en-US" altLang="en-US" sz="1800" b="0" i="0" u="none" strike="noStrike" cap="none" normalizeH="0" baseline="0" dirty="0">
                <a:ln>
                  <a:noFill/>
                </a:ln>
                <a:solidFill>
                  <a:schemeClr val="tx1"/>
                </a:solidFill>
                <a:effectLst/>
                <a:latin typeface="Arial Unicode MS"/>
              </a:rPr>
              <a:t>0x9e370001</a:t>
            </a:r>
            <a:r>
              <a:rPr kumimoji="0" lang="en-US" altLang="en-US" sz="1800" b="0" i="0" u="none" strike="noStrike" cap="none" normalizeH="0" baseline="0" dirty="0">
                <a:ln>
                  <a:noFill/>
                </a:ln>
                <a:solidFill>
                  <a:schemeClr val="tx1"/>
                </a:solidFill>
                <a:effectLst/>
              </a:rPr>
              <a:t> in the hash function is a prime number, </a:t>
            </a:r>
          </a:p>
          <a:p>
            <a:pPr marL="0" marR="0" lvl="0" indent="0" algn="l" defTabSz="914400" rtl="0" eaLnBrk="0" fontAlgn="base" latinLnBrk="0" hangingPunct="0">
              <a:lnSpc>
                <a:spcPct val="200000"/>
              </a:lnSpc>
              <a:spcBef>
                <a:spcPct val="0"/>
              </a:spcBef>
              <a:spcAft>
                <a:spcPct val="0"/>
              </a:spcAft>
              <a:buClrTx/>
              <a:buSzTx/>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chosen for its properties related to the golden ratio.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choice improves the distribution of PIDs in the hash table. </a:t>
            </a:r>
          </a:p>
        </p:txBody>
      </p:sp>
    </p:spTree>
    <p:extLst>
      <p:ext uri="{BB962C8B-B14F-4D97-AF65-F5344CB8AC3E}">
        <p14:creationId xmlns:p14="http://schemas.microsoft.com/office/powerpoint/2010/main" val="755136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3287-4F23-9ADC-62EE-4C07F7E124D2}"/>
              </a:ext>
            </a:extLst>
          </p:cNvPr>
          <p:cNvSpPr>
            <a:spLocks noGrp="1"/>
          </p:cNvSpPr>
          <p:nvPr>
            <p:ph type="title"/>
          </p:nvPr>
        </p:nvSpPr>
        <p:spPr/>
        <p:txBody>
          <a:bodyPr/>
          <a:lstStyle/>
          <a:p>
            <a:r>
              <a:rPr lang="en-IN" dirty="0"/>
              <a:t>Handling Collisions</a:t>
            </a:r>
          </a:p>
        </p:txBody>
      </p:sp>
      <p:sp>
        <p:nvSpPr>
          <p:cNvPr id="3" name="Rectangle 1">
            <a:extLst>
              <a:ext uri="{FF2B5EF4-FFF2-40B4-BE49-F238E27FC236}">
                <a16:creationId xmlns:a16="http://schemas.microsoft.com/office/drawing/2014/main" id="{0B28CC66-3A7D-EA38-74FB-8DBB7B3CF7B1}"/>
              </a:ext>
            </a:extLst>
          </p:cNvPr>
          <p:cNvSpPr>
            <a:spLocks noChangeArrowheads="1"/>
          </p:cNvSpPr>
          <p:nvPr/>
        </p:nvSpPr>
        <p:spPr bwMode="auto">
          <a:xfrm>
            <a:off x="579863" y="977795"/>
            <a:ext cx="7638630" cy="2222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Collisions occur when two different PIDs hash into the same table index.</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Linux uses chaining to handle these collisions, linking colliding process </a:t>
            </a:r>
          </a:p>
          <a:p>
            <a:pPr marL="0" marR="0" lvl="0" indent="0" algn="l" defTabSz="914400" rtl="0" eaLnBrk="0" fontAlgn="base" latinLnBrk="0" hangingPunct="0">
              <a:lnSpc>
                <a:spcPct val="2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descriptors in a doubly linked list. </a:t>
            </a:r>
          </a:p>
        </p:txBody>
      </p:sp>
    </p:spTree>
    <p:extLst>
      <p:ext uri="{BB962C8B-B14F-4D97-AF65-F5344CB8AC3E}">
        <p14:creationId xmlns:p14="http://schemas.microsoft.com/office/powerpoint/2010/main" val="323112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D54BCB-BE1C-0EB3-39B3-13C6D4973895}"/>
              </a:ext>
            </a:extLst>
          </p:cNvPr>
          <p:cNvPicPr>
            <a:picLocks noChangeAspect="1"/>
          </p:cNvPicPr>
          <p:nvPr/>
        </p:nvPicPr>
        <p:blipFill>
          <a:blip r:embed="rId2"/>
          <a:stretch>
            <a:fillRect/>
          </a:stretch>
        </p:blipFill>
        <p:spPr>
          <a:xfrm>
            <a:off x="1633127" y="446305"/>
            <a:ext cx="5877745" cy="2972215"/>
          </a:xfrm>
          <a:prstGeom prst="rect">
            <a:avLst/>
          </a:prstGeom>
        </p:spPr>
      </p:pic>
      <p:sp>
        <p:nvSpPr>
          <p:cNvPr id="6" name="TextBox 5">
            <a:extLst>
              <a:ext uri="{FF2B5EF4-FFF2-40B4-BE49-F238E27FC236}">
                <a16:creationId xmlns:a16="http://schemas.microsoft.com/office/drawing/2014/main" id="{AD0A9C1D-270B-2D3D-200C-04ADE1A2057B}"/>
              </a:ext>
            </a:extLst>
          </p:cNvPr>
          <p:cNvSpPr txBox="1"/>
          <p:nvPr/>
        </p:nvSpPr>
        <p:spPr>
          <a:xfrm>
            <a:off x="1964473" y="3600429"/>
            <a:ext cx="4954858" cy="523220"/>
          </a:xfrm>
          <a:prstGeom prst="rect">
            <a:avLst/>
          </a:prstGeom>
          <a:noFill/>
        </p:spPr>
        <p:txBody>
          <a:bodyPr wrap="square">
            <a:spAutoFit/>
          </a:bodyPr>
          <a:lstStyle/>
          <a:p>
            <a:r>
              <a:rPr lang="en-US" dirty="0"/>
              <a:t>The diagram shows how PIDs 2,890 and 29,384 hash into the same table index (200th element) and are linked.</a:t>
            </a:r>
            <a:endParaRPr lang="en-IN" dirty="0"/>
          </a:p>
        </p:txBody>
      </p:sp>
    </p:spTree>
    <p:extLst>
      <p:ext uri="{BB962C8B-B14F-4D97-AF65-F5344CB8AC3E}">
        <p14:creationId xmlns:p14="http://schemas.microsoft.com/office/powerpoint/2010/main" val="2745879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5"/>
          <p:cNvSpPr txBox="1">
            <a:spLocks noGrp="1"/>
          </p:cNvSpPr>
          <p:nvPr>
            <p:ph type="title" idx="2"/>
          </p:nvPr>
        </p:nvSpPr>
        <p:spPr>
          <a:xfrm>
            <a:off x="3745950" y="1221237"/>
            <a:ext cx="1652100" cy="91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404" name="Google Shape;404;p35"/>
          <p:cNvSpPr txBox="1">
            <a:spLocks noGrp="1"/>
          </p:cNvSpPr>
          <p:nvPr>
            <p:ph type="title"/>
          </p:nvPr>
        </p:nvSpPr>
        <p:spPr>
          <a:xfrm>
            <a:off x="1577058" y="2137137"/>
            <a:ext cx="5989884" cy="151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The fields of </a:t>
            </a:r>
            <a:r>
              <a:rPr lang="en-US" sz="3200" dirty="0" err="1"/>
              <a:t>pid</a:t>
            </a:r>
            <a:r>
              <a:rPr lang="en-US" sz="3200" dirty="0"/>
              <a:t> data structure</a:t>
            </a:r>
            <a:endParaRPr sz="3200" dirty="0"/>
          </a:p>
        </p:txBody>
      </p:sp>
      <p:sp>
        <p:nvSpPr>
          <p:cNvPr id="405" name="Google Shape;405;p35"/>
          <p:cNvSpPr/>
          <p:nvPr/>
        </p:nvSpPr>
        <p:spPr>
          <a:xfrm>
            <a:off x="8263950" y="376492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35"/>
          <p:cNvGrpSpPr/>
          <p:nvPr/>
        </p:nvGrpSpPr>
        <p:grpSpPr>
          <a:xfrm>
            <a:off x="815100" y="852100"/>
            <a:ext cx="812402" cy="555675"/>
            <a:chOff x="815100" y="852100"/>
            <a:chExt cx="812402" cy="555675"/>
          </a:xfrm>
        </p:grpSpPr>
        <p:sp>
          <p:nvSpPr>
            <p:cNvPr id="407" name="Google Shape;407;p35"/>
            <p:cNvSpPr/>
            <p:nvPr/>
          </p:nvSpPr>
          <p:spPr>
            <a:xfrm flipH="1">
              <a:off x="963000" y="1340949"/>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815100" y="852100"/>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409" name="Google Shape;409;p35"/>
          <p:cNvSpPr/>
          <p:nvPr/>
        </p:nvSpPr>
        <p:spPr>
          <a:xfrm rot="-257646">
            <a:off x="7776336" y="772446"/>
            <a:ext cx="589914" cy="363926"/>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+8</a:t>
            </a:r>
          </a:p>
        </p:txBody>
      </p:sp>
      <p:sp>
        <p:nvSpPr>
          <p:cNvPr id="410" name="Google Shape;410;p35"/>
          <p:cNvSpPr/>
          <p:nvPr/>
        </p:nvSpPr>
        <p:spPr>
          <a:xfrm rot="926560">
            <a:off x="675042" y="4229894"/>
            <a:ext cx="555280" cy="362791"/>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+3</a:t>
            </a:r>
          </a:p>
        </p:txBody>
      </p:sp>
    </p:spTree>
    <p:extLst>
      <p:ext uri="{BB962C8B-B14F-4D97-AF65-F5344CB8AC3E}">
        <p14:creationId xmlns:p14="http://schemas.microsoft.com/office/powerpoint/2010/main" val="1306346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BE83FFC-766C-D919-190D-12B74ABB8A9A}"/>
              </a:ext>
            </a:extLst>
          </p:cNvPr>
          <p:cNvSpPr>
            <a:spLocks noChangeArrowheads="1"/>
          </p:cNvSpPr>
          <p:nvPr/>
        </p:nvSpPr>
        <p:spPr bwMode="auto">
          <a:xfrm>
            <a:off x="484334" y="403631"/>
            <a:ext cx="742062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PID hash tables must manage relationships between processes,</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such as retrieving all processes in a thread group or session.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CA7D5F5E-903F-B490-B1F8-109807C5EC13}"/>
              </a:ext>
            </a:extLst>
          </p:cNvPr>
          <p:cNvGraphicFramePr>
            <a:graphicFrameLocks noGrp="1"/>
          </p:cNvGraphicFramePr>
          <p:nvPr/>
        </p:nvGraphicFramePr>
        <p:xfrm>
          <a:off x="712788" y="2144395"/>
          <a:ext cx="7718424" cy="1432560"/>
        </p:xfrm>
        <a:graphic>
          <a:graphicData uri="http://schemas.openxmlformats.org/drawingml/2006/table">
            <a:tbl>
              <a:tblPr/>
              <a:tblGrid>
                <a:gridCol w="2572808">
                  <a:extLst>
                    <a:ext uri="{9D8B030D-6E8A-4147-A177-3AD203B41FA5}">
                      <a16:colId xmlns:a16="http://schemas.microsoft.com/office/drawing/2014/main" val="3800983427"/>
                    </a:ext>
                  </a:extLst>
                </a:gridCol>
                <a:gridCol w="2572808">
                  <a:extLst>
                    <a:ext uri="{9D8B030D-6E8A-4147-A177-3AD203B41FA5}">
                      <a16:colId xmlns:a16="http://schemas.microsoft.com/office/drawing/2014/main" val="2463735179"/>
                    </a:ext>
                  </a:extLst>
                </a:gridCol>
                <a:gridCol w="2572808">
                  <a:extLst>
                    <a:ext uri="{9D8B030D-6E8A-4147-A177-3AD203B41FA5}">
                      <a16:colId xmlns:a16="http://schemas.microsoft.com/office/drawing/2014/main" val="3547998038"/>
                    </a:ext>
                  </a:extLst>
                </a:gridCol>
              </a:tblGrid>
              <a:tr h="0">
                <a:tc>
                  <a:txBody>
                    <a:bodyPr/>
                    <a:lstStyle/>
                    <a:p>
                      <a:r>
                        <a:rPr lang="en-IN" b="1"/>
                        <a:t>Type</a:t>
                      </a:r>
                      <a:endParaRPr lang="en-IN"/>
                    </a:p>
                  </a:txBody>
                  <a:tcPr anchor="ctr">
                    <a:lnL>
                      <a:noFill/>
                    </a:lnL>
                    <a:lnR>
                      <a:noFill/>
                    </a:lnR>
                    <a:lnT>
                      <a:noFill/>
                    </a:lnT>
                    <a:lnB>
                      <a:noFill/>
                    </a:lnB>
                    <a:noFill/>
                  </a:tcPr>
                </a:tc>
                <a:tc>
                  <a:txBody>
                    <a:bodyPr/>
                    <a:lstStyle/>
                    <a:p>
                      <a:r>
                        <a:rPr lang="en-IN" b="1"/>
                        <a:t>Name</a:t>
                      </a:r>
                      <a:endParaRPr lang="en-IN"/>
                    </a:p>
                  </a:txBody>
                  <a:tcPr anchor="ctr">
                    <a:lnL>
                      <a:noFill/>
                    </a:lnL>
                    <a:lnR>
                      <a:noFill/>
                    </a:lnR>
                    <a:lnT>
                      <a:noFill/>
                    </a:lnT>
                    <a:lnB>
                      <a:noFill/>
                    </a:lnB>
                    <a:noFill/>
                  </a:tcPr>
                </a:tc>
                <a:tc>
                  <a:txBody>
                    <a:bodyPr/>
                    <a:lstStyle/>
                    <a:p>
                      <a:r>
                        <a:rPr lang="en-IN" b="1"/>
                        <a:t>Description</a:t>
                      </a:r>
                      <a:endParaRPr lang="en-IN"/>
                    </a:p>
                  </a:txBody>
                  <a:tcPr anchor="ctr">
                    <a:lnL>
                      <a:noFill/>
                    </a:lnL>
                    <a:lnR>
                      <a:noFill/>
                    </a:lnR>
                    <a:lnT>
                      <a:noFill/>
                    </a:lnT>
                    <a:lnB>
                      <a:noFill/>
                    </a:lnB>
                    <a:noFill/>
                  </a:tcPr>
                </a:tc>
                <a:extLst>
                  <a:ext uri="{0D108BD9-81ED-4DB2-BD59-A6C34878D82A}">
                    <a16:rowId xmlns:a16="http://schemas.microsoft.com/office/drawing/2014/main" val="520795426"/>
                  </a:ext>
                </a:extLst>
              </a:tr>
              <a:tr h="0">
                <a:tc>
                  <a:txBody>
                    <a:bodyPr/>
                    <a:lstStyle/>
                    <a:p>
                      <a:r>
                        <a:rPr lang="en-IN" b="1"/>
                        <a:t>int</a:t>
                      </a:r>
                      <a:endParaRPr lang="en-IN"/>
                    </a:p>
                  </a:txBody>
                  <a:tcPr anchor="ctr">
                    <a:lnL>
                      <a:noFill/>
                    </a:lnL>
                    <a:lnR>
                      <a:noFill/>
                    </a:lnR>
                    <a:lnT>
                      <a:noFill/>
                    </a:lnT>
                    <a:lnB>
                      <a:noFill/>
                    </a:lnB>
                    <a:noFill/>
                  </a:tcPr>
                </a:tc>
                <a:tc>
                  <a:txBody>
                    <a:bodyPr/>
                    <a:lstStyle/>
                    <a:p>
                      <a:r>
                        <a:rPr lang="en-IN" b="1"/>
                        <a:t>nr</a:t>
                      </a:r>
                      <a:endParaRPr lang="en-IN"/>
                    </a:p>
                  </a:txBody>
                  <a:tcPr anchor="ctr">
                    <a:lnL>
                      <a:noFill/>
                    </a:lnL>
                    <a:lnR>
                      <a:noFill/>
                    </a:lnR>
                    <a:lnT>
                      <a:noFill/>
                    </a:lnT>
                    <a:lnB>
                      <a:noFill/>
                    </a:lnB>
                    <a:noFill/>
                  </a:tcPr>
                </a:tc>
                <a:tc>
                  <a:txBody>
                    <a:bodyPr/>
                    <a:lstStyle/>
                    <a:p>
                      <a:r>
                        <a:rPr lang="en-IN"/>
                        <a:t>The PID number</a:t>
                      </a:r>
                    </a:p>
                  </a:txBody>
                  <a:tcPr anchor="ctr">
                    <a:lnL>
                      <a:noFill/>
                    </a:lnL>
                    <a:lnR>
                      <a:noFill/>
                    </a:lnR>
                    <a:lnT>
                      <a:noFill/>
                    </a:lnT>
                    <a:lnB>
                      <a:noFill/>
                    </a:lnB>
                    <a:noFill/>
                  </a:tcPr>
                </a:tc>
                <a:extLst>
                  <a:ext uri="{0D108BD9-81ED-4DB2-BD59-A6C34878D82A}">
                    <a16:rowId xmlns:a16="http://schemas.microsoft.com/office/drawing/2014/main" val="2248752005"/>
                  </a:ext>
                </a:extLst>
              </a:tr>
              <a:tr h="0">
                <a:tc>
                  <a:txBody>
                    <a:bodyPr/>
                    <a:lstStyle/>
                    <a:p>
                      <a:r>
                        <a:rPr lang="en-IN" b="1"/>
                        <a:t>struct hlist_node</a:t>
                      </a:r>
                      <a:endParaRPr lang="en-IN"/>
                    </a:p>
                  </a:txBody>
                  <a:tcPr anchor="ctr">
                    <a:lnL>
                      <a:noFill/>
                    </a:lnL>
                    <a:lnR>
                      <a:noFill/>
                    </a:lnR>
                    <a:lnT>
                      <a:noFill/>
                    </a:lnT>
                    <a:lnB>
                      <a:noFill/>
                    </a:lnB>
                    <a:noFill/>
                  </a:tcPr>
                </a:tc>
                <a:tc>
                  <a:txBody>
                    <a:bodyPr/>
                    <a:lstStyle/>
                    <a:p>
                      <a:r>
                        <a:rPr lang="en-IN" b="1"/>
                        <a:t>pid_chain</a:t>
                      </a:r>
                      <a:endParaRPr lang="en-IN"/>
                    </a:p>
                  </a:txBody>
                  <a:tcPr anchor="ctr">
                    <a:lnL>
                      <a:noFill/>
                    </a:lnL>
                    <a:lnR>
                      <a:noFill/>
                    </a:lnR>
                    <a:lnT>
                      <a:noFill/>
                    </a:lnT>
                    <a:lnB>
                      <a:noFill/>
                    </a:lnB>
                    <a:noFill/>
                  </a:tcPr>
                </a:tc>
                <a:tc>
                  <a:txBody>
                    <a:bodyPr/>
                    <a:lstStyle/>
                    <a:p>
                      <a:r>
                        <a:rPr lang="en-US"/>
                        <a:t>Links to the next and previous elements in the list</a:t>
                      </a:r>
                    </a:p>
                  </a:txBody>
                  <a:tcPr anchor="ctr">
                    <a:lnL>
                      <a:noFill/>
                    </a:lnL>
                    <a:lnR>
                      <a:noFill/>
                    </a:lnR>
                    <a:lnT>
                      <a:noFill/>
                    </a:lnT>
                    <a:lnB>
                      <a:noFill/>
                    </a:lnB>
                    <a:noFill/>
                  </a:tcPr>
                </a:tc>
                <a:extLst>
                  <a:ext uri="{0D108BD9-81ED-4DB2-BD59-A6C34878D82A}">
                    <a16:rowId xmlns:a16="http://schemas.microsoft.com/office/drawing/2014/main" val="4176497781"/>
                  </a:ext>
                </a:extLst>
              </a:tr>
              <a:tr h="0">
                <a:tc>
                  <a:txBody>
                    <a:bodyPr/>
                    <a:lstStyle/>
                    <a:p>
                      <a:r>
                        <a:rPr lang="en-IN" b="1"/>
                        <a:t>struct list_head</a:t>
                      </a:r>
                      <a:endParaRPr lang="en-IN"/>
                    </a:p>
                  </a:txBody>
                  <a:tcPr anchor="ctr">
                    <a:lnL>
                      <a:noFill/>
                    </a:lnL>
                    <a:lnR>
                      <a:noFill/>
                    </a:lnR>
                    <a:lnT>
                      <a:noFill/>
                    </a:lnT>
                    <a:lnB>
                      <a:noFill/>
                    </a:lnB>
                    <a:noFill/>
                  </a:tcPr>
                </a:tc>
                <a:tc>
                  <a:txBody>
                    <a:bodyPr/>
                    <a:lstStyle/>
                    <a:p>
                      <a:r>
                        <a:rPr lang="en-IN" b="1"/>
                        <a:t>pid_list</a:t>
                      </a:r>
                      <a:endParaRPr lang="en-IN"/>
                    </a:p>
                  </a:txBody>
                  <a:tcPr anchor="ctr">
                    <a:lnL>
                      <a:noFill/>
                    </a:lnL>
                    <a:lnR>
                      <a:noFill/>
                    </a:lnR>
                    <a:lnT>
                      <a:noFill/>
                    </a:lnT>
                    <a:lnB>
                      <a:noFill/>
                    </a:lnB>
                    <a:noFill/>
                  </a:tcPr>
                </a:tc>
                <a:tc>
                  <a:txBody>
                    <a:bodyPr/>
                    <a:lstStyle/>
                    <a:p>
                      <a:r>
                        <a:rPr lang="en-US" dirty="0"/>
                        <a:t>The head of the per-PID list</a:t>
                      </a:r>
                    </a:p>
                  </a:txBody>
                  <a:tcPr anchor="ctr">
                    <a:lnL>
                      <a:noFill/>
                    </a:lnL>
                    <a:lnR>
                      <a:noFill/>
                    </a:lnR>
                    <a:lnT>
                      <a:noFill/>
                    </a:lnT>
                    <a:lnB>
                      <a:noFill/>
                    </a:lnB>
                    <a:noFill/>
                  </a:tcPr>
                </a:tc>
                <a:extLst>
                  <a:ext uri="{0D108BD9-81ED-4DB2-BD59-A6C34878D82A}">
                    <a16:rowId xmlns:a16="http://schemas.microsoft.com/office/drawing/2014/main" val="1243038342"/>
                  </a:ext>
                </a:extLst>
              </a:tr>
            </a:tbl>
          </a:graphicData>
        </a:graphic>
      </p:graphicFrame>
    </p:spTree>
    <p:extLst>
      <p:ext uri="{BB962C8B-B14F-4D97-AF65-F5344CB8AC3E}">
        <p14:creationId xmlns:p14="http://schemas.microsoft.com/office/powerpoint/2010/main" val="84744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40" name="Google Shape;240;p29"/>
          <p:cNvSpPr txBox="1">
            <a:spLocks noGrp="1"/>
          </p:cNvSpPr>
          <p:nvPr>
            <p:ph type="title" idx="2"/>
          </p:nvPr>
        </p:nvSpPr>
        <p:spPr>
          <a:xfrm>
            <a:off x="720000" y="1332025"/>
            <a:ext cx="9201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41" name="Google Shape;241;p29"/>
          <p:cNvSpPr txBox="1">
            <a:spLocks noGrp="1"/>
          </p:cNvSpPr>
          <p:nvPr>
            <p:ph type="subTitle" idx="1"/>
          </p:nvPr>
        </p:nvSpPr>
        <p:spPr>
          <a:xfrm>
            <a:off x="720000" y="1779625"/>
            <a:ext cx="3145756"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Fields of a process descriptor used to express parenthood relationships</a:t>
            </a:r>
            <a:endParaRPr sz="1600" dirty="0"/>
          </a:p>
        </p:txBody>
      </p:sp>
      <p:sp>
        <p:nvSpPr>
          <p:cNvPr id="242" name="Google Shape;242;p29"/>
          <p:cNvSpPr txBox="1">
            <a:spLocks noGrp="1"/>
          </p:cNvSpPr>
          <p:nvPr>
            <p:ph type="title" idx="4"/>
          </p:nvPr>
        </p:nvSpPr>
        <p:spPr>
          <a:xfrm>
            <a:off x="4099746" y="1332025"/>
            <a:ext cx="9201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43" name="Google Shape;243;p29"/>
          <p:cNvSpPr txBox="1">
            <a:spLocks noGrp="1"/>
          </p:cNvSpPr>
          <p:nvPr>
            <p:ph type="subTitle" idx="6"/>
          </p:nvPr>
        </p:nvSpPr>
        <p:spPr>
          <a:xfrm>
            <a:off x="4099746" y="1779625"/>
            <a:ext cx="3145756"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en-US" sz="1600" dirty="0"/>
              <a:t>The fields of the process descriptor that establish non-parenthood relationships</a:t>
            </a:r>
            <a:endParaRPr sz="1600" dirty="0"/>
          </a:p>
        </p:txBody>
      </p:sp>
      <p:sp>
        <p:nvSpPr>
          <p:cNvPr id="244" name="Google Shape;244;p29"/>
          <p:cNvSpPr txBox="1">
            <a:spLocks noGrp="1"/>
          </p:cNvSpPr>
          <p:nvPr>
            <p:ph type="title" idx="3"/>
          </p:nvPr>
        </p:nvSpPr>
        <p:spPr>
          <a:xfrm>
            <a:off x="720000" y="3064617"/>
            <a:ext cx="9201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45" name="Google Shape;245;p29"/>
          <p:cNvSpPr txBox="1">
            <a:spLocks noGrp="1"/>
          </p:cNvSpPr>
          <p:nvPr>
            <p:ph type="subTitle" idx="7"/>
          </p:nvPr>
        </p:nvSpPr>
        <p:spPr>
          <a:xfrm>
            <a:off x="720000" y="3512225"/>
            <a:ext cx="2886900"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a:t>
            </a:r>
            <a:r>
              <a:rPr lang="en-US" sz="1600" dirty="0" err="1"/>
              <a:t>pidhash</a:t>
            </a:r>
            <a:r>
              <a:rPr lang="en-US" sz="1600" dirty="0"/>
              <a:t> table and chained lists</a:t>
            </a:r>
            <a:endParaRPr sz="1600" dirty="0"/>
          </a:p>
        </p:txBody>
      </p:sp>
      <p:sp>
        <p:nvSpPr>
          <p:cNvPr id="246" name="Google Shape;246;p29"/>
          <p:cNvSpPr txBox="1">
            <a:spLocks noGrp="1"/>
          </p:cNvSpPr>
          <p:nvPr>
            <p:ph type="title" idx="5"/>
          </p:nvPr>
        </p:nvSpPr>
        <p:spPr>
          <a:xfrm>
            <a:off x="4099746" y="3064617"/>
            <a:ext cx="9201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47" name="Google Shape;247;p29"/>
          <p:cNvSpPr txBox="1">
            <a:spLocks noGrp="1"/>
          </p:cNvSpPr>
          <p:nvPr>
            <p:ph type="subTitle" idx="8"/>
          </p:nvPr>
        </p:nvSpPr>
        <p:spPr>
          <a:xfrm>
            <a:off x="4099746" y="3512225"/>
            <a:ext cx="2886900"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fields of the </a:t>
            </a:r>
            <a:r>
              <a:rPr lang="en-US" sz="1600" dirty="0" err="1"/>
              <a:t>pid</a:t>
            </a:r>
            <a:r>
              <a:rPr lang="en-US" sz="1600" dirty="0"/>
              <a:t> data structures </a:t>
            </a:r>
            <a:endParaRPr sz="1600" dirty="0"/>
          </a:p>
        </p:txBody>
      </p:sp>
      <p:sp>
        <p:nvSpPr>
          <p:cNvPr id="248" name="Google Shape;248;p29"/>
          <p:cNvSpPr/>
          <p:nvPr/>
        </p:nvSpPr>
        <p:spPr>
          <a:xfrm rot="-1084991">
            <a:off x="7652135" y="4274656"/>
            <a:ext cx="448867" cy="276919"/>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+8</a:t>
            </a:r>
          </a:p>
        </p:txBody>
      </p:sp>
      <p:sp>
        <p:nvSpPr>
          <p:cNvPr id="249" name="Google Shape;249;p29"/>
          <p:cNvSpPr/>
          <p:nvPr/>
        </p:nvSpPr>
        <p:spPr>
          <a:xfrm rot="10800000" flipH="1">
            <a:off x="7440450" y="80692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8316650" y="378650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74325" y="4621338"/>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068908-7771-A881-A37B-4A74A8C09E6B}"/>
              </a:ext>
            </a:extLst>
          </p:cNvPr>
          <p:cNvPicPr>
            <a:picLocks noChangeAspect="1"/>
          </p:cNvPicPr>
          <p:nvPr/>
        </p:nvPicPr>
        <p:blipFill>
          <a:blip r:embed="rId2"/>
          <a:stretch>
            <a:fillRect/>
          </a:stretch>
        </p:blipFill>
        <p:spPr>
          <a:xfrm>
            <a:off x="1908696" y="336460"/>
            <a:ext cx="5198348" cy="4470579"/>
          </a:xfrm>
          <a:prstGeom prst="rect">
            <a:avLst/>
          </a:prstGeom>
        </p:spPr>
      </p:pic>
    </p:spTree>
    <p:extLst>
      <p:ext uri="{BB962C8B-B14F-4D97-AF65-F5344CB8AC3E}">
        <p14:creationId xmlns:p14="http://schemas.microsoft.com/office/powerpoint/2010/main" val="4125571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3200-582B-3EC2-F222-0360D7F3C4F4}"/>
              </a:ext>
            </a:extLst>
          </p:cNvPr>
          <p:cNvSpPr>
            <a:spLocks noGrp="1"/>
          </p:cNvSpPr>
          <p:nvPr>
            <p:ph type="title"/>
          </p:nvPr>
        </p:nvSpPr>
        <p:spPr/>
        <p:txBody>
          <a:bodyPr/>
          <a:lstStyle/>
          <a:p>
            <a:r>
              <a:rPr lang="en-IN" dirty="0"/>
              <a:t>Functions and Macros</a:t>
            </a:r>
          </a:p>
        </p:txBody>
      </p:sp>
      <p:sp>
        <p:nvSpPr>
          <p:cNvPr id="3" name="Rectangle 1">
            <a:extLst>
              <a:ext uri="{FF2B5EF4-FFF2-40B4-BE49-F238E27FC236}">
                <a16:creationId xmlns:a16="http://schemas.microsoft.com/office/drawing/2014/main" id="{F61A6D0A-FAF3-3F66-19E0-46812BE37958}"/>
              </a:ext>
            </a:extLst>
          </p:cNvPr>
          <p:cNvSpPr>
            <a:spLocks noChangeArrowheads="1"/>
          </p:cNvSpPr>
          <p:nvPr/>
        </p:nvSpPr>
        <p:spPr bwMode="auto">
          <a:xfrm>
            <a:off x="720000" y="1356270"/>
            <a:ext cx="347242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do_each_task_pid</a:t>
            </a:r>
            <a:r>
              <a:rPr kumimoji="0" lang="en-US" altLang="en-US" sz="1600" b="0" i="0" u="none" strike="noStrike" cap="none" normalizeH="0" baseline="0" dirty="0">
                <a:ln>
                  <a:noFill/>
                </a:ln>
                <a:solidFill>
                  <a:schemeClr val="tx1"/>
                </a:solidFill>
                <a:effectLst/>
                <a:latin typeface="Arial Unicode MS"/>
              </a:rPr>
              <a:t>(nr, type, task)</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while_each_task_pid</a:t>
            </a:r>
            <a:r>
              <a:rPr kumimoji="0" lang="en-US" altLang="en-US" sz="1600" b="0" i="0" u="none" strike="noStrike" cap="none" normalizeH="0" baseline="0" dirty="0">
                <a:ln>
                  <a:noFill/>
                </a:ln>
                <a:solidFill>
                  <a:schemeClr val="tx1"/>
                </a:solidFill>
                <a:effectLst/>
                <a:latin typeface="Arial Unicode MS"/>
              </a:rPr>
              <a:t>(nr, type, task)</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find_task_by_pid_type</a:t>
            </a:r>
            <a:r>
              <a:rPr kumimoji="0" lang="en-US" altLang="en-US" sz="1600" b="0" i="0" u="none" strike="noStrike" cap="none" normalizeH="0" baseline="0" dirty="0">
                <a:ln>
                  <a:noFill/>
                </a:ln>
                <a:solidFill>
                  <a:schemeClr val="tx1"/>
                </a:solidFill>
                <a:effectLst/>
                <a:latin typeface="Arial Unicode MS"/>
              </a:rPr>
              <a:t>(type, nr)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find_task_by_pid</a:t>
            </a:r>
            <a:r>
              <a:rPr kumimoji="0" lang="en-US" altLang="en-US" sz="1600" b="0" i="0" u="none" strike="noStrike" cap="none" normalizeH="0" baseline="0" dirty="0">
                <a:ln>
                  <a:noFill/>
                </a:ln>
                <a:solidFill>
                  <a:schemeClr val="tx1"/>
                </a:solidFill>
                <a:effectLst/>
                <a:latin typeface="Arial Unicode MS"/>
              </a:rPr>
              <a:t>(nr)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attach_pid</a:t>
            </a:r>
            <a:r>
              <a:rPr kumimoji="0" lang="en-US" altLang="en-US" sz="1600" b="0" i="0" u="none" strike="noStrike" cap="none" normalizeH="0" baseline="0" dirty="0">
                <a:ln>
                  <a:noFill/>
                </a:ln>
                <a:solidFill>
                  <a:schemeClr val="tx1"/>
                </a:solidFill>
                <a:effectLst/>
                <a:latin typeface="Arial Unicode MS"/>
              </a:rPr>
              <a:t>(task, type, nr)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detach_pid</a:t>
            </a:r>
            <a:r>
              <a:rPr kumimoji="0" lang="en-US" altLang="en-US" sz="1600" b="0" i="0" u="none" strike="noStrike" cap="none" normalizeH="0" baseline="0" dirty="0">
                <a:ln>
                  <a:noFill/>
                </a:ln>
                <a:solidFill>
                  <a:schemeClr val="tx1"/>
                </a:solidFill>
                <a:effectLst/>
                <a:latin typeface="Arial Unicode MS"/>
              </a:rPr>
              <a:t>(task, type)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next_thread</a:t>
            </a:r>
            <a:r>
              <a:rPr kumimoji="0" lang="en-US" altLang="en-US" sz="1600" b="0" i="0" u="none" strike="noStrike" cap="none" normalizeH="0" baseline="0" dirty="0">
                <a:ln>
                  <a:noFill/>
                </a:ln>
                <a:solidFill>
                  <a:schemeClr val="tx1"/>
                </a:solidFill>
                <a:effectLst/>
                <a:latin typeface="Arial Unicode MS"/>
              </a:rPr>
              <a:t>(task)</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0831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Google Shape;404;p35"/>
          <p:cNvSpPr txBox="1">
            <a:spLocks noGrp="1"/>
          </p:cNvSpPr>
          <p:nvPr>
            <p:ph type="title"/>
          </p:nvPr>
        </p:nvSpPr>
        <p:spPr>
          <a:xfrm>
            <a:off x="1577058" y="1816050"/>
            <a:ext cx="5989884" cy="151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dirty="0"/>
              <a:t>THANK YOU</a:t>
            </a:r>
            <a:endParaRPr sz="6000" dirty="0"/>
          </a:p>
        </p:txBody>
      </p:sp>
      <p:sp>
        <p:nvSpPr>
          <p:cNvPr id="405" name="Google Shape;405;p35"/>
          <p:cNvSpPr/>
          <p:nvPr/>
        </p:nvSpPr>
        <p:spPr>
          <a:xfrm>
            <a:off x="8263950" y="376492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35"/>
          <p:cNvGrpSpPr/>
          <p:nvPr/>
        </p:nvGrpSpPr>
        <p:grpSpPr>
          <a:xfrm>
            <a:off x="815100" y="852100"/>
            <a:ext cx="812402" cy="555675"/>
            <a:chOff x="815100" y="852100"/>
            <a:chExt cx="812402" cy="555675"/>
          </a:xfrm>
        </p:grpSpPr>
        <p:sp>
          <p:nvSpPr>
            <p:cNvPr id="407" name="Google Shape;407;p35"/>
            <p:cNvSpPr/>
            <p:nvPr/>
          </p:nvSpPr>
          <p:spPr>
            <a:xfrm flipH="1">
              <a:off x="963000" y="1340949"/>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815100" y="852100"/>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409" name="Google Shape;409;p35"/>
          <p:cNvSpPr/>
          <p:nvPr/>
        </p:nvSpPr>
        <p:spPr>
          <a:xfrm rot="-257646">
            <a:off x="7776336" y="772446"/>
            <a:ext cx="589914" cy="363926"/>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+8</a:t>
            </a:r>
          </a:p>
        </p:txBody>
      </p:sp>
      <p:sp>
        <p:nvSpPr>
          <p:cNvPr id="410" name="Google Shape;410;p35"/>
          <p:cNvSpPr/>
          <p:nvPr/>
        </p:nvSpPr>
        <p:spPr>
          <a:xfrm rot="926560">
            <a:off x="675042" y="4229894"/>
            <a:ext cx="555280" cy="362791"/>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+3</a:t>
            </a:r>
          </a:p>
        </p:txBody>
      </p:sp>
    </p:spTree>
    <p:extLst>
      <p:ext uri="{BB962C8B-B14F-4D97-AF65-F5344CB8AC3E}">
        <p14:creationId xmlns:p14="http://schemas.microsoft.com/office/powerpoint/2010/main" val="64515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idx="2"/>
          </p:nvPr>
        </p:nvSpPr>
        <p:spPr>
          <a:xfrm>
            <a:off x="888775" y="858875"/>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257" name="Google Shape;257;p30"/>
          <p:cNvSpPr txBox="1">
            <a:spLocks noGrp="1"/>
          </p:cNvSpPr>
          <p:nvPr>
            <p:ph type="title"/>
          </p:nvPr>
        </p:nvSpPr>
        <p:spPr>
          <a:xfrm>
            <a:off x="888774" y="1774775"/>
            <a:ext cx="8255225"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Fields of a process descriptor used to express parenthood relationships</a:t>
            </a:r>
          </a:p>
        </p:txBody>
      </p:sp>
      <p:grpSp>
        <p:nvGrpSpPr>
          <p:cNvPr id="258" name="Google Shape;258;p30"/>
          <p:cNvGrpSpPr/>
          <p:nvPr/>
        </p:nvGrpSpPr>
        <p:grpSpPr>
          <a:xfrm>
            <a:off x="6834882" y="4117141"/>
            <a:ext cx="1850494" cy="1245015"/>
            <a:chOff x="4540875" y="970275"/>
            <a:chExt cx="1186975" cy="798650"/>
          </a:xfrm>
        </p:grpSpPr>
        <p:sp>
          <p:nvSpPr>
            <p:cNvPr id="259" name="Google Shape;259;p30"/>
            <p:cNvSpPr/>
            <p:nvPr/>
          </p:nvSpPr>
          <p:spPr>
            <a:xfrm>
              <a:off x="5058725" y="970275"/>
              <a:ext cx="138925" cy="143750"/>
            </a:xfrm>
            <a:custGeom>
              <a:avLst/>
              <a:gdLst/>
              <a:ahLst/>
              <a:cxnLst/>
              <a:rect l="l" t="t" r="r" b="b"/>
              <a:pathLst>
                <a:path w="5557" h="5750" extrusionOk="0">
                  <a:moveTo>
                    <a:pt x="3421" y="0"/>
                  </a:moveTo>
                  <a:lnTo>
                    <a:pt x="1957" y="15"/>
                  </a:lnTo>
                  <a:lnTo>
                    <a:pt x="1" y="5750"/>
                  </a:lnTo>
                  <a:lnTo>
                    <a:pt x="1" y="5750"/>
                  </a:lnTo>
                  <a:lnTo>
                    <a:pt x="5557" y="5735"/>
                  </a:lnTo>
                  <a:lnTo>
                    <a:pt x="34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5045675" y="1106925"/>
              <a:ext cx="168025" cy="616075"/>
            </a:xfrm>
            <a:custGeom>
              <a:avLst/>
              <a:gdLst/>
              <a:ahLst/>
              <a:cxnLst/>
              <a:rect l="l" t="t" r="r" b="b"/>
              <a:pathLst>
                <a:path w="6721" h="24643" extrusionOk="0">
                  <a:moveTo>
                    <a:pt x="6616" y="0"/>
                  </a:moveTo>
                  <a:lnTo>
                    <a:pt x="0" y="30"/>
                  </a:lnTo>
                  <a:lnTo>
                    <a:pt x="105" y="24643"/>
                  </a:lnTo>
                  <a:lnTo>
                    <a:pt x="6721" y="24613"/>
                  </a:lnTo>
                  <a:lnTo>
                    <a:pt x="66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5045675" y="1151725"/>
              <a:ext cx="165425" cy="34000"/>
            </a:xfrm>
            <a:custGeom>
              <a:avLst/>
              <a:gdLst/>
              <a:ahLst/>
              <a:cxnLst/>
              <a:rect l="l" t="t" r="r" b="b"/>
              <a:pathLst>
                <a:path w="6617" h="1360" extrusionOk="0">
                  <a:moveTo>
                    <a:pt x="6616" y="0"/>
                  </a:moveTo>
                  <a:lnTo>
                    <a:pt x="0" y="30"/>
                  </a:lnTo>
                  <a:lnTo>
                    <a:pt x="15" y="1359"/>
                  </a:lnTo>
                  <a:lnTo>
                    <a:pt x="6616" y="1330"/>
                  </a:lnTo>
                  <a:lnTo>
                    <a:pt x="66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5047900" y="1650550"/>
              <a:ext cx="165800" cy="34375"/>
            </a:xfrm>
            <a:custGeom>
              <a:avLst/>
              <a:gdLst/>
              <a:ahLst/>
              <a:cxnLst/>
              <a:rect l="l" t="t" r="r" b="b"/>
              <a:pathLst>
                <a:path w="6632" h="1375" extrusionOk="0">
                  <a:moveTo>
                    <a:pt x="6617" y="0"/>
                  </a:moveTo>
                  <a:lnTo>
                    <a:pt x="1" y="30"/>
                  </a:lnTo>
                  <a:lnTo>
                    <a:pt x="16" y="1374"/>
                  </a:lnTo>
                  <a:lnTo>
                    <a:pt x="6632" y="1345"/>
                  </a:lnTo>
                  <a:lnTo>
                    <a:pt x="66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5089350" y="1247300"/>
              <a:ext cx="80675" cy="348750"/>
            </a:xfrm>
            <a:custGeom>
              <a:avLst/>
              <a:gdLst/>
              <a:ahLst/>
              <a:cxnLst/>
              <a:rect l="l" t="t" r="r" b="b"/>
              <a:pathLst>
                <a:path w="3227" h="13950" extrusionOk="0">
                  <a:moveTo>
                    <a:pt x="1590" y="1"/>
                  </a:moveTo>
                  <a:cubicBezTo>
                    <a:pt x="1588" y="1"/>
                    <a:pt x="1586" y="1"/>
                    <a:pt x="1584" y="1"/>
                  </a:cubicBezTo>
                  <a:cubicBezTo>
                    <a:pt x="702" y="1"/>
                    <a:pt x="1" y="3122"/>
                    <a:pt x="30" y="6975"/>
                  </a:cubicBezTo>
                  <a:cubicBezTo>
                    <a:pt x="45" y="10829"/>
                    <a:pt x="762" y="13950"/>
                    <a:pt x="1643" y="13950"/>
                  </a:cubicBezTo>
                  <a:cubicBezTo>
                    <a:pt x="2525" y="13950"/>
                    <a:pt x="3226" y="10829"/>
                    <a:pt x="3197" y="6960"/>
                  </a:cubicBezTo>
                  <a:cubicBezTo>
                    <a:pt x="3182" y="3116"/>
                    <a:pt x="2468"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5060975" y="1106925"/>
              <a:ext cx="134075" cy="400"/>
            </a:xfrm>
            <a:custGeom>
              <a:avLst/>
              <a:gdLst/>
              <a:ahLst/>
              <a:cxnLst/>
              <a:rect l="l" t="t" r="r" b="b"/>
              <a:pathLst>
                <a:path w="5363" h="16" fill="none" extrusionOk="0">
                  <a:moveTo>
                    <a:pt x="0" y="15"/>
                  </a:moveTo>
                  <a:lnTo>
                    <a:pt x="5362" y="0"/>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4548325" y="1033725"/>
              <a:ext cx="136325" cy="165450"/>
            </a:xfrm>
            <a:custGeom>
              <a:avLst/>
              <a:gdLst/>
              <a:ahLst/>
              <a:cxnLst/>
              <a:rect l="l" t="t" r="r" b="b"/>
              <a:pathLst>
                <a:path w="5453" h="6618" extrusionOk="0">
                  <a:moveTo>
                    <a:pt x="1360" y="1"/>
                  </a:moveTo>
                  <a:lnTo>
                    <a:pt x="1" y="554"/>
                  </a:lnTo>
                  <a:lnTo>
                    <a:pt x="300" y="6617"/>
                  </a:lnTo>
                  <a:lnTo>
                    <a:pt x="5452" y="4556"/>
                  </a:lnTo>
                  <a:lnTo>
                    <a:pt x="13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4540875" y="1136050"/>
              <a:ext cx="381600" cy="632875"/>
            </a:xfrm>
            <a:custGeom>
              <a:avLst/>
              <a:gdLst/>
              <a:ahLst/>
              <a:cxnLst/>
              <a:rect l="l" t="t" r="r" b="b"/>
              <a:pathLst>
                <a:path w="15264" h="25315" extrusionOk="0">
                  <a:moveTo>
                    <a:pt x="6138" y="0"/>
                  </a:moveTo>
                  <a:lnTo>
                    <a:pt x="0" y="2464"/>
                  </a:lnTo>
                  <a:lnTo>
                    <a:pt x="9125" y="25315"/>
                  </a:lnTo>
                  <a:lnTo>
                    <a:pt x="15264" y="22865"/>
                  </a:lnTo>
                  <a:lnTo>
                    <a:pt x="6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4557300" y="1177475"/>
              <a:ext cx="165800" cy="92250"/>
            </a:xfrm>
            <a:custGeom>
              <a:avLst/>
              <a:gdLst/>
              <a:ahLst/>
              <a:cxnLst/>
              <a:rect l="l" t="t" r="r" b="b"/>
              <a:pathLst>
                <a:path w="6632" h="3690" extrusionOk="0">
                  <a:moveTo>
                    <a:pt x="6139" y="1"/>
                  </a:moveTo>
                  <a:lnTo>
                    <a:pt x="0" y="2465"/>
                  </a:lnTo>
                  <a:lnTo>
                    <a:pt x="493" y="3690"/>
                  </a:lnTo>
                  <a:lnTo>
                    <a:pt x="6631" y="1240"/>
                  </a:lnTo>
                  <a:lnTo>
                    <a:pt x="6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4742475" y="1641225"/>
              <a:ext cx="165825" cy="92225"/>
            </a:xfrm>
            <a:custGeom>
              <a:avLst/>
              <a:gdLst/>
              <a:ahLst/>
              <a:cxnLst/>
              <a:rect l="l" t="t" r="r" b="b"/>
              <a:pathLst>
                <a:path w="6633" h="3689" extrusionOk="0">
                  <a:moveTo>
                    <a:pt x="6139" y="0"/>
                  </a:moveTo>
                  <a:lnTo>
                    <a:pt x="1" y="2449"/>
                  </a:lnTo>
                  <a:lnTo>
                    <a:pt x="494" y="3689"/>
                  </a:lnTo>
                  <a:lnTo>
                    <a:pt x="6632" y="1240"/>
                  </a:lnTo>
                  <a:lnTo>
                    <a:pt x="6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4649150" y="1296275"/>
              <a:ext cx="170275" cy="325425"/>
            </a:xfrm>
            <a:custGeom>
              <a:avLst/>
              <a:gdLst/>
              <a:ahLst/>
              <a:cxnLst/>
              <a:rect l="l" t="t" r="r" b="b"/>
              <a:pathLst>
                <a:path w="6811" h="13017" extrusionOk="0">
                  <a:moveTo>
                    <a:pt x="956" y="0"/>
                  </a:moveTo>
                  <a:cubicBezTo>
                    <a:pt x="903" y="0"/>
                    <a:pt x="853" y="9"/>
                    <a:pt x="807" y="28"/>
                  </a:cubicBezTo>
                  <a:cubicBezTo>
                    <a:pt x="0" y="342"/>
                    <a:pt x="493" y="3508"/>
                    <a:pt x="1927" y="7092"/>
                  </a:cubicBezTo>
                  <a:cubicBezTo>
                    <a:pt x="3283" y="10482"/>
                    <a:pt x="4973" y="13017"/>
                    <a:pt x="5847" y="13017"/>
                  </a:cubicBezTo>
                  <a:cubicBezTo>
                    <a:pt x="5897" y="13017"/>
                    <a:pt x="5945" y="13009"/>
                    <a:pt x="5989" y="12992"/>
                  </a:cubicBezTo>
                  <a:cubicBezTo>
                    <a:pt x="6811" y="12663"/>
                    <a:pt x="6303" y="9497"/>
                    <a:pt x="4884" y="5912"/>
                  </a:cubicBezTo>
                  <a:cubicBezTo>
                    <a:pt x="3531" y="2531"/>
                    <a:pt x="1833" y="0"/>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4555425" y="1142025"/>
              <a:ext cx="124350" cy="50050"/>
            </a:xfrm>
            <a:custGeom>
              <a:avLst/>
              <a:gdLst/>
              <a:ahLst/>
              <a:cxnLst/>
              <a:rect l="l" t="t" r="r" b="b"/>
              <a:pathLst>
                <a:path w="4974" h="2002" fill="none" extrusionOk="0">
                  <a:moveTo>
                    <a:pt x="1" y="2001"/>
                  </a:moveTo>
                  <a:lnTo>
                    <a:pt x="4974" y="0"/>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5579600" y="1063600"/>
              <a:ext cx="148250" cy="169175"/>
            </a:xfrm>
            <a:custGeom>
              <a:avLst/>
              <a:gdLst/>
              <a:ahLst/>
              <a:cxnLst/>
              <a:rect l="l" t="t" r="r" b="b"/>
              <a:pathLst>
                <a:path w="5930" h="6767" extrusionOk="0">
                  <a:moveTo>
                    <a:pt x="4690" y="1"/>
                  </a:moveTo>
                  <a:lnTo>
                    <a:pt x="0" y="3869"/>
                  </a:lnTo>
                  <a:lnTo>
                    <a:pt x="4734" y="6766"/>
                  </a:lnTo>
                  <a:lnTo>
                    <a:pt x="5929" y="762"/>
                  </a:lnTo>
                  <a:lnTo>
                    <a:pt x="46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5250650" y="1147625"/>
              <a:ext cx="462250" cy="611225"/>
            </a:xfrm>
            <a:custGeom>
              <a:avLst/>
              <a:gdLst/>
              <a:ahLst/>
              <a:cxnLst/>
              <a:rect l="l" t="t" r="r" b="b"/>
              <a:pathLst>
                <a:path w="18490" h="24449" extrusionOk="0">
                  <a:moveTo>
                    <a:pt x="12859" y="0"/>
                  </a:moveTo>
                  <a:lnTo>
                    <a:pt x="0" y="20999"/>
                  </a:lnTo>
                  <a:lnTo>
                    <a:pt x="5646" y="24449"/>
                  </a:lnTo>
                  <a:lnTo>
                    <a:pt x="18490" y="3465"/>
                  </a:lnTo>
                  <a:lnTo>
                    <a:pt x="12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5531425" y="1185700"/>
              <a:ext cx="158325" cy="115025"/>
            </a:xfrm>
            <a:custGeom>
              <a:avLst/>
              <a:gdLst/>
              <a:ahLst/>
              <a:cxnLst/>
              <a:rect l="l" t="t" r="r" b="b"/>
              <a:pathLst>
                <a:path w="6333" h="4601" extrusionOk="0">
                  <a:moveTo>
                    <a:pt x="688" y="0"/>
                  </a:moveTo>
                  <a:lnTo>
                    <a:pt x="0" y="1135"/>
                  </a:lnTo>
                  <a:lnTo>
                    <a:pt x="5631" y="4600"/>
                  </a:lnTo>
                  <a:lnTo>
                    <a:pt x="6333" y="3465"/>
                  </a:lnTo>
                  <a:lnTo>
                    <a:pt x="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5270800" y="1611350"/>
              <a:ext cx="158350" cy="115025"/>
            </a:xfrm>
            <a:custGeom>
              <a:avLst/>
              <a:gdLst/>
              <a:ahLst/>
              <a:cxnLst/>
              <a:rect l="l" t="t" r="r" b="b"/>
              <a:pathLst>
                <a:path w="6334" h="4601" extrusionOk="0">
                  <a:moveTo>
                    <a:pt x="688" y="0"/>
                  </a:moveTo>
                  <a:lnTo>
                    <a:pt x="1" y="1135"/>
                  </a:lnTo>
                  <a:lnTo>
                    <a:pt x="5631" y="4600"/>
                  </a:lnTo>
                  <a:lnTo>
                    <a:pt x="6333" y="3465"/>
                  </a:lnTo>
                  <a:lnTo>
                    <a:pt x="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5368250" y="1308925"/>
              <a:ext cx="219950" cy="300575"/>
            </a:xfrm>
            <a:custGeom>
              <a:avLst/>
              <a:gdLst/>
              <a:ahLst/>
              <a:cxnLst/>
              <a:rect l="l" t="t" r="r" b="b"/>
              <a:pathLst>
                <a:path w="8798" h="12023" extrusionOk="0">
                  <a:moveTo>
                    <a:pt x="7826" y="0"/>
                  </a:moveTo>
                  <a:cubicBezTo>
                    <a:pt x="6920" y="0"/>
                    <a:pt x="4890" y="2180"/>
                    <a:pt x="3048" y="5182"/>
                  </a:cubicBezTo>
                  <a:cubicBezTo>
                    <a:pt x="1031" y="8468"/>
                    <a:pt x="1" y="11500"/>
                    <a:pt x="748" y="11963"/>
                  </a:cubicBezTo>
                  <a:cubicBezTo>
                    <a:pt x="813" y="12003"/>
                    <a:pt x="890" y="12022"/>
                    <a:pt x="976" y="12022"/>
                  </a:cubicBezTo>
                  <a:cubicBezTo>
                    <a:pt x="1894" y="12022"/>
                    <a:pt x="3922" y="9843"/>
                    <a:pt x="5751" y="6840"/>
                  </a:cubicBezTo>
                  <a:cubicBezTo>
                    <a:pt x="7767" y="3554"/>
                    <a:pt x="8798" y="508"/>
                    <a:pt x="8051" y="60"/>
                  </a:cubicBezTo>
                  <a:cubicBezTo>
                    <a:pt x="7987" y="20"/>
                    <a:pt x="7911" y="0"/>
                    <a:pt x="7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5585200" y="1155825"/>
              <a:ext cx="114275" cy="69850"/>
            </a:xfrm>
            <a:custGeom>
              <a:avLst/>
              <a:gdLst/>
              <a:ahLst/>
              <a:cxnLst/>
              <a:rect l="l" t="t" r="r" b="b"/>
              <a:pathLst>
                <a:path w="4571" h="2794" fill="none" extrusionOk="0">
                  <a:moveTo>
                    <a:pt x="0" y="1"/>
                  </a:moveTo>
                  <a:lnTo>
                    <a:pt x="4570" y="2793"/>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30"/>
          <p:cNvSpPr/>
          <p:nvPr/>
        </p:nvSpPr>
        <p:spPr>
          <a:xfrm rot="10800000" flipH="1">
            <a:off x="8211275" y="1182112"/>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8688875" y="368997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rot="-1084991">
            <a:off x="7756221" y="3188029"/>
            <a:ext cx="354687" cy="269575"/>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-5</a:t>
            </a:r>
          </a:p>
        </p:txBody>
      </p:sp>
      <p:sp>
        <p:nvSpPr>
          <p:cNvPr id="280" name="Google Shape;280;p30"/>
          <p:cNvSpPr/>
          <p:nvPr/>
        </p:nvSpPr>
        <p:spPr>
          <a:xfrm rot="-431286">
            <a:off x="222177" y="4641625"/>
            <a:ext cx="408259" cy="269144"/>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-4</a:t>
            </a:r>
          </a:p>
        </p:txBody>
      </p:sp>
      <p:sp>
        <p:nvSpPr>
          <p:cNvPr id="281" name="Google Shape;281;p30"/>
          <p:cNvSpPr/>
          <p:nvPr/>
        </p:nvSpPr>
        <p:spPr>
          <a:xfrm rot="797114">
            <a:off x="6935082" y="745367"/>
            <a:ext cx="417763" cy="266119"/>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integers?</a:t>
            </a:r>
            <a:endParaRPr/>
          </a:p>
        </p:txBody>
      </p:sp>
      <p:sp>
        <p:nvSpPr>
          <p:cNvPr id="287" name="Google Shape;287;p31"/>
          <p:cNvSpPr txBox="1">
            <a:spLocks noGrp="1"/>
          </p:cNvSpPr>
          <p:nvPr>
            <p:ph type="subTitle" idx="1"/>
          </p:nvPr>
        </p:nvSpPr>
        <p:spPr>
          <a:xfrm>
            <a:off x="720000" y="1350396"/>
            <a:ext cx="7115590" cy="1146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000"/>
              </a:spcAft>
              <a:buFont typeface="Arial" panose="020B0604020202020204" pitchFamily="34" charset="0"/>
              <a:buChar char="•"/>
            </a:pPr>
            <a:r>
              <a:rPr lang="en-US" dirty="0"/>
              <a:t>Processes created by a program have a parent/child relationship.</a:t>
            </a:r>
          </a:p>
          <a:p>
            <a:pPr marL="285750" lvl="0" indent="-285750" algn="l" rtl="0">
              <a:spcBef>
                <a:spcPts val="0"/>
              </a:spcBef>
              <a:spcAft>
                <a:spcPts val="1000"/>
              </a:spcAft>
              <a:buFont typeface="Arial" panose="020B0604020202020204" pitchFamily="34" charset="0"/>
              <a:buChar char="•"/>
            </a:pPr>
            <a:r>
              <a:rPr lang="en-US" dirty="0"/>
              <a:t> When a process creates multiple children , these children have sibling relationships. </a:t>
            </a:r>
          </a:p>
          <a:p>
            <a:pPr marL="285750" lvl="0" indent="-285750" algn="l" rtl="0">
              <a:spcBef>
                <a:spcPts val="0"/>
              </a:spcBef>
              <a:spcAft>
                <a:spcPts val="1000"/>
              </a:spcAft>
              <a:buFont typeface="Arial" panose="020B0604020202020204" pitchFamily="34" charset="0"/>
              <a:buChar char="•"/>
            </a:pPr>
            <a:r>
              <a:rPr lang="en-US" dirty="0"/>
              <a:t>Several fields must be introduced in a process descriptor to represent these relationships to a given process P. </a:t>
            </a:r>
          </a:p>
          <a:p>
            <a:pPr marL="285750" lvl="0" indent="-285750" algn="l" rtl="0">
              <a:spcBef>
                <a:spcPts val="0"/>
              </a:spcBef>
              <a:spcAft>
                <a:spcPts val="1000"/>
              </a:spcAft>
              <a:buFont typeface="Arial" panose="020B0604020202020204" pitchFamily="34" charset="0"/>
              <a:buChar char="•"/>
            </a:pPr>
            <a:r>
              <a:rPr lang="en-US" dirty="0"/>
              <a:t>Processes 0 and 1 are created by the kernel.</a:t>
            </a:r>
          </a:p>
          <a:p>
            <a:pPr marL="285750" lvl="0" indent="-285750" algn="l" rtl="0">
              <a:spcBef>
                <a:spcPts val="0"/>
              </a:spcBef>
              <a:spcAft>
                <a:spcPts val="1000"/>
              </a:spcAft>
              <a:buFont typeface="Arial" panose="020B0604020202020204" pitchFamily="34" charset="0"/>
              <a:buChar char="•"/>
            </a:pPr>
            <a:r>
              <a:rPr lang="en-US" dirty="0"/>
              <a:t>Process 1 (</a:t>
            </a:r>
            <a:r>
              <a:rPr lang="en-US" dirty="0" err="1"/>
              <a:t>init</a:t>
            </a:r>
            <a:r>
              <a:rPr lang="en-US" dirty="0"/>
              <a:t>) is the ancestor of all other processes.</a:t>
            </a:r>
            <a:endParaRPr b="1" dirty="0"/>
          </a:p>
        </p:txBody>
      </p:sp>
      <p:sp>
        <p:nvSpPr>
          <p:cNvPr id="290" name="Google Shape;290;p31"/>
          <p:cNvSpPr/>
          <p:nvPr/>
        </p:nvSpPr>
        <p:spPr>
          <a:xfrm rot="-431286">
            <a:off x="1063505" y="4068397"/>
            <a:ext cx="350369" cy="269144"/>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-2</a:t>
            </a:r>
          </a:p>
        </p:txBody>
      </p:sp>
      <p:sp>
        <p:nvSpPr>
          <p:cNvPr id="291" name="Google Shape;291;p31"/>
          <p:cNvSpPr/>
          <p:nvPr/>
        </p:nvSpPr>
        <p:spPr>
          <a:xfrm rot="-354293">
            <a:off x="6649961" y="3994377"/>
            <a:ext cx="354256" cy="269144"/>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9B6A988A-A4A6-E5E1-F78C-F75780BEDBB3}"/>
              </a:ext>
            </a:extLst>
          </p:cNvPr>
          <p:cNvSpPr>
            <a:spLocks noGrp="1" noChangeArrowheads="1"/>
          </p:cNvSpPr>
          <p:nvPr>
            <p:ph type="subTitle" idx="1"/>
          </p:nvPr>
        </p:nvSpPr>
        <p:spPr bwMode="auto">
          <a:xfrm>
            <a:off x="331380" y="232649"/>
            <a:ext cx="8977138"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a:rPr>
              <a:t>parent</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Points to the process descriptor of the parent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real_parent</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Points to the process descriptor of the "real" parent process, which is the process that created this process.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This field is used for handling cases where the parent process changes (e.g., when a process is adopted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by </a:t>
            </a:r>
            <a:r>
              <a:rPr kumimoji="0" lang="en-US" altLang="en-US" b="0" i="0" u="none" strike="noStrike" cap="none" normalizeH="0" baseline="0" dirty="0" err="1">
                <a:ln>
                  <a:noFill/>
                </a:ln>
                <a:solidFill>
                  <a:schemeClr val="tx1"/>
                </a:solidFill>
                <a:effectLst/>
                <a:latin typeface="Arial Unicode MS"/>
              </a:rPr>
              <a:t>init</a:t>
            </a:r>
            <a:r>
              <a:rPr kumimoji="0" lang="en-US" altLang="en-US" b="0" i="0" u="none" strike="noStrike" cap="none" normalizeH="0" baseline="0" dirty="0">
                <a:ln>
                  <a:noFill/>
                </a:ln>
                <a:solidFill>
                  <a:schemeClr val="tx1"/>
                </a:solidFill>
                <a:effectLst/>
              </a:rPr>
              <a:t> after its original parent exits).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a:rPr>
              <a:t>children</a:t>
            </a:r>
            <a:r>
              <a:rPr kumimoji="0" lang="en-US" altLang="en-US" sz="1100" b="0" i="0" u="none" strike="noStrike" cap="none" normalizeH="0" baseline="0" dirty="0">
                <a:ln>
                  <a:noFill/>
                </a:ln>
                <a:solidFill>
                  <a:schemeClr val="tx1"/>
                </a:solidFill>
                <a:effectLst/>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The head of a list of all child processes. This is a doubly linked list where each entry</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represents a child process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a:rPr>
              <a:t>sibling</a:t>
            </a:r>
            <a:r>
              <a:rPr kumimoji="0" lang="en-US" altLang="en-US" sz="1100" b="0" i="0" u="none" strike="noStrike" cap="none" normalizeH="0" baseline="0" dirty="0">
                <a:ln>
                  <a:noFill/>
                </a:ln>
                <a:solidFill>
                  <a:schemeClr val="tx1"/>
                </a:solidFill>
                <a:effectLst/>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Used to link the process to the list of sibling processes, which share the same parent.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This field points to the next sibling in the 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ptraced</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Points to a list of processes that are being traced by this process. This is relevant for debugging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and other process control mechanisms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p_opptr</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Points to the original parent process (before any </a:t>
            </a:r>
            <a:r>
              <a:rPr kumimoji="0" lang="en-US" altLang="en-US" b="0" i="0" u="none" strike="noStrike" cap="none" normalizeH="0" baseline="0" dirty="0" err="1">
                <a:ln>
                  <a:noFill/>
                </a:ln>
                <a:solidFill>
                  <a:schemeClr val="tx1"/>
                </a:solidFill>
                <a:effectLst/>
                <a:latin typeface="Arial Unicode MS"/>
              </a:rPr>
              <a:t>ptrace</a:t>
            </a:r>
            <a:r>
              <a:rPr kumimoji="0" lang="en-US" altLang="en-US" b="0" i="0" u="none" strike="noStrike" cap="none" normalizeH="0" baseline="0" dirty="0">
                <a:ln>
                  <a:noFill/>
                </a:ln>
                <a:solidFill>
                  <a:schemeClr val="tx1"/>
                </a:solidFill>
                <a:effectLst/>
              </a:rPr>
              <a:t> operation).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p_pptr</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Points to the current parent process (can change if the process is reparented).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541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BBF8B078-7D96-88F5-91CC-628C178E25AC}"/>
              </a:ext>
            </a:extLst>
          </p:cNvPr>
          <p:cNvSpPr>
            <a:spLocks noGrp="1"/>
          </p:cNvSpPr>
          <p:nvPr>
            <p:ph type="subTitle" idx="2"/>
          </p:nvPr>
        </p:nvSpPr>
        <p:spPr/>
        <p:txBody>
          <a:bodyPr/>
          <a:lstStyle/>
          <a:p>
            <a:endParaRPr lang="en-IN"/>
          </a:p>
        </p:txBody>
      </p:sp>
      <p:pic>
        <p:nvPicPr>
          <p:cNvPr id="7" name="Picture 6">
            <a:extLst>
              <a:ext uri="{FF2B5EF4-FFF2-40B4-BE49-F238E27FC236}">
                <a16:creationId xmlns:a16="http://schemas.microsoft.com/office/drawing/2014/main" id="{05E3B1FF-45DC-6E75-5FEA-5EBD73700D2E}"/>
              </a:ext>
            </a:extLst>
          </p:cNvPr>
          <p:cNvPicPr>
            <a:picLocks noChangeAspect="1"/>
          </p:cNvPicPr>
          <p:nvPr/>
        </p:nvPicPr>
        <p:blipFill>
          <a:blip r:embed="rId2"/>
          <a:stretch>
            <a:fillRect/>
          </a:stretch>
        </p:blipFill>
        <p:spPr>
          <a:xfrm>
            <a:off x="1985601" y="699826"/>
            <a:ext cx="5172797" cy="3743847"/>
          </a:xfrm>
          <a:prstGeom prst="rect">
            <a:avLst/>
          </a:prstGeom>
        </p:spPr>
      </p:pic>
    </p:spTree>
    <p:extLst>
      <p:ext uri="{BB962C8B-B14F-4D97-AF65-F5344CB8AC3E}">
        <p14:creationId xmlns:p14="http://schemas.microsoft.com/office/powerpoint/2010/main" val="304437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5"/>
          <p:cNvSpPr txBox="1">
            <a:spLocks noGrp="1"/>
          </p:cNvSpPr>
          <p:nvPr>
            <p:ph type="title" idx="2"/>
          </p:nvPr>
        </p:nvSpPr>
        <p:spPr>
          <a:xfrm>
            <a:off x="3745950" y="1273276"/>
            <a:ext cx="1652100" cy="91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404" name="Google Shape;404;p35"/>
          <p:cNvSpPr txBox="1">
            <a:spLocks noGrp="1"/>
          </p:cNvSpPr>
          <p:nvPr>
            <p:ph type="title"/>
          </p:nvPr>
        </p:nvSpPr>
        <p:spPr>
          <a:xfrm>
            <a:off x="1577058" y="2189176"/>
            <a:ext cx="5989884" cy="151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The fields of the process descriptor that establish non-parenthood relationships</a:t>
            </a:r>
            <a:endParaRPr sz="2800" dirty="0"/>
          </a:p>
        </p:txBody>
      </p:sp>
      <p:sp>
        <p:nvSpPr>
          <p:cNvPr id="405" name="Google Shape;405;p35"/>
          <p:cNvSpPr/>
          <p:nvPr/>
        </p:nvSpPr>
        <p:spPr>
          <a:xfrm>
            <a:off x="8263950" y="376492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35"/>
          <p:cNvGrpSpPr/>
          <p:nvPr/>
        </p:nvGrpSpPr>
        <p:grpSpPr>
          <a:xfrm>
            <a:off x="815100" y="852100"/>
            <a:ext cx="812402" cy="555675"/>
            <a:chOff x="815100" y="852100"/>
            <a:chExt cx="812402" cy="555675"/>
          </a:xfrm>
        </p:grpSpPr>
        <p:sp>
          <p:nvSpPr>
            <p:cNvPr id="407" name="Google Shape;407;p35"/>
            <p:cNvSpPr/>
            <p:nvPr/>
          </p:nvSpPr>
          <p:spPr>
            <a:xfrm flipH="1">
              <a:off x="963000" y="1340949"/>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815100" y="852100"/>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409" name="Google Shape;409;p35"/>
          <p:cNvSpPr/>
          <p:nvPr/>
        </p:nvSpPr>
        <p:spPr>
          <a:xfrm rot="-257646">
            <a:off x="7776336" y="772446"/>
            <a:ext cx="589914" cy="363926"/>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+8</a:t>
            </a:r>
          </a:p>
        </p:txBody>
      </p:sp>
      <p:sp>
        <p:nvSpPr>
          <p:cNvPr id="410" name="Google Shape;410;p35"/>
          <p:cNvSpPr/>
          <p:nvPr/>
        </p:nvSpPr>
        <p:spPr>
          <a:xfrm rot="926560">
            <a:off x="675042" y="4229894"/>
            <a:ext cx="555280" cy="362791"/>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CC94-5BFC-8DB0-833E-D35F3CA2BBD8}"/>
              </a:ext>
            </a:extLst>
          </p:cNvPr>
          <p:cNvSpPr>
            <a:spLocks noGrp="1"/>
          </p:cNvSpPr>
          <p:nvPr>
            <p:ph type="title"/>
          </p:nvPr>
        </p:nvSpPr>
        <p:spPr/>
        <p:txBody>
          <a:bodyPr/>
          <a:lstStyle/>
          <a:p>
            <a:r>
              <a:rPr lang="en-US" sz="2400" dirty="0"/>
              <a:t>The fields of the process descriptor that establish non-parenthood relationships</a:t>
            </a:r>
            <a:endParaRPr lang="en-IN" sz="2400" dirty="0"/>
          </a:p>
        </p:txBody>
      </p:sp>
      <p:sp>
        <p:nvSpPr>
          <p:cNvPr id="15" name="Rectangle 1">
            <a:extLst>
              <a:ext uri="{FF2B5EF4-FFF2-40B4-BE49-F238E27FC236}">
                <a16:creationId xmlns:a16="http://schemas.microsoft.com/office/drawing/2014/main" id="{F9BA8EBC-ECC9-6BC8-6DF2-1A96082C33E7}"/>
              </a:ext>
            </a:extLst>
          </p:cNvPr>
          <p:cNvSpPr>
            <a:spLocks noChangeArrowheads="1"/>
          </p:cNvSpPr>
          <p:nvPr/>
        </p:nvSpPr>
        <p:spPr bwMode="auto">
          <a:xfrm>
            <a:off x="323080" y="1423103"/>
            <a:ext cx="8497839"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group_leader</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Process descriptor pointer of the group leader of the process (P).</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signal-&gt;</a:t>
            </a:r>
            <a:r>
              <a:rPr kumimoji="0" lang="en-US" altLang="en-US" sz="1800" b="1" i="0" u="none" strike="noStrike" cap="none" normalizeH="0" baseline="0" dirty="0" err="1">
                <a:ln>
                  <a:noFill/>
                </a:ln>
                <a:solidFill>
                  <a:schemeClr val="tx1"/>
                </a:solidFill>
                <a:effectLst/>
                <a:latin typeface="Arial" panose="020B0604020202020204" pitchFamily="34" charset="0"/>
              </a:rPr>
              <a:t>pgrp</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PID of the group leader of P.</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tgid</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PID of the thread group leader of P.</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signal-&gt;session:</a:t>
            </a:r>
            <a:r>
              <a:rPr kumimoji="0" lang="en-US" altLang="en-US" sz="1800" b="0" i="0" u="none" strike="noStrike" cap="none" normalizeH="0" baseline="0" dirty="0">
                <a:ln>
                  <a:noFill/>
                </a:ln>
                <a:solidFill>
                  <a:schemeClr val="tx1"/>
                </a:solidFill>
                <a:effectLst/>
                <a:latin typeface="Arial" panose="020B0604020202020204" pitchFamily="34" charset="0"/>
              </a:rPr>
              <a:t> PID of the login session leader of P.</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ptrace_children</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 head of a list containing all children of P being traced by </a:t>
            </a:r>
          </a:p>
          <a:p>
            <a:pPr marL="0" marR="0" lvl="0" indent="0" algn="l" defTabSz="914400" rtl="0" eaLnBrk="0" fontAlgn="base" latinLnBrk="0" hangingPunct="0">
              <a:lnSpc>
                <a:spcPct val="150000"/>
              </a:lnSpc>
              <a:spcBef>
                <a:spcPct val="0"/>
              </a:spcBef>
              <a:spcAft>
                <a:spcPct val="0"/>
              </a:spcAft>
              <a:buClrTx/>
              <a:buSzTx/>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 debugger.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ptrace_list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Pointers to the next and previous elements in the real parent’s</a:t>
            </a:r>
          </a:p>
          <a:p>
            <a:pPr marL="0" marR="0" lvl="0" indent="0" algn="l" defTabSz="914400" rtl="0" eaLnBrk="0" fontAlgn="base" latinLnBrk="0" hangingPunct="0">
              <a:lnSpc>
                <a:spcPct val="150000"/>
              </a:lnSpc>
              <a:spcBef>
                <a:spcPct val="0"/>
              </a:spcBef>
              <a:spcAft>
                <a:spcPct val="0"/>
              </a:spcAft>
              <a:buClrTx/>
              <a:buSzTx/>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list of traced processes (used when P is being traced). </a:t>
            </a:r>
          </a:p>
        </p:txBody>
      </p:sp>
    </p:spTree>
    <p:extLst>
      <p:ext uri="{BB962C8B-B14F-4D97-AF65-F5344CB8AC3E}">
        <p14:creationId xmlns:p14="http://schemas.microsoft.com/office/powerpoint/2010/main" val="135400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444DD89-0B8A-4980-2321-6DF3B3E3453C}"/>
              </a:ext>
            </a:extLst>
          </p:cNvPr>
          <p:cNvSpPr>
            <a:spLocks noChangeArrowheads="1"/>
          </p:cNvSpPr>
          <p:nvPr/>
        </p:nvSpPr>
        <p:spPr bwMode="auto">
          <a:xfrm>
            <a:off x="464820" y="740956"/>
            <a:ext cx="810029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Scanning the process list sequentially and checking the PID fields of process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descriptors is feasible but inefficient.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speed up the search, four hash tables have been introduced. </a:t>
            </a:r>
          </a:p>
        </p:txBody>
      </p:sp>
      <p:graphicFrame>
        <p:nvGraphicFramePr>
          <p:cNvPr id="4" name="Table 3">
            <a:extLst>
              <a:ext uri="{FF2B5EF4-FFF2-40B4-BE49-F238E27FC236}">
                <a16:creationId xmlns:a16="http://schemas.microsoft.com/office/drawing/2014/main" id="{256400F0-0CE8-CB23-4E15-7024358F9063}"/>
              </a:ext>
            </a:extLst>
          </p:cNvPr>
          <p:cNvGraphicFramePr>
            <a:graphicFrameLocks noGrp="1"/>
          </p:cNvGraphicFramePr>
          <p:nvPr>
            <p:extLst>
              <p:ext uri="{D42A27DB-BD31-4B8C-83A1-F6EECF244321}">
                <p14:modId xmlns:p14="http://schemas.microsoft.com/office/powerpoint/2010/main" val="915237393"/>
              </p:ext>
            </p:extLst>
          </p:nvPr>
        </p:nvGraphicFramePr>
        <p:xfrm>
          <a:off x="712788" y="2586999"/>
          <a:ext cx="7718424" cy="304800"/>
        </p:xfrm>
        <a:graphic>
          <a:graphicData uri="http://schemas.openxmlformats.org/drawingml/2006/table">
            <a:tbl>
              <a:tblPr/>
              <a:tblGrid>
                <a:gridCol w="2572808">
                  <a:extLst>
                    <a:ext uri="{9D8B030D-6E8A-4147-A177-3AD203B41FA5}">
                      <a16:colId xmlns:a16="http://schemas.microsoft.com/office/drawing/2014/main" val="1219180274"/>
                    </a:ext>
                  </a:extLst>
                </a:gridCol>
                <a:gridCol w="2572808">
                  <a:extLst>
                    <a:ext uri="{9D8B030D-6E8A-4147-A177-3AD203B41FA5}">
                      <a16:colId xmlns:a16="http://schemas.microsoft.com/office/drawing/2014/main" val="3840086380"/>
                    </a:ext>
                  </a:extLst>
                </a:gridCol>
                <a:gridCol w="2572808">
                  <a:extLst>
                    <a:ext uri="{9D8B030D-6E8A-4147-A177-3AD203B41FA5}">
                      <a16:colId xmlns:a16="http://schemas.microsoft.com/office/drawing/2014/main" val="90506657"/>
                    </a:ext>
                  </a:extLst>
                </a:gridCol>
              </a:tblGrid>
              <a:tr h="0">
                <a:tc>
                  <a:txBody>
                    <a:bodyPr/>
                    <a:lstStyle/>
                    <a:p>
                      <a:r>
                        <a:rPr lang="en-IN" b="1"/>
                        <a:t>Hash Table Type</a:t>
                      </a:r>
                      <a:endParaRPr lang="en-IN"/>
                    </a:p>
                  </a:txBody>
                  <a:tcPr anchor="ctr">
                    <a:lnL>
                      <a:noFill/>
                    </a:lnL>
                    <a:lnR>
                      <a:noFill/>
                    </a:lnR>
                    <a:lnT>
                      <a:noFill/>
                    </a:lnT>
                    <a:lnB>
                      <a:noFill/>
                    </a:lnB>
                    <a:noFill/>
                  </a:tcPr>
                </a:tc>
                <a:tc>
                  <a:txBody>
                    <a:bodyPr/>
                    <a:lstStyle/>
                    <a:p>
                      <a:r>
                        <a:rPr lang="en-IN" b="1"/>
                        <a:t>Field Name</a:t>
                      </a:r>
                      <a:endParaRPr lang="en-IN"/>
                    </a:p>
                  </a:txBody>
                  <a:tcPr anchor="ctr">
                    <a:lnL>
                      <a:noFill/>
                    </a:lnL>
                    <a:lnR>
                      <a:noFill/>
                    </a:lnR>
                    <a:lnT>
                      <a:noFill/>
                    </a:lnT>
                    <a:lnB>
                      <a:noFill/>
                    </a:lnB>
                    <a:noFill/>
                  </a:tcPr>
                </a:tc>
                <a:tc>
                  <a:txBody>
                    <a:bodyPr/>
                    <a:lstStyle/>
                    <a:p>
                      <a:r>
                        <a:rPr lang="en-IN" b="1" dirty="0"/>
                        <a:t>Description</a:t>
                      </a:r>
                      <a:endParaRPr lang="en-IN" dirty="0"/>
                    </a:p>
                  </a:txBody>
                  <a:tcPr anchor="ctr">
                    <a:lnL>
                      <a:noFill/>
                    </a:lnL>
                    <a:lnR>
                      <a:noFill/>
                    </a:lnR>
                    <a:lnT>
                      <a:noFill/>
                    </a:lnT>
                    <a:lnB>
                      <a:noFill/>
                    </a:lnB>
                    <a:noFill/>
                  </a:tcPr>
                </a:tc>
                <a:extLst>
                  <a:ext uri="{0D108BD9-81ED-4DB2-BD59-A6C34878D82A}">
                    <a16:rowId xmlns:a16="http://schemas.microsoft.com/office/drawing/2014/main" val="549705422"/>
                  </a:ext>
                </a:extLst>
              </a:tr>
            </a:tbl>
          </a:graphicData>
        </a:graphic>
      </p:graphicFrame>
      <p:graphicFrame>
        <p:nvGraphicFramePr>
          <p:cNvPr id="5" name="Table 4">
            <a:extLst>
              <a:ext uri="{FF2B5EF4-FFF2-40B4-BE49-F238E27FC236}">
                <a16:creationId xmlns:a16="http://schemas.microsoft.com/office/drawing/2014/main" id="{5A680643-CA75-BA89-91AF-27E653987DFB}"/>
              </a:ext>
            </a:extLst>
          </p:cNvPr>
          <p:cNvGraphicFramePr>
            <a:graphicFrameLocks noGrp="1"/>
          </p:cNvGraphicFramePr>
          <p:nvPr>
            <p:extLst>
              <p:ext uri="{D42A27DB-BD31-4B8C-83A1-F6EECF244321}">
                <p14:modId xmlns:p14="http://schemas.microsoft.com/office/powerpoint/2010/main" val="641627769"/>
              </p:ext>
            </p:extLst>
          </p:nvPr>
        </p:nvGraphicFramePr>
        <p:xfrm>
          <a:off x="712788" y="4129726"/>
          <a:ext cx="7718424" cy="304800"/>
        </p:xfrm>
        <a:graphic>
          <a:graphicData uri="http://schemas.openxmlformats.org/drawingml/2006/table">
            <a:tbl>
              <a:tblPr/>
              <a:tblGrid>
                <a:gridCol w="2572808">
                  <a:extLst>
                    <a:ext uri="{9D8B030D-6E8A-4147-A177-3AD203B41FA5}">
                      <a16:colId xmlns:a16="http://schemas.microsoft.com/office/drawing/2014/main" val="2668830687"/>
                    </a:ext>
                  </a:extLst>
                </a:gridCol>
                <a:gridCol w="2572808">
                  <a:extLst>
                    <a:ext uri="{9D8B030D-6E8A-4147-A177-3AD203B41FA5}">
                      <a16:colId xmlns:a16="http://schemas.microsoft.com/office/drawing/2014/main" val="233452163"/>
                    </a:ext>
                  </a:extLst>
                </a:gridCol>
                <a:gridCol w="2572808">
                  <a:extLst>
                    <a:ext uri="{9D8B030D-6E8A-4147-A177-3AD203B41FA5}">
                      <a16:colId xmlns:a16="http://schemas.microsoft.com/office/drawing/2014/main" val="2308535137"/>
                    </a:ext>
                  </a:extLst>
                </a:gridCol>
              </a:tblGrid>
              <a:tr h="0">
                <a:tc>
                  <a:txBody>
                    <a:bodyPr/>
                    <a:lstStyle/>
                    <a:p>
                      <a:r>
                        <a:rPr lang="en-IN" b="1"/>
                        <a:t>PIDTYPE_PID</a:t>
                      </a:r>
                      <a:endParaRPr lang="en-IN"/>
                    </a:p>
                  </a:txBody>
                  <a:tcPr anchor="ctr">
                    <a:lnL>
                      <a:noFill/>
                    </a:lnL>
                    <a:lnR>
                      <a:noFill/>
                    </a:lnR>
                    <a:lnT>
                      <a:noFill/>
                    </a:lnT>
                    <a:lnB>
                      <a:noFill/>
                    </a:lnB>
                    <a:noFill/>
                  </a:tcPr>
                </a:tc>
                <a:tc>
                  <a:txBody>
                    <a:bodyPr/>
                    <a:lstStyle/>
                    <a:p>
                      <a:r>
                        <a:rPr lang="en-IN" b="1"/>
                        <a:t>pid</a:t>
                      </a:r>
                      <a:endParaRPr lang="en-IN"/>
                    </a:p>
                  </a:txBody>
                  <a:tcPr anchor="ctr">
                    <a:lnL>
                      <a:noFill/>
                    </a:lnL>
                    <a:lnR>
                      <a:noFill/>
                    </a:lnR>
                    <a:lnT>
                      <a:noFill/>
                    </a:lnT>
                    <a:lnB>
                      <a:noFill/>
                    </a:lnB>
                    <a:noFill/>
                  </a:tcPr>
                </a:tc>
                <a:tc>
                  <a:txBody>
                    <a:bodyPr/>
                    <a:lstStyle/>
                    <a:p>
                      <a:r>
                        <a:rPr lang="en-IN" dirty="0"/>
                        <a:t>PID of the process</a:t>
                      </a:r>
                    </a:p>
                  </a:txBody>
                  <a:tcPr anchor="ctr">
                    <a:lnL>
                      <a:noFill/>
                    </a:lnL>
                    <a:lnR>
                      <a:noFill/>
                    </a:lnR>
                    <a:lnT>
                      <a:noFill/>
                    </a:lnT>
                    <a:lnB>
                      <a:noFill/>
                    </a:lnB>
                    <a:noFill/>
                  </a:tcPr>
                </a:tc>
                <a:extLst>
                  <a:ext uri="{0D108BD9-81ED-4DB2-BD59-A6C34878D82A}">
                    <a16:rowId xmlns:a16="http://schemas.microsoft.com/office/drawing/2014/main" val="2486153210"/>
                  </a:ext>
                </a:extLst>
              </a:tr>
            </a:tbl>
          </a:graphicData>
        </a:graphic>
      </p:graphicFrame>
      <p:graphicFrame>
        <p:nvGraphicFramePr>
          <p:cNvPr id="6" name="Table 5">
            <a:extLst>
              <a:ext uri="{FF2B5EF4-FFF2-40B4-BE49-F238E27FC236}">
                <a16:creationId xmlns:a16="http://schemas.microsoft.com/office/drawing/2014/main" id="{6134ADA2-9710-1035-783B-FBA2D2677D07}"/>
              </a:ext>
            </a:extLst>
          </p:cNvPr>
          <p:cNvGraphicFramePr>
            <a:graphicFrameLocks noGrp="1"/>
          </p:cNvGraphicFramePr>
          <p:nvPr>
            <p:extLst>
              <p:ext uri="{D42A27DB-BD31-4B8C-83A1-F6EECF244321}">
                <p14:modId xmlns:p14="http://schemas.microsoft.com/office/powerpoint/2010/main" val="3637459830"/>
              </p:ext>
            </p:extLst>
          </p:nvPr>
        </p:nvGraphicFramePr>
        <p:xfrm>
          <a:off x="712788" y="3782311"/>
          <a:ext cx="7718424" cy="304800"/>
        </p:xfrm>
        <a:graphic>
          <a:graphicData uri="http://schemas.openxmlformats.org/drawingml/2006/table">
            <a:tbl>
              <a:tblPr/>
              <a:tblGrid>
                <a:gridCol w="2572808">
                  <a:extLst>
                    <a:ext uri="{9D8B030D-6E8A-4147-A177-3AD203B41FA5}">
                      <a16:colId xmlns:a16="http://schemas.microsoft.com/office/drawing/2014/main" val="1514435818"/>
                    </a:ext>
                  </a:extLst>
                </a:gridCol>
                <a:gridCol w="2572808">
                  <a:extLst>
                    <a:ext uri="{9D8B030D-6E8A-4147-A177-3AD203B41FA5}">
                      <a16:colId xmlns:a16="http://schemas.microsoft.com/office/drawing/2014/main" val="2872468203"/>
                    </a:ext>
                  </a:extLst>
                </a:gridCol>
                <a:gridCol w="2572808">
                  <a:extLst>
                    <a:ext uri="{9D8B030D-6E8A-4147-A177-3AD203B41FA5}">
                      <a16:colId xmlns:a16="http://schemas.microsoft.com/office/drawing/2014/main" val="1483562104"/>
                    </a:ext>
                  </a:extLst>
                </a:gridCol>
              </a:tblGrid>
              <a:tr h="0">
                <a:tc>
                  <a:txBody>
                    <a:bodyPr/>
                    <a:lstStyle/>
                    <a:p>
                      <a:r>
                        <a:rPr lang="en-IN" b="1"/>
                        <a:t>PIDTYPE_TGID</a:t>
                      </a:r>
                      <a:endParaRPr lang="en-IN"/>
                    </a:p>
                  </a:txBody>
                  <a:tcPr anchor="ctr">
                    <a:lnL>
                      <a:noFill/>
                    </a:lnL>
                    <a:lnR>
                      <a:noFill/>
                    </a:lnR>
                    <a:lnT>
                      <a:noFill/>
                    </a:lnT>
                    <a:lnB>
                      <a:noFill/>
                    </a:lnB>
                    <a:noFill/>
                  </a:tcPr>
                </a:tc>
                <a:tc>
                  <a:txBody>
                    <a:bodyPr/>
                    <a:lstStyle/>
                    <a:p>
                      <a:r>
                        <a:rPr lang="en-IN" b="1"/>
                        <a:t>tgid</a:t>
                      </a:r>
                      <a:endParaRPr lang="en-IN"/>
                    </a:p>
                  </a:txBody>
                  <a:tcPr anchor="ctr">
                    <a:lnL>
                      <a:noFill/>
                    </a:lnL>
                    <a:lnR>
                      <a:noFill/>
                    </a:lnR>
                    <a:lnT>
                      <a:noFill/>
                    </a:lnT>
                    <a:lnB>
                      <a:noFill/>
                    </a:lnB>
                    <a:noFill/>
                  </a:tcPr>
                </a:tc>
                <a:tc>
                  <a:txBody>
                    <a:bodyPr/>
                    <a:lstStyle/>
                    <a:p>
                      <a:r>
                        <a:rPr lang="en-US" dirty="0"/>
                        <a:t>PID of the thread group leader</a:t>
                      </a:r>
                    </a:p>
                  </a:txBody>
                  <a:tcPr anchor="ctr">
                    <a:lnL>
                      <a:noFill/>
                    </a:lnL>
                    <a:lnR>
                      <a:noFill/>
                    </a:lnR>
                    <a:lnT>
                      <a:noFill/>
                    </a:lnT>
                    <a:lnB>
                      <a:noFill/>
                    </a:lnB>
                    <a:noFill/>
                  </a:tcPr>
                </a:tc>
                <a:extLst>
                  <a:ext uri="{0D108BD9-81ED-4DB2-BD59-A6C34878D82A}">
                    <a16:rowId xmlns:a16="http://schemas.microsoft.com/office/drawing/2014/main" val="3514130583"/>
                  </a:ext>
                </a:extLst>
              </a:tr>
            </a:tbl>
          </a:graphicData>
        </a:graphic>
      </p:graphicFrame>
      <p:graphicFrame>
        <p:nvGraphicFramePr>
          <p:cNvPr id="7" name="Table 6">
            <a:extLst>
              <a:ext uri="{FF2B5EF4-FFF2-40B4-BE49-F238E27FC236}">
                <a16:creationId xmlns:a16="http://schemas.microsoft.com/office/drawing/2014/main" id="{8ACE289E-C737-B0A2-C79A-5285C3A5D041}"/>
              </a:ext>
            </a:extLst>
          </p:cNvPr>
          <p:cNvGraphicFramePr>
            <a:graphicFrameLocks noGrp="1"/>
          </p:cNvGraphicFramePr>
          <p:nvPr>
            <p:extLst>
              <p:ext uri="{D42A27DB-BD31-4B8C-83A1-F6EECF244321}">
                <p14:modId xmlns:p14="http://schemas.microsoft.com/office/powerpoint/2010/main" val="2252776367"/>
              </p:ext>
            </p:extLst>
          </p:nvPr>
        </p:nvGraphicFramePr>
        <p:xfrm>
          <a:off x="712788" y="3276417"/>
          <a:ext cx="7718424" cy="518160"/>
        </p:xfrm>
        <a:graphic>
          <a:graphicData uri="http://schemas.openxmlformats.org/drawingml/2006/table">
            <a:tbl>
              <a:tblPr/>
              <a:tblGrid>
                <a:gridCol w="2572808">
                  <a:extLst>
                    <a:ext uri="{9D8B030D-6E8A-4147-A177-3AD203B41FA5}">
                      <a16:colId xmlns:a16="http://schemas.microsoft.com/office/drawing/2014/main" val="3913925176"/>
                    </a:ext>
                  </a:extLst>
                </a:gridCol>
                <a:gridCol w="2572808">
                  <a:extLst>
                    <a:ext uri="{9D8B030D-6E8A-4147-A177-3AD203B41FA5}">
                      <a16:colId xmlns:a16="http://schemas.microsoft.com/office/drawing/2014/main" val="369955490"/>
                    </a:ext>
                  </a:extLst>
                </a:gridCol>
                <a:gridCol w="2572808">
                  <a:extLst>
                    <a:ext uri="{9D8B030D-6E8A-4147-A177-3AD203B41FA5}">
                      <a16:colId xmlns:a16="http://schemas.microsoft.com/office/drawing/2014/main" val="1996863813"/>
                    </a:ext>
                  </a:extLst>
                </a:gridCol>
              </a:tblGrid>
              <a:tr h="0">
                <a:tc>
                  <a:txBody>
                    <a:bodyPr/>
                    <a:lstStyle/>
                    <a:p>
                      <a:r>
                        <a:rPr lang="en-IN" b="1"/>
                        <a:t>PIDTYPE_PGID</a:t>
                      </a:r>
                      <a:endParaRPr lang="en-IN"/>
                    </a:p>
                  </a:txBody>
                  <a:tcPr anchor="ctr">
                    <a:lnL>
                      <a:noFill/>
                    </a:lnL>
                    <a:lnR>
                      <a:noFill/>
                    </a:lnR>
                    <a:lnT>
                      <a:noFill/>
                    </a:lnT>
                    <a:lnB>
                      <a:noFill/>
                    </a:lnB>
                    <a:noFill/>
                  </a:tcPr>
                </a:tc>
                <a:tc>
                  <a:txBody>
                    <a:bodyPr/>
                    <a:lstStyle/>
                    <a:p>
                      <a:r>
                        <a:rPr lang="en-IN" b="1"/>
                        <a:t>pgrp</a:t>
                      </a:r>
                      <a:endParaRPr lang="en-IN"/>
                    </a:p>
                  </a:txBody>
                  <a:tcPr anchor="ctr">
                    <a:lnL>
                      <a:noFill/>
                    </a:lnL>
                    <a:lnR>
                      <a:noFill/>
                    </a:lnR>
                    <a:lnT>
                      <a:noFill/>
                    </a:lnT>
                    <a:lnB>
                      <a:noFill/>
                    </a:lnB>
                    <a:noFill/>
                  </a:tcPr>
                </a:tc>
                <a:tc>
                  <a:txBody>
                    <a:bodyPr/>
                    <a:lstStyle/>
                    <a:p>
                      <a:r>
                        <a:rPr lang="en-US" dirty="0"/>
                        <a:t>PID of the process group leader</a:t>
                      </a:r>
                    </a:p>
                  </a:txBody>
                  <a:tcPr anchor="ctr">
                    <a:lnL>
                      <a:noFill/>
                    </a:lnL>
                    <a:lnR>
                      <a:noFill/>
                    </a:lnR>
                    <a:lnT>
                      <a:noFill/>
                    </a:lnT>
                    <a:lnB>
                      <a:noFill/>
                    </a:lnB>
                    <a:noFill/>
                  </a:tcPr>
                </a:tc>
                <a:extLst>
                  <a:ext uri="{0D108BD9-81ED-4DB2-BD59-A6C34878D82A}">
                    <a16:rowId xmlns:a16="http://schemas.microsoft.com/office/drawing/2014/main" val="1126460328"/>
                  </a:ext>
                </a:extLst>
              </a:tr>
            </a:tbl>
          </a:graphicData>
        </a:graphic>
      </p:graphicFrame>
      <p:graphicFrame>
        <p:nvGraphicFramePr>
          <p:cNvPr id="8" name="Table 7">
            <a:extLst>
              <a:ext uri="{FF2B5EF4-FFF2-40B4-BE49-F238E27FC236}">
                <a16:creationId xmlns:a16="http://schemas.microsoft.com/office/drawing/2014/main" id="{3D6FF0DB-09C4-B510-D3C4-268AA2D590D8}"/>
              </a:ext>
            </a:extLst>
          </p:cNvPr>
          <p:cNvGraphicFramePr>
            <a:graphicFrameLocks noGrp="1"/>
          </p:cNvGraphicFramePr>
          <p:nvPr>
            <p:extLst>
              <p:ext uri="{D42A27DB-BD31-4B8C-83A1-F6EECF244321}">
                <p14:modId xmlns:p14="http://schemas.microsoft.com/office/powerpoint/2010/main" val="1707192826"/>
              </p:ext>
            </p:extLst>
          </p:nvPr>
        </p:nvGraphicFramePr>
        <p:xfrm>
          <a:off x="712788" y="3013075"/>
          <a:ext cx="7718424" cy="304800"/>
        </p:xfrm>
        <a:graphic>
          <a:graphicData uri="http://schemas.openxmlformats.org/drawingml/2006/table">
            <a:tbl>
              <a:tblPr/>
              <a:tblGrid>
                <a:gridCol w="2572808">
                  <a:extLst>
                    <a:ext uri="{9D8B030D-6E8A-4147-A177-3AD203B41FA5}">
                      <a16:colId xmlns:a16="http://schemas.microsoft.com/office/drawing/2014/main" val="3769030391"/>
                    </a:ext>
                  </a:extLst>
                </a:gridCol>
                <a:gridCol w="2572808">
                  <a:extLst>
                    <a:ext uri="{9D8B030D-6E8A-4147-A177-3AD203B41FA5}">
                      <a16:colId xmlns:a16="http://schemas.microsoft.com/office/drawing/2014/main" val="780043330"/>
                    </a:ext>
                  </a:extLst>
                </a:gridCol>
                <a:gridCol w="2572808">
                  <a:extLst>
                    <a:ext uri="{9D8B030D-6E8A-4147-A177-3AD203B41FA5}">
                      <a16:colId xmlns:a16="http://schemas.microsoft.com/office/drawing/2014/main" val="496463880"/>
                    </a:ext>
                  </a:extLst>
                </a:gridCol>
              </a:tblGrid>
              <a:tr h="0">
                <a:tc>
                  <a:txBody>
                    <a:bodyPr/>
                    <a:lstStyle/>
                    <a:p>
                      <a:r>
                        <a:rPr lang="en-IN" b="1"/>
                        <a:t>PIDTYPE_SID</a:t>
                      </a:r>
                      <a:endParaRPr lang="en-IN"/>
                    </a:p>
                  </a:txBody>
                  <a:tcPr anchor="ctr">
                    <a:lnL>
                      <a:noFill/>
                    </a:lnL>
                    <a:lnR>
                      <a:noFill/>
                    </a:lnR>
                    <a:lnT>
                      <a:noFill/>
                    </a:lnT>
                    <a:lnB>
                      <a:noFill/>
                    </a:lnB>
                    <a:noFill/>
                  </a:tcPr>
                </a:tc>
                <a:tc>
                  <a:txBody>
                    <a:bodyPr/>
                    <a:lstStyle/>
                    <a:p>
                      <a:r>
                        <a:rPr lang="en-IN" b="1"/>
                        <a:t>session</a:t>
                      </a:r>
                      <a:endParaRPr lang="en-IN"/>
                    </a:p>
                  </a:txBody>
                  <a:tcPr anchor="ctr">
                    <a:lnL>
                      <a:noFill/>
                    </a:lnL>
                    <a:lnR>
                      <a:noFill/>
                    </a:lnR>
                    <a:lnT>
                      <a:noFill/>
                    </a:lnT>
                    <a:lnB>
                      <a:noFill/>
                    </a:lnB>
                    <a:noFill/>
                  </a:tcPr>
                </a:tc>
                <a:tc>
                  <a:txBody>
                    <a:bodyPr/>
                    <a:lstStyle/>
                    <a:p>
                      <a:r>
                        <a:rPr lang="en-US" dirty="0"/>
                        <a:t>PID of the session leader</a:t>
                      </a:r>
                    </a:p>
                  </a:txBody>
                  <a:tcPr anchor="ctr">
                    <a:lnL>
                      <a:noFill/>
                    </a:lnL>
                    <a:lnR>
                      <a:noFill/>
                    </a:lnR>
                    <a:lnT>
                      <a:noFill/>
                    </a:lnT>
                    <a:lnB>
                      <a:noFill/>
                    </a:lnB>
                    <a:noFill/>
                  </a:tcPr>
                </a:tc>
                <a:extLst>
                  <a:ext uri="{0D108BD9-81ED-4DB2-BD59-A6C34878D82A}">
                    <a16:rowId xmlns:a16="http://schemas.microsoft.com/office/drawing/2014/main" val="3432185553"/>
                  </a:ext>
                </a:extLst>
              </a:tr>
            </a:tbl>
          </a:graphicData>
        </a:graphic>
      </p:graphicFrame>
    </p:spTree>
    <p:extLst>
      <p:ext uri="{BB962C8B-B14F-4D97-AF65-F5344CB8AC3E}">
        <p14:creationId xmlns:p14="http://schemas.microsoft.com/office/powerpoint/2010/main" val="484640493"/>
      </p:ext>
    </p:extLst>
  </p:cSld>
  <p:clrMapOvr>
    <a:masterClrMapping/>
  </p:clrMapOvr>
</p:sld>
</file>

<file path=ppt/theme/theme1.xml><?xml version="1.0" encoding="utf-8"?>
<a:theme xmlns:a="http://schemas.openxmlformats.org/drawingml/2006/main" name="Integers: positive or negative? by Slidesgo">
  <a:themeElements>
    <a:clrScheme name="Simple Light">
      <a:dk1>
        <a:srgbClr val="09264D"/>
      </a:dk1>
      <a:lt1>
        <a:srgbClr val="F6F6F6"/>
      </a:lt1>
      <a:dk2>
        <a:srgbClr val="309985"/>
      </a:dk2>
      <a:lt2>
        <a:srgbClr val="D6E6EB"/>
      </a:lt2>
      <a:accent1>
        <a:srgbClr val="EC687C"/>
      </a:accent1>
      <a:accent2>
        <a:srgbClr val="FFCF06"/>
      </a:accent2>
      <a:accent3>
        <a:srgbClr val="57B8DA"/>
      </a:accent3>
      <a:accent4>
        <a:srgbClr val="FFFFFF"/>
      </a:accent4>
      <a:accent5>
        <a:srgbClr val="FFFFFF"/>
      </a:accent5>
      <a:accent6>
        <a:srgbClr val="FFFFFF"/>
      </a:accent6>
      <a:hlink>
        <a:srgbClr val="0926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1116</Words>
  <Application>Microsoft Office PowerPoint</Application>
  <PresentationFormat>On-screen Show (16:9)</PresentationFormat>
  <Paragraphs>147</Paragraphs>
  <Slides>22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DM Sans</vt:lpstr>
      <vt:lpstr>Albert Sans</vt:lpstr>
      <vt:lpstr>Arial Unicode MS</vt:lpstr>
      <vt:lpstr>Arial</vt:lpstr>
      <vt:lpstr>Manrope ExtraBold</vt:lpstr>
      <vt:lpstr>Baloo</vt:lpstr>
      <vt:lpstr>Manrope</vt:lpstr>
      <vt:lpstr>Integers: positive or negative? by Slidesgo</vt:lpstr>
      <vt:lpstr>RELATIONSHIP BETWEEN PROCESSES</vt:lpstr>
      <vt:lpstr>Table of contents</vt:lpstr>
      <vt:lpstr>01</vt:lpstr>
      <vt:lpstr>What are integers?</vt:lpstr>
      <vt:lpstr>PowerPoint Presentation</vt:lpstr>
      <vt:lpstr>PowerPoint Presentation</vt:lpstr>
      <vt:lpstr>02</vt:lpstr>
      <vt:lpstr>The fields of the process descriptor that establish non-parenthood relationships</vt:lpstr>
      <vt:lpstr>PowerPoint Presentation</vt:lpstr>
      <vt:lpstr>03</vt:lpstr>
      <vt:lpstr>The pid hashtable and chained list</vt:lpstr>
      <vt:lpstr>PowerPoint Presentation</vt:lpstr>
      <vt:lpstr>PID to Table Index Transformation</vt:lpstr>
      <vt:lpstr>The hash_long function </vt:lpstr>
      <vt:lpstr>Magic Constant</vt:lpstr>
      <vt:lpstr>Handling Collisions</vt:lpstr>
      <vt:lpstr>PowerPoint Presentation</vt:lpstr>
      <vt:lpstr>04</vt:lpstr>
      <vt:lpstr>PowerPoint Presentation</vt:lpstr>
      <vt:lpstr>PowerPoint Presentation</vt:lpstr>
      <vt:lpstr>Functions and Macros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SRUSHTI PAWAR</dc:creator>
  <cp:lastModifiedBy>srushtiivp7@outlook.com</cp:lastModifiedBy>
  <cp:revision>1</cp:revision>
  <dcterms:modified xsi:type="dcterms:W3CDTF">2024-08-27T01:46:01Z</dcterms:modified>
</cp:coreProperties>
</file>