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7"/>
  </p:notesMasterIdLst>
  <p:sldIdLst>
    <p:sldId id="256" r:id="rId2"/>
    <p:sldId id="260" r:id="rId3"/>
    <p:sldId id="308" r:id="rId4"/>
    <p:sldId id="311" r:id="rId5"/>
    <p:sldId id="307" r:id="rId6"/>
    <p:sldId id="309" r:id="rId7"/>
    <p:sldId id="312" r:id="rId8"/>
    <p:sldId id="313" r:id="rId9"/>
    <p:sldId id="314" r:id="rId10"/>
    <p:sldId id="317" r:id="rId11"/>
    <p:sldId id="315" r:id="rId12"/>
    <p:sldId id="318" r:id="rId13"/>
    <p:sldId id="310" r:id="rId14"/>
    <p:sldId id="316" r:id="rId15"/>
    <p:sldId id="274" r:id="rId1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Helvetica Neue" panose="020B0604020202020204" charset="0"/>
      <p:bold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915" autoAdjust="0"/>
  </p:normalViewPr>
  <p:slideViewPr>
    <p:cSldViewPr snapToGrid="0">
      <p:cViewPr varScale="1">
        <p:scale>
          <a:sx n="103" d="100"/>
          <a:sy n="103" d="100"/>
        </p:scale>
        <p:origin x="811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C4-A633-D644-AA5B-8CFD9FE8FDD6}" type="datetime1">
              <a:rPr lang="en-US" smtClean="0"/>
              <a:pPr/>
              <a:t>10/10/2024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6927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15253" y="1758433"/>
            <a:ext cx="5707800" cy="12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>
              <a:buClr>
                <a:srgbClr val="005893"/>
              </a:buClr>
              <a:buSzPts val="3600"/>
            </a:pPr>
            <a:r>
              <a:rPr lang="en-US" sz="2800" b="1" dirty="0" err="1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WiDeep</a:t>
            </a:r>
            <a:r>
              <a:rPr lang="en-US" sz="28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 </a:t>
            </a:r>
            <a:r>
              <a:rPr lang="en-US" sz="2800" b="1" dirty="0" err="1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WiFi</a:t>
            </a:r>
            <a:r>
              <a:rPr lang="en-US" sz="28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-based  Accurate  and  Robust  Indoor Localization  System  using  Deep  Learning</a:t>
            </a:r>
            <a:endParaRPr sz="400" b="1" dirty="0"/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4448" y="189163"/>
            <a:ext cx="839740" cy="837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548825" y="607921"/>
            <a:ext cx="66428" cy="671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40834" y="327786"/>
            <a:ext cx="1732912" cy="56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100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890"/>
            <a:ext cx="9144000" cy="7276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Denoising 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E40C2D-27DB-974A-454E-4F9CD8BE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10" y="781420"/>
            <a:ext cx="5641917" cy="41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0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890"/>
            <a:ext cx="9144000" cy="72766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83924-D2D0-2C91-364B-6E8BAAAA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3" y="694701"/>
            <a:ext cx="4197514" cy="4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Offline Training Phase: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Involves collecting data, preprocessing it, injecting noise, training deep neural networks for each reference point, and storing these models.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Online Localization Phase: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Involves real-time data scanning, preprocessing, and using the trained models to estimate the user's location through probabilistic methods.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2D33F4-AD87-0A2D-23FA-1FBED117DE8C}"/>
              </a:ext>
            </a:extLst>
          </p:cNvPr>
          <p:cNvSpPr txBox="1">
            <a:spLocks/>
          </p:cNvSpPr>
          <p:nvPr/>
        </p:nvSpPr>
        <p:spPr>
          <a:xfrm>
            <a:off x="0" y="105890"/>
            <a:ext cx="9144000" cy="72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WiDEEP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1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Testbeds: </a:t>
            </a:r>
          </a:p>
          <a:p>
            <a:pPr algn="just"/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was implemented on various Android phones in two different environments:</a:t>
            </a:r>
          </a:p>
          <a:p>
            <a:pPr lvl="1" algn="just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629 square meter university building.</a:t>
            </a:r>
          </a:p>
          <a:p>
            <a:pPr lvl="1" algn="just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65 square meter residential apartment.</a:t>
            </a:r>
          </a:p>
          <a:p>
            <a:pPr lvl="1" algn="just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Varied Conditions: These testbeds had different layouts and densities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access points, providing a comprehensive evaluation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WiDeep’s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performance.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188216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achieved a mean localization accuracy of:</a:t>
            </a:r>
          </a:p>
          <a:p>
            <a:pPr lvl="1"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2.64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meters in the university building.</a:t>
            </a:r>
          </a:p>
          <a:p>
            <a:pPr lvl="1"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1.21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meters in the residential apartment.</a:t>
            </a:r>
          </a:p>
          <a:p>
            <a:pPr lvl="1"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outperformed traditional fingerprinting techniques and other basic deep learning methods by at least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29.8%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up to 168% in mean accuracy.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Robustness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The system maintained high accuracy even with a decrease in access point density and across different devices, demonstrating its robustness and effectiveness in various scenarios.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10551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2" y="2173325"/>
            <a:ext cx="7467600" cy="85725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5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937"/>
            <a:ext cx="8191500" cy="35162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Indoor localization refers to determining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location of an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within a building using available signals, in this case,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goal of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to achieve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“indoor localization” despite the challenges posed by noise and environmental changes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signals.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216"/>
            <a:ext cx="8191500" cy="3896979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-based systems suffer from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degraded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accuracy due to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unstable wireless signals. </a:t>
            </a:r>
          </a:p>
          <a:p>
            <a:pPr algn="just"/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environment can further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complicate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these systems' ability to accurately determine location.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Propagation-Based Techniques: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Models the relationship between the received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strength and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without needing prior site surveys or calibration. 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Advantages: Easier to deploy since they don’t require detailed site surveys.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Disadvantages: Less accurate, with heterogeneous devices (different phones).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215279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782"/>
            <a:ext cx="8191500" cy="3896979"/>
          </a:xfrm>
        </p:spPr>
        <p:txBody>
          <a:bodyPr>
            <a:normAutofit lnSpcReduction="10000"/>
          </a:bodyPr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Fingerprinting-Based Techniques: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Uses recorded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access point (AP) signatures (fingerprints) to estimate location.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Process: </a:t>
            </a:r>
          </a:p>
          <a:p>
            <a:pPr lvl="1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Offline Phase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(Calibration): Record signal strength readings from APs at known locations to create a map of fingerprints.</a:t>
            </a:r>
          </a:p>
          <a:p>
            <a:pPr lvl="1"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Compare current signal measurements to the stored fingerprints to estimate the location, either deterministically (fixed rules) or probabilistically (using statistical methods).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Advantages: Provides better accuracy compared to propagation-based techniques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Challenges: </a:t>
            </a:r>
            <a:r>
              <a:rPr lang="en-US" sz="1800" b="1" u="sng" dirty="0"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wireless signals can impact accuracy. Various systems have been developed to address these challenges.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one approach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14259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DEEP LEARNING MODEL: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utilizes a deep learning technique known as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stacked denoising autoencoders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These autoencoders are used to clean and process the noisy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signals.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Denoising autoencoders are neural networks designed to remove noise from input data, which helps in improving the quality of the signal data used for localization.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413971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PROBABILISTIC FRAMEWORK: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Along with the deep learning model,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incorporates a probabilistic framework to model and handle uncertainties in the received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signals.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helps in understanding and predicting the relationship between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access points (APs) and the device's location more accurately.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handle noise better than deterministic methods but may assume signal independence between APs, which can limit accuracy.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11075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HYBRID TECHNIQUES: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additional sensors or data to improve accuracy. However, these techniques might not be supported by all mobile devices.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DETAILED CHANNEL STATE INFORMATION: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Specialized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chips can provide more detailed data to combat noise, but this is not widely supported across all mobile devices.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20867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WiDEEP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leverages deep learning to capture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access points (APs) and their corresponding fingerprint locations.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Accounts for CORRELATION between different APs: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Unlike traditional probabilistic techniques that assume APs' signals are independent,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WiDeep's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deep learning model accounts for the correlation between different APs.</a:t>
            </a: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652F074-3F7A-D10B-9398-BB68E962B54A}"/>
              </a:ext>
            </a:extLst>
          </p:cNvPr>
          <p:cNvSpPr/>
          <p:nvPr/>
        </p:nvSpPr>
        <p:spPr>
          <a:xfrm>
            <a:off x="4913910" y="1477297"/>
            <a:ext cx="3219046" cy="32446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complex, non-linear relationships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186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WiDEEP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59"/>
            <a:ext cx="8191500" cy="36873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+mj-lt"/>
              <a:buAutoNum type="arabicPeriod" startAt="2"/>
            </a:pPr>
            <a:r>
              <a:rPr lang="en-US" sz="1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Handling Device Heterogeneity:</a:t>
            </a:r>
          </a:p>
          <a:p>
            <a:pPr algn="just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uses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stacked denoising autoencoders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 type of deep learning model that robustly processes noisy data. These autoencoders help in extracting meaningful representations of the relationship between noisy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scans and fingerprint locations.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 startAt="3"/>
            </a:pPr>
            <a:r>
              <a:rPr lang="en-US" sz="1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Regularization Technique: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enhance robustness and prevent overfitting,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WiDeep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incorporates a regularization technique that improves the system’s generalization capability.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  <p:extLst>
      <p:ext uri="{BB962C8B-B14F-4D97-AF65-F5344CB8AC3E}">
        <p14:creationId xmlns:p14="http://schemas.microsoft.com/office/powerpoint/2010/main" val="78584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894</Words>
  <Application>Microsoft Office PowerPoint</Application>
  <PresentationFormat>On-screen Show (16:9)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Playfair Display</vt:lpstr>
      <vt:lpstr>Algerian</vt:lpstr>
      <vt:lpstr>Arial</vt:lpstr>
      <vt:lpstr>Helvetica Neue</vt:lpstr>
      <vt:lpstr>Calibri</vt:lpstr>
      <vt:lpstr>Times New Roman</vt:lpstr>
      <vt:lpstr>Office Theme</vt:lpstr>
      <vt:lpstr>PowerPoint Presentation</vt:lpstr>
      <vt:lpstr>Abstract</vt:lpstr>
      <vt:lpstr>Challenges</vt:lpstr>
      <vt:lpstr>Solutions</vt:lpstr>
      <vt:lpstr>Approach</vt:lpstr>
      <vt:lpstr>Approach</vt:lpstr>
      <vt:lpstr>Approach</vt:lpstr>
      <vt:lpstr>WiDEEP</vt:lpstr>
      <vt:lpstr>WiDEEP</vt:lpstr>
      <vt:lpstr>Denoising Autoencoder</vt:lpstr>
      <vt:lpstr>WiDEEP Architecture</vt:lpstr>
      <vt:lpstr>PowerPoint Presentation</vt:lpstr>
      <vt:lpstr>Evaluation</vt:lpstr>
      <vt:lpstr>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madhunandana hm</dc:creator>
  <cp:lastModifiedBy>Sushanth S Rao</cp:lastModifiedBy>
  <cp:revision>373</cp:revision>
  <dcterms:modified xsi:type="dcterms:W3CDTF">2024-10-10T09:44:54Z</dcterms:modified>
</cp:coreProperties>
</file>