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0" r:id="rId3"/>
    <p:sldMasterId id="2147483662" r:id="rId4"/>
    <p:sldMasterId id="2147483664" r:id="rId5"/>
  </p:sldMasterIdLst>
  <p:notesMasterIdLst>
    <p:notesMasterId r:id="rId7"/>
  </p:notesMasterIdLst>
  <p:sldIdLst>
    <p:sldId id="256" r:id="rId6"/>
    <p:sldId id="270" r:id="rId8"/>
    <p:sldId id="273" r:id="rId9"/>
    <p:sldId id="272" r:id="rId10"/>
    <p:sldId id="269" r:id="rId11"/>
  </p:sldIdLst>
  <p:sldSz cx="9144000" cy="5143500" type="screen16x9"/>
  <p:notesSz cx="6858000" cy="9144000"/>
  <p:embeddedFontLst>
    <p:embeddedFont>
      <p:font typeface="Calibri" panose="020F0502020204030204"/>
      <p:regular r:id="rId15"/>
    </p:embeddedFont>
    <p:embeddedFont>
      <p:font typeface="Playfair Display" panose="00000500000000000000"/>
      <p:regular r:id="rId16"/>
      <p:bold r:id="rId17"/>
      <p:italic r:id="rId18"/>
      <p:boldItalic r:id="rId19"/>
    </p:embeddedFont>
    <p:embeddedFont>
      <p:font typeface="Helvetica Neue" panose="020B0604020202020204"/>
      <p:regular r:id="rId20"/>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0" d="100"/>
          <a:sy n="100" d="100"/>
        </p:scale>
        <p:origin x="0" y="0"/>
      </p:cViewPr>
      <p:guideLst>
        <p:guide orient="horz" pos="1620"/>
        <p:guide pos="2882"/>
      </p:guideLst>
    </p:cSldViewPr>
  </p:slide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notesMaster" Target="notesMasters/notesMaster1.xml"/><Relationship Id="rId6" Type="http://schemas.openxmlformats.org/officeDocument/2006/relationships/slide" Target="slides/slide1.xml"/><Relationship Id="rId5" Type="http://schemas.openxmlformats.org/officeDocument/2006/relationships/slideMaster" Target="slideMasters/slideMaster4.xml"/><Relationship Id="rId4" Type="http://schemas.openxmlformats.org/officeDocument/2006/relationships/slideMaster" Target="slideMasters/slideMaster3.xml"/><Relationship Id="rId3" Type="http://schemas.openxmlformats.org/officeDocument/2006/relationships/slideMaster" Target="slideMasters/slideMaster2.xml"/><Relationship Id="rId20" Type="http://schemas.openxmlformats.org/officeDocument/2006/relationships/font" Target="fonts/font6.fntdata"/><Relationship Id="rId2" Type="http://schemas.openxmlformats.org/officeDocument/2006/relationships/theme" Target="theme/theme1.xml"/><Relationship Id="rId19" Type="http://schemas.openxmlformats.org/officeDocument/2006/relationships/font" Target="fonts/font5.fntdata"/><Relationship Id="rId18" Type="http://schemas.openxmlformats.org/officeDocument/2006/relationships/font" Target="fonts/font4.fntdata"/><Relationship Id="rId17" Type="http://schemas.openxmlformats.org/officeDocument/2006/relationships/font" Target="fonts/font3.fntdata"/><Relationship Id="rId16" Type="http://schemas.openxmlformats.org/officeDocument/2006/relationships/font" Target="fonts/font2.fntdata"/><Relationship Id="rId15" Type="http://schemas.openxmlformats.org/officeDocument/2006/relationships/font" Target="fonts/font1.fntdata"/><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0"/>
        <p:cNvGrpSpPr/>
        <p:nvPr/>
      </p:nvGrpSpPr>
      <p:grpSpPr>
        <a:xfrm>
          <a:off x="0" y="0"/>
          <a:ext cx="0" cy="0"/>
          <a:chOff x="0" y="0"/>
          <a:chExt cx="0" cy="0"/>
        </a:xfrm>
      </p:grpSpPr>
      <p:sp>
        <p:nvSpPr>
          <p:cNvPr id="91" name="Google Shape;91;g21303279f16_2_10:notes"/>
          <p:cNvSpPr txBox="1">
            <a:spLocks noGrp="1"/>
          </p:cNvSpPr>
          <p:nvPr>
            <p:ph type="body" idx="1"/>
          </p:nvPr>
        </p:nvSpPr>
        <p:spPr>
          <a:xfrm>
            <a:off x="685583" y="4400004"/>
            <a:ext cx="5486833" cy="3601637"/>
          </a:xfrm>
          <a:prstGeom prst="rect">
            <a:avLst/>
          </a:prstGeom>
        </p:spPr>
        <p:txBody>
          <a:bodyPr spcFirstLastPara="1" wrap="square" lIns="45425" tIns="45425" rIns="45425" bIns="45425" anchor="t" anchorCtr="0">
            <a:noAutofit/>
          </a:bodyPr>
          <a:lstStyle/>
          <a:p>
            <a:pPr marL="0" lvl="0" indent="0" algn="l" rtl="0">
              <a:spcBef>
                <a:spcPts val="0"/>
              </a:spcBef>
              <a:spcAft>
                <a:spcPts val="0"/>
              </a:spcAft>
              <a:buNone/>
            </a:pPr>
          </a:p>
        </p:txBody>
      </p:sp>
      <p:sp>
        <p:nvSpPr>
          <p:cNvPr id="92" name="Google Shape;92;g21303279f16_2_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g21303279f16_7_18:notes"/>
          <p:cNvSpPr txBox="1">
            <a:spLocks noGrp="1"/>
          </p:cNvSpPr>
          <p:nvPr>
            <p:ph type="body" idx="1"/>
          </p:nvPr>
        </p:nvSpPr>
        <p:spPr>
          <a:xfrm>
            <a:off x="685583" y="4400004"/>
            <a:ext cx="5486833" cy="3601637"/>
          </a:xfrm>
          <a:prstGeom prst="rect">
            <a:avLst/>
          </a:prstGeom>
        </p:spPr>
        <p:txBody>
          <a:bodyPr spcFirstLastPara="1" wrap="square" lIns="45425" tIns="45425" rIns="45425" bIns="45425" anchor="t" anchorCtr="0">
            <a:noAutofit/>
          </a:bodyPr>
          <a:lstStyle/>
          <a:p>
            <a:pPr marL="0" lvl="0" indent="0" algn="l" rtl="0">
              <a:spcBef>
                <a:spcPts val="0"/>
              </a:spcBef>
              <a:spcAft>
                <a:spcPts val="0"/>
              </a:spcAft>
              <a:buNone/>
            </a:pPr>
          </a:p>
        </p:txBody>
      </p:sp>
      <p:sp>
        <p:nvSpPr>
          <p:cNvPr id="106" name="Google Shape;106;g21303279f16_7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g21303279f16_7_18:notes"/>
          <p:cNvSpPr txBox="1">
            <a:spLocks noGrp="1"/>
          </p:cNvSpPr>
          <p:nvPr>
            <p:ph type="body" idx="1"/>
          </p:nvPr>
        </p:nvSpPr>
        <p:spPr>
          <a:xfrm>
            <a:off x="685583" y="4400004"/>
            <a:ext cx="5486833" cy="3601637"/>
          </a:xfrm>
          <a:prstGeom prst="rect">
            <a:avLst/>
          </a:prstGeom>
        </p:spPr>
        <p:txBody>
          <a:bodyPr spcFirstLastPara="1" wrap="square" lIns="45425" tIns="45425" rIns="45425" bIns="45425" anchor="t" anchorCtr="0">
            <a:noAutofit/>
          </a:bodyPr>
          <a:lstStyle/>
          <a:p>
            <a:pPr marL="0" lvl="0" indent="0" algn="l" rtl="0">
              <a:spcBef>
                <a:spcPts val="0"/>
              </a:spcBef>
              <a:spcAft>
                <a:spcPts val="0"/>
              </a:spcAft>
              <a:buNone/>
            </a:pPr>
          </a:p>
        </p:txBody>
      </p:sp>
      <p:sp>
        <p:nvSpPr>
          <p:cNvPr id="106" name="Google Shape;106;g21303279f16_7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4"/>
        <p:cNvGrpSpPr/>
        <p:nvPr/>
      </p:nvGrpSpPr>
      <p:grpSpPr>
        <a:xfrm>
          <a:off x="0" y="0"/>
          <a:ext cx="0" cy="0"/>
          <a:chOff x="0" y="0"/>
          <a:chExt cx="0" cy="0"/>
        </a:xfrm>
      </p:grpSpPr>
      <p:sp>
        <p:nvSpPr>
          <p:cNvPr id="105" name="Google Shape;105;g21303279f16_7_18:notes"/>
          <p:cNvSpPr txBox="1">
            <a:spLocks noGrp="1"/>
          </p:cNvSpPr>
          <p:nvPr>
            <p:ph type="body" idx="1"/>
          </p:nvPr>
        </p:nvSpPr>
        <p:spPr>
          <a:xfrm>
            <a:off x="685583" y="4400004"/>
            <a:ext cx="5486833" cy="3601637"/>
          </a:xfrm>
          <a:prstGeom prst="rect">
            <a:avLst/>
          </a:prstGeom>
        </p:spPr>
        <p:txBody>
          <a:bodyPr spcFirstLastPara="1" wrap="square" lIns="45425" tIns="45425" rIns="45425" bIns="45425" anchor="t" anchorCtr="0">
            <a:noAutofit/>
          </a:bodyPr>
          <a:lstStyle/>
          <a:p>
            <a:pPr marL="0" lvl="0" indent="0" algn="l" rtl="0">
              <a:spcBef>
                <a:spcPts val="0"/>
              </a:spcBef>
              <a:spcAft>
                <a:spcPts val="0"/>
              </a:spcAft>
              <a:buNone/>
            </a:pPr>
          </a:p>
        </p:txBody>
      </p:sp>
      <p:sp>
        <p:nvSpPr>
          <p:cNvPr id="106" name="Google Shape;106;g21303279f16_7_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3"/>
        <p:cNvGrpSpPr/>
        <p:nvPr/>
      </p:nvGrpSpPr>
      <p:grpSpPr>
        <a:xfrm>
          <a:off x="0" y="0"/>
          <a:ext cx="0" cy="0"/>
          <a:chOff x="0" y="0"/>
          <a:chExt cx="0" cy="0"/>
        </a:xfrm>
      </p:grpSpPr>
      <p:sp>
        <p:nvSpPr>
          <p:cNvPr id="204" name="Google Shape;204;g21303279f16_69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21303279f16_69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showMasterSp="0" matchingName="Blank">
  <p:cSld name="OBJECT">
    <p:spTree>
      <p:nvGrpSpPr>
        <p:cNvPr id="1" name="Shape 56"/>
        <p:cNvGrpSpPr/>
        <p:nvPr/>
      </p:nvGrpSpPr>
      <p:grpSpPr>
        <a:xfrm>
          <a:off x="0" y="0"/>
          <a:ext cx="0" cy="0"/>
          <a:chOff x="0" y="0"/>
          <a:chExt cx="0" cy="0"/>
        </a:xfrm>
      </p:grpSpPr>
      <p:sp>
        <p:nvSpPr>
          <p:cNvPr id="57" name="Google Shape;57;p14"/>
          <p:cNvSpPr txBox="1">
            <a:spLocks noGrp="1"/>
          </p:cNvSpPr>
          <p:nvPr>
            <p:ph type="ftr" idx="11"/>
          </p:nvPr>
        </p:nvSpPr>
        <p:spPr>
          <a:xfrm>
            <a:off x="3109133" y="4783224"/>
            <a:ext cx="2925733" cy="25775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58" name="Google Shape;58;p14"/>
          <p:cNvSpPr txBox="1">
            <a:spLocks noGrp="1"/>
          </p:cNvSpPr>
          <p:nvPr>
            <p:ph type="dt" idx="10"/>
          </p:nvPr>
        </p:nvSpPr>
        <p:spPr>
          <a:xfrm>
            <a:off x="457055" y="4783224"/>
            <a:ext cx="2103322" cy="25775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solidFill>
                  <a:srgbClr val="898989"/>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59" name="Google Shape;59;p14"/>
          <p:cNvSpPr txBox="1">
            <a:spLocks noGrp="1"/>
          </p:cNvSpPr>
          <p:nvPr>
            <p:ph type="sldNum" idx="12"/>
          </p:nvPr>
        </p:nvSpPr>
        <p:spPr>
          <a:xfrm>
            <a:off x="6583622" y="4783224"/>
            <a:ext cx="2103322" cy="25775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matchingName="1_Title Slide">
  <p:cSld name="TITLE">
    <p:spTree>
      <p:nvGrpSpPr>
        <p:cNvPr id="1" name="Shape 72"/>
        <p:cNvGrpSpPr/>
        <p:nvPr/>
      </p:nvGrpSpPr>
      <p:grpSpPr>
        <a:xfrm>
          <a:off x="0" y="0"/>
          <a:ext cx="0" cy="0"/>
          <a:chOff x="0" y="0"/>
          <a:chExt cx="0" cy="0"/>
        </a:xfrm>
      </p:grpSpPr>
      <p:sp>
        <p:nvSpPr>
          <p:cNvPr id="73" name="Google Shape;73;p16"/>
          <p:cNvSpPr txBox="1">
            <a:spLocks noGrp="1"/>
          </p:cNvSpPr>
          <p:nvPr>
            <p:ph type="ctrTitle"/>
          </p:nvPr>
        </p:nvSpPr>
        <p:spPr>
          <a:xfrm>
            <a:off x="685800" y="1597819"/>
            <a:ext cx="7772400" cy="12597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600"/>
              <a:buNone/>
              <a:defRPr/>
            </a:lvl1pPr>
            <a:lvl2pPr lvl="1" algn="ctr">
              <a:spcBef>
                <a:spcPts val="0"/>
              </a:spcBef>
              <a:spcAft>
                <a:spcPts val="0"/>
              </a:spcAft>
              <a:buSzPts val="600"/>
              <a:buNone/>
              <a:defRPr/>
            </a:lvl2pPr>
            <a:lvl3pPr lvl="2" algn="ctr">
              <a:spcBef>
                <a:spcPts val="0"/>
              </a:spcBef>
              <a:spcAft>
                <a:spcPts val="0"/>
              </a:spcAft>
              <a:buSzPts val="600"/>
              <a:buNone/>
              <a:defRPr/>
            </a:lvl3pPr>
            <a:lvl4pPr lvl="3" algn="ctr">
              <a:spcBef>
                <a:spcPts val="0"/>
              </a:spcBef>
              <a:spcAft>
                <a:spcPts val="0"/>
              </a:spcAft>
              <a:buSzPts val="600"/>
              <a:buNone/>
              <a:defRPr/>
            </a:lvl4pPr>
            <a:lvl5pPr lvl="4" algn="ctr">
              <a:spcBef>
                <a:spcPts val="0"/>
              </a:spcBef>
              <a:spcAft>
                <a:spcPts val="0"/>
              </a:spcAft>
              <a:buSzPts val="600"/>
              <a:buNone/>
              <a:defRPr/>
            </a:lvl5pPr>
            <a:lvl6pPr lvl="5" algn="ctr">
              <a:spcBef>
                <a:spcPts val="0"/>
              </a:spcBef>
              <a:spcAft>
                <a:spcPts val="0"/>
              </a:spcAft>
              <a:buSzPts val="600"/>
              <a:buNone/>
              <a:defRPr/>
            </a:lvl6pPr>
            <a:lvl7pPr lvl="6" algn="ctr">
              <a:spcBef>
                <a:spcPts val="0"/>
              </a:spcBef>
              <a:spcAft>
                <a:spcPts val="0"/>
              </a:spcAft>
              <a:buSzPts val="600"/>
              <a:buNone/>
              <a:defRPr/>
            </a:lvl7pPr>
            <a:lvl8pPr lvl="7" algn="ctr">
              <a:spcBef>
                <a:spcPts val="0"/>
              </a:spcBef>
              <a:spcAft>
                <a:spcPts val="0"/>
              </a:spcAft>
              <a:buSzPts val="600"/>
              <a:buNone/>
              <a:defRPr/>
            </a:lvl8pPr>
            <a:lvl9pPr lvl="8" algn="ctr">
              <a:spcBef>
                <a:spcPts val="0"/>
              </a:spcBef>
              <a:spcAft>
                <a:spcPts val="0"/>
              </a:spcAft>
              <a:buSzPts val="600"/>
              <a:buNone/>
              <a:defRPr/>
            </a:lvl9pPr>
          </a:lstStyle>
          <a:p/>
        </p:txBody>
      </p:sp>
      <p:sp>
        <p:nvSpPr>
          <p:cNvPr id="74" name="Google Shape;74;p16"/>
          <p:cNvSpPr txBox="1">
            <a:spLocks noGrp="1"/>
          </p:cNvSpPr>
          <p:nvPr>
            <p:ph type="subTitle" idx="1"/>
          </p:nvPr>
        </p:nvSpPr>
        <p:spPr>
          <a:xfrm>
            <a:off x="1371600" y="2914650"/>
            <a:ext cx="6400800" cy="125979"/>
          </a:xfrm>
          <a:prstGeom prst="rect">
            <a:avLst/>
          </a:prstGeom>
          <a:noFill/>
          <a:ln>
            <a:noFill/>
          </a:ln>
        </p:spPr>
        <p:txBody>
          <a:bodyPr spcFirstLastPara="1" wrap="square" lIns="0" tIns="0" rIns="0" bIns="0" anchor="t" anchorCtr="0">
            <a:spAutoFit/>
          </a:bodyPr>
          <a:lstStyle>
            <a:lvl1pPr lvl="0" algn="ctr">
              <a:spcBef>
                <a:spcPts val="200"/>
              </a:spcBef>
              <a:spcAft>
                <a:spcPts val="0"/>
              </a:spcAft>
              <a:buClr>
                <a:srgbClr val="888888"/>
              </a:buClr>
              <a:buSzPts val="800"/>
              <a:buFont typeface="Calibri" panose="020F0502020204030204"/>
              <a:buNone/>
              <a:defRPr>
                <a:solidFill>
                  <a:srgbClr val="888888"/>
                </a:solidFill>
              </a:defRPr>
            </a:lvl1pPr>
            <a:lvl2pPr lvl="1" algn="ctr">
              <a:spcBef>
                <a:spcPts val="200"/>
              </a:spcBef>
              <a:spcAft>
                <a:spcPts val="0"/>
              </a:spcAft>
              <a:buClr>
                <a:srgbClr val="888888"/>
              </a:buClr>
              <a:buSzPts val="800"/>
              <a:buFont typeface="Calibri" panose="020F0502020204030204"/>
              <a:buNone/>
              <a:defRPr>
                <a:solidFill>
                  <a:srgbClr val="888888"/>
                </a:solidFill>
              </a:defRPr>
            </a:lvl2pPr>
            <a:lvl3pPr lvl="2" algn="ctr">
              <a:spcBef>
                <a:spcPts val="200"/>
              </a:spcBef>
              <a:spcAft>
                <a:spcPts val="0"/>
              </a:spcAft>
              <a:buClr>
                <a:srgbClr val="888888"/>
              </a:buClr>
              <a:buSzPts val="800"/>
              <a:buFont typeface="Calibri" panose="020F0502020204030204"/>
              <a:buNone/>
              <a:defRPr>
                <a:solidFill>
                  <a:srgbClr val="888888"/>
                </a:solidFill>
              </a:defRPr>
            </a:lvl3pPr>
            <a:lvl4pPr lvl="3" algn="ctr">
              <a:spcBef>
                <a:spcPts val="200"/>
              </a:spcBef>
              <a:spcAft>
                <a:spcPts val="0"/>
              </a:spcAft>
              <a:buClr>
                <a:srgbClr val="888888"/>
              </a:buClr>
              <a:buSzPts val="800"/>
              <a:buFont typeface="Calibri" panose="020F0502020204030204"/>
              <a:buNone/>
              <a:defRPr>
                <a:solidFill>
                  <a:srgbClr val="888888"/>
                </a:solidFill>
              </a:defRPr>
            </a:lvl4pPr>
            <a:lvl5pPr lvl="4" algn="ctr">
              <a:spcBef>
                <a:spcPts val="200"/>
              </a:spcBef>
              <a:spcAft>
                <a:spcPts val="0"/>
              </a:spcAft>
              <a:buClr>
                <a:srgbClr val="888888"/>
              </a:buClr>
              <a:buSzPts val="800"/>
              <a:buFont typeface="Calibri" panose="020F0502020204030204"/>
              <a:buNone/>
              <a:defRPr>
                <a:solidFill>
                  <a:srgbClr val="888888"/>
                </a:solidFill>
              </a:defRPr>
            </a:lvl5pPr>
            <a:lvl6pPr lvl="5" algn="ctr">
              <a:spcBef>
                <a:spcPts val="0"/>
              </a:spcBef>
              <a:spcAft>
                <a:spcPts val="0"/>
              </a:spcAft>
              <a:buClr>
                <a:srgbClr val="888888"/>
              </a:buClr>
              <a:buSzPts val="800"/>
              <a:buFont typeface="Calibri" panose="020F0502020204030204"/>
              <a:buNone/>
              <a:defRPr>
                <a:solidFill>
                  <a:srgbClr val="888888"/>
                </a:solidFill>
              </a:defRPr>
            </a:lvl6pPr>
            <a:lvl7pPr lvl="6" algn="ctr">
              <a:spcBef>
                <a:spcPts val="0"/>
              </a:spcBef>
              <a:spcAft>
                <a:spcPts val="0"/>
              </a:spcAft>
              <a:buClr>
                <a:srgbClr val="888888"/>
              </a:buClr>
              <a:buSzPts val="800"/>
              <a:buFont typeface="Calibri" panose="020F0502020204030204"/>
              <a:buNone/>
              <a:defRPr>
                <a:solidFill>
                  <a:srgbClr val="888888"/>
                </a:solidFill>
              </a:defRPr>
            </a:lvl7pPr>
            <a:lvl8pPr lvl="7" algn="ctr">
              <a:spcBef>
                <a:spcPts val="0"/>
              </a:spcBef>
              <a:spcAft>
                <a:spcPts val="0"/>
              </a:spcAft>
              <a:buClr>
                <a:srgbClr val="888888"/>
              </a:buClr>
              <a:buSzPts val="800"/>
              <a:buFont typeface="Calibri" panose="020F0502020204030204"/>
              <a:buNone/>
              <a:defRPr>
                <a:solidFill>
                  <a:srgbClr val="888888"/>
                </a:solidFill>
              </a:defRPr>
            </a:lvl8pPr>
            <a:lvl9pPr lvl="8" algn="ctr">
              <a:spcBef>
                <a:spcPts val="0"/>
              </a:spcBef>
              <a:spcAft>
                <a:spcPts val="0"/>
              </a:spcAft>
              <a:buClr>
                <a:srgbClr val="888888"/>
              </a:buClr>
              <a:buSzPts val="800"/>
              <a:buFont typeface="Calibri" panose="020F0502020204030204"/>
              <a:buNone/>
              <a:defRPr>
                <a:solidFill>
                  <a:srgbClr val="888888"/>
                </a:solidFill>
              </a:defRPr>
            </a:lvl9pPr>
          </a:lstStyle>
          <a:p/>
        </p:txBody>
      </p:sp>
      <p:sp>
        <p:nvSpPr>
          <p:cNvPr id="75" name="Google Shape;75;p16"/>
          <p:cNvSpPr txBox="1">
            <a:spLocks noGrp="1"/>
          </p:cNvSpPr>
          <p:nvPr>
            <p:ph type="dt" idx="10"/>
          </p:nvPr>
        </p:nvSpPr>
        <p:spPr>
          <a:xfrm>
            <a:off x="457055" y="4783224"/>
            <a:ext cx="2103322" cy="12562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solidFill>
                  <a:srgbClr val="898989"/>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76" name="Google Shape;76;p16"/>
          <p:cNvSpPr txBox="1">
            <a:spLocks noGrp="1"/>
          </p:cNvSpPr>
          <p:nvPr>
            <p:ph type="ftr" idx="11"/>
          </p:nvPr>
        </p:nvSpPr>
        <p:spPr>
          <a:xfrm>
            <a:off x="3109133" y="4783224"/>
            <a:ext cx="2925733" cy="125627"/>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77" name="Google Shape;77;p16"/>
          <p:cNvSpPr txBox="1">
            <a:spLocks noGrp="1"/>
          </p:cNvSpPr>
          <p:nvPr>
            <p:ph type="sldNum" idx="12"/>
          </p:nvPr>
        </p:nvSpPr>
        <p:spPr>
          <a:xfrm>
            <a:off x="6583622" y="4783224"/>
            <a:ext cx="2103322" cy="125627"/>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264269" y="185553"/>
            <a:ext cx="8615462" cy="220209"/>
          </a:xfrm>
          <a:prstGeom prst="rect">
            <a:avLst/>
          </a:prstGeom>
          <a:noFill/>
          <a:ln>
            <a:noFill/>
          </a:ln>
        </p:spPr>
        <p:txBody>
          <a:bodyPr spcFirstLastPara="1" wrap="square" lIns="0" tIns="0" rIns="0" bIns="0" anchor="t" anchorCtr="0">
            <a:spAutoFit/>
          </a:bodyPr>
          <a:lstStyle>
            <a:lvl1pPr lvl="0" algn="ctr">
              <a:spcBef>
                <a:spcPts val="0"/>
              </a:spcBef>
              <a:spcAft>
                <a:spcPts val="0"/>
              </a:spcAft>
              <a:buSzPts val="600"/>
              <a:buNone/>
              <a:defRPr sz="1400" b="0" i="1">
                <a:solidFill>
                  <a:srgbClr val="422C75"/>
                </a:solidFill>
                <a:latin typeface="Playfair Display" panose="00000500000000000000"/>
                <a:ea typeface="Playfair Display" panose="00000500000000000000"/>
                <a:cs typeface="Playfair Display" panose="00000500000000000000"/>
                <a:sym typeface="Playfair Display" panose="00000500000000000000"/>
              </a:defRPr>
            </a:lvl1pPr>
            <a:lvl2pPr lvl="1" algn="ctr">
              <a:spcBef>
                <a:spcPts val="0"/>
              </a:spcBef>
              <a:spcAft>
                <a:spcPts val="0"/>
              </a:spcAft>
              <a:buSzPts val="600"/>
              <a:buNone/>
              <a:defRPr/>
            </a:lvl2pPr>
            <a:lvl3pPr lvl="2" algn="ctr">
              <a:spcBef>
                <a:spcPts val="0"/>
              </a:spcBef>
              <a:spcAft>
                <a:spcPts val="0"/>
              </a:spcAft>
              <a:buSzPts val="600"/>
              <a:buNone/>
              <a:defRPr/>
            </a:lvl3pPr>
            <a:lvl4pPr lvl="3" algn="ctr">
              <a:spcBef>
                <a:spcPts val="0"/>
              </a:spcBef>
              <a:spcAft>
                <a:spcPts val="0"/>
              </a:spcAft>
              <a:buSzPts val="600"/>
              <a:buNone/>
              <a:defRPr/>
            </a:lvl4pPr>
            <a:lvl5pPr lvl="4" algn="ctr">
              <a:spcBef>
                <a:spcPts val="0"/>
              </a:spcBef>
              <a:spcAft>
                <a:spcPts val="0"/>
              </a:spcAft>
              <a:buSzPts val="600"/>
              <a:buNone/>
              <a:defRPr/>
            </a:lvl5pPr>
            <a:lvl6pPr lvl="5" algn="ctr">
              <a:spcBef>
                <a:spcPts val="0"/>
              </a:spcBef>
              <a:spcAft>
                <a:spcPts val="0"/>
              </a:spcAft>
              <a:buSzPts val="600"/>
              <a:buNone/>
              <a:defRPr/>
            </a:lvl6pPr>
            <a:lvl7pPr lvl="6" algn="ctr">
              <a:spcBef>
                <a:spcPts val="0"/>
              </a:spcBef>
              <a:spcAft>
                <a:spcPts val="0"/>
              </a:spcAft>
              <a:buSzPts val="600"/>
              <a:buNone/>
              <a:defRPr/>
            </a:lvl7pPr>
            <a:lvl8pPr lvl="7" algn="ctr">
              <a:spcBef>
                <a:spcPts val="0"/>
              </a:spcBef>
              <a:spcAft>
                <a:spcPts val="0"/>
              </a:spcAft>
              <a:buSzPts val="600"/>
              <a:buNone/>
              <a:defRPr/>
            </a:lvl8pPr>
            <a:lvl9pPr lvl="8" algn="ctr">
              <a:spcBef>
                <a:spcPts val="0"/>
              </a:spcBef>
              <a:spcAft>
                <a:spcPts val="0"/>
              </a:spcAft>
              <a:buSzPts val="600"/>
              <a:buNone/>
              <a:defRPr/>
            </a:lvl9pPr>
          </a:lstStyle>
          <a:p/>
        </p:txBody>
      </p:sp>
      <p:sp>
        <p:nvSpPr>
          <p:cNvPr id="86" name="Google Shape;86;p18"/>
          <p:cNvSpPr txBox="1">
            <a:spLocks noGrp="1"/>
          </p:cNvSpPr>
          <p:nvPr>
            <p:ph type="body" idx="1"/>
          </p:nvPr>
        </p:nvSpPr>
        <p:spPr>
          <a:xfrm>
            <a:off x="1249141" y="1188406"/>
            <a:ext cx="6645718" cy="1033176"/>
          </a:xfrm>
          <a:prstGeom prst="rect">
            <a:avLst/>
          </a:prstGeom>
          <a:noFill/>
          <a:ln>
            <a:noFill/>
          </a:ln>
        </p:spPr>
        <p:txBody>
          <a:bodyPr spcFirstLastPara="1" wrap="square" lIns="0" tIns="0" rIns="0" bIns="0" anchor="t" anchorCtr="0">
            <a:spAutoFit/>
          </a:bodyPr>
          <a:lstStyle>
            <a:lvl1pPr marL="457200" lvl="0" indent="-228600" algn="l">
              <a:spcBef>
                <a:spcPts val="200"/>
              </a:spcBef>
              <a:spcAft>
                <a:spcPts val="0"/>
              </a:spcAft>
              <a:buSzPts val="600"/>
              <a:buNone/>
              <a:defRPr b="0" i="0">
                <a:solidFill>
                  <a:schemeClr val="dk1"/>
                </a:solidFill>
              </a:defRPr>
            </a:lvl1pPr>
            <a:lvl2pPr marL="914400" lvl="1" indent="-228600" algn="l">
              <a:spcBef>
                <a:spcPts val="200"/>
              </a:spcBef>
              <a:spcAft>
                <a:spcPts val="0"/>
              </a:spcAft>
              <a:buSzPts val="600"/>
              <a:buNone/>
              <a:defRPr/>
            </a:lvl2pPr>
            <a:lvl3pPr marL="1371600" lvl="2" indent="-228600" algn="l">
              <a:spcBef>
                <a:spcPts val="200"/>
              </a:spcBef>
              <a:spcAft>
                <a:spcPts val="0"/>
              </a:spcAft>
              <a:buSzPts val="600"/>
              <a:buNone/>
              <a:defRPr/>
            </a:lvl3pPr>
            <a:lvl4pPr marL="1828800" lvl="3" indent="-228600" algn="l">
              <a:spcBef>
                <a:spcPts val="200"/>
              </a:spcBef>
              <a:spcAft>
                <a:spcPts val="0"/>
              </a:spcAft>
              <a:buSzPts val="600"/>
              <a:buNone/>
              <a:defRPr/>
            </a:lvl4pPr>
            <a:lvl5pPr marL="2286000" lvl="4" indent="-228600" algn="l">
              <a:spcBef>
                <a:spcPts val="200"/>
              </a:spcBef>
              <a:spcAft>
                <a:spcPts val="0"/>
              </a:spcAft>
              <a:buSzPts val="600"/>
              <a:buNone/>
              <a:defRPr/>
            </a:lvl5pPr>
            <a:lvl6pPr marL="2743200" lvl="5" indent="-228600" algn="l">
              <a:spcBef>
                <a:spcPts val="0"/>
              </a:spcBef>
              <a:spcAft>
                <a:spcPts val="0"/>
              </a:spcAft>
              <a:buSzPts val="600"/>
              <a:buNone/>
              <a:defRPr/>
            </a:lvl6pPr>
            <a:lvl7pPr marL="3200400" lvl="6" indent="-228600" algn="l">
              <a:spcBef>
                <a:spcPts val="0"/>
              </a:spcBef>
              <a:spcAft>
                <a:spcPts val="0"/>
              </a:spcAft>
              <a:buSzPts val="600"/>
              <a:buNone/>
              <a:defRPr/>
            </a:lvl7pPr>
            <a:lvl8pPr marL="3657600" lvl="7" indent="-228600" algn="l">
              <a:spcBef>
                <a:spcPts val="0"/>
              </a:spcBef>
              <a:spcAft>
                <a:spcPts val="0"/>
              </a:spcAft>
              <a:buSzPts val="600"/>
              <a:buNone/>
              <a:defRPr/>
            </a:lvl8pPr>
            <a:lvl9pPr marL="4114800" lvl="8" indent="-228600" algn="l">
              <a:spcBef>
                <a:spcPts val="0"/>
              </a:spcBef>
              <a:spcAft>
                <a:spcPts val="0"/>
              </a:spcAft>
              <a:buSzPts val="600"/>
              <a:buNone/>
              <a:defRPr/>
            </a:lvl9pPr>
          </a:lstStyle>
          <a:p/>
        </p:txBody>
      </p:sp>
      <p:sp>
        <p:nvSpPr>
          <p:cNvPr id="87" name="Google Shape;87;p18"/>
          <p:cNvSpPr txBox="1">
            <a:spLocks noGrp="1"/>
          </p:cNvSpPr>
          <p:nvPr>
            <p:ph type="ftr" idx="11"/>
          </p:nvPr>
        </p:nvSpPr>
        <p:spPr>
          <a:xfrm>
            <a:off x="3109133" y="4783224"/>
            <a:ext cx="2925733" cy="25775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88" name="Google Shape;88;p18"/>
          <p:cNvSpPr txBox="1">
            <a:spLocks noGrp="1"/>
          </p:cNvSpPr>
          <p:nvPr>
            <p:ph type="dt" idx="10"/>
          </p:nvPr>
        </p:nvSpPr>
        <p:spPr>
          <a:xfrm>
            <a:off x="457055" y="4783224"/>
            <a:ext cx="2103322" cy="257752"/>
          </a:xfrm>
          <a:prstGeom prst="rect">
            <a:avLst/>
          </a:prstGeom>
          <a:noFill/>
          <a:ln>
            <a:noFill/>
          </a:ln>
        </p:spPr>
        <p:txBody>
          <a:bodyPr spcFirstLastPara="1" wrap="square" lIns="0" tIns="0" rIns="0" bIns="0" anchor="t" anchorCtr="0">
            <a:spAutoFit/>
          </a:bodyPr>
          <a:lstStyle>
            <a:lvl1pPr lvl="0" algn="l">
              <a:lnSpc>
                <a:spcPct val="100000"/>
              </a:lnSpc>
              <a:spcBef>
                <a:spcPts val="0"/>
              </a:spcBef>
              <a:spcAft>
                <a:spcPts val="0"/>
              </a:spcAft>
              <a:buSzPts val="600"/>
              <a:buNone/>
              <a:defRPr>
                <a:solidFill>
                  <a:srgbClr val="898989"/>
                </a:solidFill>
              </a:defRPr>
            </a:lvl1pPr>
            <a:lvl2pPr lvl="1" algn="l">
              <a:lnSpc>
                <a:spcPct val="100000"/>
              </a:lnSpc>
              <a:spcBef>
                <a:spcPts val="0"/>
              </a:spcBef>
              <a:spcAft>
                <a:spcPts val="0"/>
              </a:spcAft>
              <a:buSzPts val="600"/>
              <a:buNone/>
              <a:defRPr/>
            </a:lvl2pPr>
            <a:lvl3pPr lvl="2" algn="l">
              <a:lnSpc>
                <a:spcPct val="100000"/>
              </a:lnSpc>
              <a:spcBef>
                <a:spcPts val="0"/>
              </a:spcBef>
              <a:spcAft>
                <a:spcPts val="0"/>
              </a:spcAft>
              <a:buSzPts val="600"/>
              <a:buNone/>
              <a:defRPr/>
            </a:lvl3pPr>
            <a:lvl4pPr lvl="3" algn="l">
              <a:lnSpc>
                <a:spcPct val="100000"/>
              </a:lnSpc>
              <a:spcBef>
                <a:spcPts val="0"/>
              </a:spcBef>
              <a:spcAft>
                <a:spcPts val="0"/>
              </a:spcAft>
              <a:buSzPts val="600"/>
              <a:buNone/>
              <a:defRPr/>
            </a:lvl4pPr>
            <a:lvl5pPr lvl="4" algn="l">
              <a:lnSpc>
                <a:spcPct val="100000"/>
              </a:lnSpc>
              <a:spcBef>
                <a:spcPts val="0"/>
              </a:spcBef>
              <a:spcAft>
                <a:spcPts val="0"/>
              </a:spcAft>
              <a:buSzPts val="600"/>
              <a:buNone/>
              <a:defRPr/>
            </a:lvl5pPr>
            <a:lvl6pPr lvl="5" algn="l">
              <a:lnSpc>
                <a:spcPct val="100000"/>
              </a:lnSpc>
              <a:spcBef>
                <a:spcPts val="0"/>
              </a:spcBef>
              <a:spcAft>
                <a:spcPts val="0"/>
              </a:spcAft>
              <a:buSzPts val="600"/>
              <a:buNone/>
              <a:defRPr/>
            </a:lvl6pPr>
            <a:lvl7pPr lvl="6" algn="l">
              <a:lnSpc>
                <a:spcPct val="100000"/>
              </a:lnSpc>
              <a:spcBef>
                <a:spcPts val="0"/>
              </a:spcBef>
              <a:spcAft>
                <a:spcPts val="0"/>
              </a:spcAft>
              <a:buSzPts val="600"/>
              <a:buNone/>
              <a:defRPr/>
            </a:lvl7pPr>
            <a:lvl8pPr lvl="7" algn="l">
              <a:lnSpc>
                <a:spcPct val="100000"/>
              </a:lnSpc>
              <a:spcBef>
                <a:spcPts val="0"/>
              </a:spcBef>
              <a:spcAft>
                <a:spcPts val="0"/>
              </a:spcAft>
              <a:buSzPts val="600"/>
              <a:buNone/>
              <a:defRPr/>
            </a:lvl8pPr>
            <a:lvl9pPr lvl="8" algn="l">
              <a:lnSpc>
                <a:spcPct val="100000"/>
              </a:lnSpc>
              <a:spcBef>
                <a:spcPts val="0"/>
              </a:spcBef>
              <a:spcAft>
                <a:spcPts val="0"/>
              </a:spcAft>
              <a:buSzPts val="600"/>
              <a:buNone/>
              <a:defRPr/>
            </a:lvl9pPr>
          </a:lstStyle>
          <a:p/>
        </p:txBody>
      </p:sp>
      <p:sp>
        <p:nvSpPr>
          <p:cNvPr id="89" name="Google Shape;89;p18"/>
          <p:cNvSpPr txBox="1">
            <a:spLocks noGrp="1"/>
          </p:cNvSpPr>
          <p:nvPr>
            <p:ph type="sldNum" idx="12"/>
          </p:nvPr>
        </p:nvSpPr>
        <p:spPr>
          <a:xfrm>
            <a:off x="6583622" y="4783224"/>
            <a:ext cx="2103322" cy="257752"/>
          </a:xfrm>
          <a:prstGeom prst="rect">
            <a:avLst/>
          </a:prstGeom>
          <a:noFill/>
          <a:ln>
            <a:noFill/>
          </a:ln>
        </p:spPr>
        <p:txBody>
          <a:bodyPr spcFirstLastPara="1" wrap="square" lIns="0" tIns="0" rIns="0" bIns="0" anchor="t" anchorCtr="0">
            <a:spAutoFit/>
          </a:bodyPr>
          <a:lstStyle>
            <a:lvl1pPr marL="0" marR="0" lvl="0"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 matchingName="Title and body">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264269" y="185553"/>
            <a:ext cx="8615462" cy="220209"/>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52" name="Google Shape;52;p13"/>
          <p:cNvSpPr txBox="1">
            <a:spLocks noGrp="1"/>
          </p:cNvSpPr>
          <p:nvPr>
            <p:ph type="body" idx="1"/>
          </p:nvPr>
        </p:nvSpPr>
        <p:spPr>
          <a:xfrm>
            <a:off x="1249141" y="1188406"/>
            <a:ext cx="6645718" cy="1033176"/>
          </a:xfrm>
          <a:prstGeom prst="rect">
            <a:avLst/>
          </a:prstGeom>
          <a:noFill/>
          <a:ln>
            <a:noFill/>
          </a:ln>
        </p:spPr>
        <p:txBody>
          <a:bodyPr spcFirstLastPara="1" wrap="square" lIns="0" tIns="0" rIns="0" bIns="0" anchor="t" anchorCtr="0">
            <a:spAutoFit/>
          </a:bodyPr>
          <a:lstStyle>
            <a:lvl1pPr marL="457200" marR="0" lvl="0"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53" name="Google Shape;53;p13"/>
          <p:cNvSpPr txBox="1">
            <a:spLocks noGrp="1"/>
          </p:cNvSpPr>
          <p:nvPr>
            <p:ph type="ftr" idx="11"/>
          </p:nvPr>
        </p:nvSpPr>
        <p:spPr>
          <a:xfrm>
            <a:off x="3109133" y="4783224"/>
            <a:ext cx="2925733" cy="25775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4" name="Google Shape;54;p13"/>
          <p:cNvSpPr txBox="1">
            <a:spLocks noGrp="1"/>
          </p:cNvSpPr>
          <p:nvPr>
            <p:ph type="dt" idx="10"/>
          </p:nvPr>
        </p:nvSpPr>
        <p:spPr>
          <a:xfrm>
            <a:off x="457055" y="4783224"/>
            <a:ext cx="2103322" cy="25775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600"/>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55" name="Google Shape;55;p13"/>
          <p:cNvSpPr txBox="1">
            <a:spLocks noGrp="1"/>
          </p:cNvSpPr>
          <p:nvPr>
            <p:ph type="sldNum" idx="12"/>
          </p:nvPr>
        </p:nvSpPr>
        <p:spPr>
          <a:xfrm>
            <a:off x="6583622" y="4783224"/>
            <a:ext cx="2103322" cy="257752"/>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98989"/>
              </a:buClr>
              <a:buSzPts val="800"/>
              <a:buFont typeface="Calibri" panose="020F0502020204030204"/>
              <a:buNone/>
              <a:defRPr sz="800" b="0" i="0" u="none" strike="noStrike" cap="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sz="6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1"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0"/>
        <p:cNvGrpSpPr/>
        <p:nvPr/>
      </p:nvGrpSpPr>
      <p:grpSpPr>
        <a:xfrm>
          <a:off x="0" y="0"/>
          <a:ext cx="0" cy="0"/>
          <a:chOff x="0" y="0"/>
          <a:chExt cx="0" cy="0"/>
        </a:xfrm>
      </p:grpSpPr>
      <p:sp>
        <p:nvSpPr>
          <p:cNvPr id="61" name="Google Shape;61;p15"/>
          <p:cNvSpPr/>
          <p:nvPr/>
        </p:nvSpPr>
        <p:spPr>
          <a:xfrm>
            <a:off x="0" y="5137724"/>
            <a:ext cx="9144000" cy="0"/>
          </a:xfrm>
          <a:custGeom>
            <a:avLst/>
            <a:gdLst/>
            <a:ahLst/>
            <a:cxnLst/>
            <a:rect l="l" t="t" r="r" b="b"/>
            <a:pathLst>
              <a:path w="20104100" h="120000" extrusionOk="0">
                <a:moveTo>
                  <a:pt x="0" y="0"/>
                </a:moveTo>
                <a:lnTo>
                  <a:pt x="20104099"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2" name="Google Shape;62;p15"/>
          <p:cNvSpPr/>
          <p:nvPr/>
        </p:nvSpPr>
        <p:spPr>
          <a:xfrm>
            <a:off x="0" y="5127616"/>
            <a:ext cx="9131003" cy="0"/>
          </a:xfrm>
          <a:custGeom>
            <a:avLst/>
            <a:gdLst/>
            <a:ahLst/>
            <a:cxnLst/>
            <a:rect l="l" t="t" r="r" b="b"/>
            <a:pathLst>
              <a:path w="20076160" h="120000" extrusionOk="0">
                <a:moveTo>
                  <a:pt x="0" y="0"/>
                </a:moveTo>
                <a:lnTo>
                  <a:pt x="20076037" y="0"/>
                </a:lnTo>
              </a:path>
            </a:pathLst>
          </a:custGeom>
          <a:noFill/>
          <a:ln w="2285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3" name="Google Shape;63;p15"/>
          <p:cNvSpPr/>
          <p:nvPr/>
        </p:nvSpPr>
        <p:spPr>
          <a:xfrm>
            <a:off x="12997" y="21660"/>
            <a:ext cx="0" cy="5100180"/>
          </a:xfrm>
          <a:custGeom>
            <a:avLst/>
            <a:gdLst/>
            <a:ahLst/>
            <a:cxnLst/>
            <a:rect l="l" t="t" r="r" b="b"/>
            <a:pathLst>
              <a:path w="120000" h="11215370" extrusionOk="0">
                <a:moveTo>
                  <a:pt x="0" y="0"/>
                </a:moveTo>
                <a:lnTo>
                  <a:pt x="0" y="11215370"/>
                </a:lnTo>
              </a:path>
            </a:pathLst>
          </a:custGeom>
          <a:noFill/>
          <a:ln w="56200"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4" name="Google Shape;64;p15"/>
          <p:cNvSpPr/>
          <p:nvPr/>
        </p:nvSpPr>
        <p:spPr>
          <a:xfrm>
            <a:off x="0" y="10830"/>
            <a:ext cx="9144000" cy="0"/>
          </a:xfrm>
          <a:custGeom>
            <a:avLst/>
            <a:gdLst/>
            <a:ahLst/>
            <a:cxnLst/>
            <a:rect l="l" t="t" r="r" b="b"/>
            <a:pathLst>
              <a:path w="20104100" h="120000" extrusionOk="0">
                <a:moveTo>
                  <a:pt x="0" y="0"/>
                </a:moveTo>
                <a:lnTo>
                  <a:pt x="20104099" y="0"/>
                </a:lnTo>
              </a:path>
            </a:pathLst>
          </a:custGeom>
          <a:noFill/>
          <a:ln w="469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5" name="Google Shape;65;p15"/>
          <p:cNvSpPr/>
          <p:nvPr/>
        </p:nvSpPr>
        <p:spPr>
          <a:xfrm>
            <a:off x="9131003" y="5121840"/>
            <a:ext cx="12997" cy="10830"/>
          </a:xfrm>
          <a:custGeom>
            <a:avLst/>
            <a:gdLst/>
            <a:ahLst/>
            <a:cxnLst/>
            <a:rect l="l" t="t" r="r" b="b"/>
            <a:pathLst>
              <a:path w="28575" h="22859" extrusionOk="0">
                <a:moveTo>
                  <a:pt x="0" y="22856"/>
                </a:moveTo>
                <a:lnTo>
                  <a:pt x="28061" y="22856"/>
                </a:lnTo>
                <a:lnTo>
                  <a:pt x="28061" y="0"/>
                </a:lnTo>
                <a:lnTo>
                  <a:pt x="0" y="0"/>
                </a:lnTo>
                <a:lnTo>
                  <a:pt x="0" y="22856"/>
                </a:lnTo>
                <a:close/>
              </a:path>
            </a:pathLst>
          </a:custGeom>
          <a:solidFill>
            <a:srgbClr val="E76A81"/>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6" name="Google Shape;66;p15"/>
          <p:cNvSpPr/>
          <p:nvPr/>
        </p:nvSpPr>
        <p:spPr>
          <a:xfrm>
            <a:off x="9131003" y="21660"/>
            <a:ext cx="0" cy="5100180"/>
          </a:xfrm>
          <a:custGeom>
            <a:avLst/>
            <a:gdLst/>
            <a:ahLst/>
            <a:cxnLst/>
            <a:rect l="l" t="t" r="r" b="b"/>
            <a:pathLst>
              <a:path w="120000" h="11215370" extrusionOk="0">
                <a:moveTo>
                  <a:pt x="0" y="0"/>
                </a:moveTo>
                <a:lnTo>
                  <a:pt x="0" y="11215370"/>
                </a:lnTo>
              </a:path>
            </a:pathLst>
          </a:custGeom>
          <a:noFill/>
          <a:ln w="56175" cap="flat" cmpd="sng">
            <a:solidFill>
              <a:srgbClr val="E76A81"/>
            </a:solidFill>
            <a:prstDash val="solid"/>
            <a:round/>
            <a:headEnd type="none" w="med" len="med"/>
            <a:tailEnd type="none" w="med" len="med"/>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67" name="Google Shape;67;p15"/>
          <p:cNvSpPr txBox="1">
            <a:spLocks noGrp="1"/>
          </p:cNvSpPr>
          <p:nvPr>
            <p:ph type="title"/>
          </p:nvPr>
        </p:nvSpPr>
        <p:spPr>
          <a:xfrm>
            <a:off x="264269" y="185553"/>
            <a:ext cx="8615462" cy="220209"/>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68" name="Google Shape;68;p15"/>
          <p:cNvSpPr txBox="1">
            <a:spLocks noGrp="1"/>
          </p:cNvSpPr>
          <p:nvPr>
            <p:ph type="body" idx="1"/>
          </p:nvPr>
        </p:nvSpPr>
        <p:spPr>
          <a:xfrm>
            <a:off x="1249141" y="1188406"/>
            <a:ext cx="6645718" cy="1033176"/>
          </a:xfrm>
          <a:prstGeom prst="rect">
            <a:avLst/>
          </a:prstGeom>
          <a:noFill/>
          <a:ln>
            <a:noFill/>
          </a:ln>
        </p:spPr>
        <p:txBody>
          <a:bodyPr spcFirstLastPara="1" wrap="square" lIns="0" tIns="0" rIns="0" bIns="0" anchor="t" anchorCtr="0">
            <a:spAutoFit/>
          </a:bodyPr>
          <a:lstStyle>
            <a:lvl1pPr marL="457200" marR="0" lvl="0"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69" name="Google Shape;69;p15"/>
          <p:cNvSpPr txBox="1">
            <a:spLocks noGrp="1"/>
          </p:cNvSpPr>
          <p:nvPr>
            <p:ph type="dt" idx="10"/>
          </p:nvPr>
        </p:nvSpPr>
        <p:spPr>
          <a:xfrm>
            <a:off x="457055" y="4783224"/>
            <a:ext cx="2103322" cy="12562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600"/>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0" name="Google Shape;70;p15"/>
          <p:cNvSpPr txBox="1">
            <a:spLocks noGrp="1"/>
          </p:cNvSpPr>
          <p:nvPr>
            <p:ph type="ftr" idx="11"/>
          </p:nvPr>
        </p:nvSpPr>
        <p:spPr>
          <a:xfrm>
            <a:off x="3109133" y="4783224"/>
            <a:ext cx="2925733" cy="125627"/>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600"/>
              <a:buNone/>
              <a:defRPr sz="800" b="0" i="0" u="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71" name="Google Shape;71;p15"/>
          <p:cNvSpPr txBox="1">
            <a:spLocks noGrp="1"/>
          </p:cNvSpPr>
          <p:nvPr>
            <p:ph type="sldNum" idx="12"/>
          </p:nvPr>
        </p:nvSpPr>
        <p:spPr>
          <a:xfrm>
            <a:off x="6583622" y="4783224"/>
            <a:ext cx="2103322" cy="125627"/>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sz="6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3"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78"/>
        <p:cNvGrpSpPr/>
        <p:nvPr/>
      </p:nvGrpSpPr>
      <p:grpSpPr>
        <a:xfrm>
          <a:off x="0" y="0"/>
          <a:ext cx="0" cy="0"/>
          <a:chOff x="0" y="0"/>
          <a:chExt cx="0" cy="0"/>
        </a:xfrm>
      </p:grpSpPr>
      <p:sp>
        <p:nvSpPr>
          <p:cNvPr id="79" name="Google Shape;79;p17"/>
          <p:cNvSpPr txBox="1">
            <a:spLocks noGrp="1"/>
          </p:cNvSpPr>
          <p:nvPr>
            <p:ph type="title"/>
          </p:nvPr>
        </p:nvSpPr>
        <p:spPr>
          <a:xfrm>
            <a:off x="264269" y="185553"/>
            <a:ext cx="8615462" cy="220209"/>
          </a:xfrm>
          <a:prstGeom prst="rect">
            <a:avLst/>
          </a:prstGeom>
          <a:noFill/>
          <a:ln>
            <a:noFill/>
          </a:ln>
        </p:spPr>
        <p:txBody>
          <a:bodyPr spcFirstLastPara="1" wrap="square" lIns="0" tIns="0" rIns="0" bIns="0" anchor="t" anchorCtr="0">
            <a:spAutoFit/>
          </a:bodyPr>
          <a:lstStyle>
            <a:lvl1pPr marR="0" lvl="0"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1pPr>
            <a:lvl2pPr marR="0" lvl="1"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2pPr>
            <a:lvl3pPr marR="0" lvl="2"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3pPr>
            <a:lvl4pPr marR="0" lvl="3"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4pPr>
            <a:lvl5pPr marR="0" lvl="4"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5pPr>
            <a:lvl6pPr marR="0" lvl="5"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6pPr>
            <a:lvl7pPr marR="0" lvl="6"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7pPr>
            <a:lvl8pPr marR="0" lvl="7"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8pPr>
            <a:lvl9pPr marR="0" lvl="8" algn="ctr" rtl="0">
              <a:spcBef>
                <a:spcPts val="0"/>
              </a:spcBef>
              <a:spcAft>
                <a:spcPts val="0"/>
              </a:spcAft>
              <a:buSzPts val="600"/>
              <a:buNone/>
              <a:defRPr sz="800" b="0" i="0" u="none" strike="noStrike" cap="none">
                <a:solidFill>
                  <a:schemeClr val="dk2"/>
                </a:solidFill>
                <a:latin typeface="Calibri" panose="020F0502020204030204"/>
                <a:ea typeface="Calibri" panose="020F0502020204030204"/>
                <a:cs typeface="Calibri" panose="020F0502020204030204"/>
                <a:sym typeface="Calibri" panose="020F0502020204030204"/>
              </a:defRPr>
            </a:lvl9pPr>
          </a:lstStyle>
          <a:p/>
        </p:txBody>
      </p:sp>
      <p:sp>
        <p:nvSpPr>
          <p:cNvPr id="80" name="Google Shape;80;p17"/>
          <p:cNvSpPr txBox="1">
            <a:spLocks noGrp="1"/>
          </p:cNvSpPr>
          <p:nvPr>
            <p:ph type="body" idx="1"/>
          </p:nvPr>
        </p:nvSpPr>
        <p:spPr>
          <a:xfrm>
            <a:off x="1249141" y="1188406"/>
            <a:ext cx="6645718" cy="1033176"/>
          </a:xfrm>
          <a:prstGeom prst="rect">
            <a:avLst/>
          </a:prstGeom>
          <a:noFill/>
          <a:ln>
            <a:noFill/>
          </a:ln>
        </p:spPr>
        <p:txBody>
          <a:bodyPr spcFirstLastPara="1" wrap="square" lIns="0" tIns="0" rIns="0" bIns="0" anchor="t" anchorCtr="0">
            <a:spAutoFit/>
          </a:bodyPr>
          <a:lstStyle>
            <a:lvl1pPr marL="457200" marR="0" lvl="0"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spcBef>
                <a:spcPts val="20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6pPr>
            <a:lvl7pPr marL="3200400" marR="0" lvl="6"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7pPr>
            <a:lvl8pPr marL="3657600" marR="0" lvl="7"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8pPr>
            <a:lvl9pPr marL="4114800" marR="0" lvl="8" indent="-228600" algn="l" rtl="0">
              <a:spcBef>
                <a:spcPts val="0"/>
              </a:spcBef>
              <a:spcAft>
                <a:spcPts val="0"/>
              </a:spcAft>
              <a:buSzPts val="600"/>
              <a:buNone/>
              <a:defRPr sz="800" b="0" i="0" u="none" strike="noStrike" cap="none">
                <a:latin typeface="Calibri" panose="020F0502020204030204"/>
                <a:ea typeface="Calibri" panose="020F0502020204030204"/>
                <a:cs typeface="Calibri" panose="020F0502020204030204"/>
                <a:sym typeface="Calibri" panose="020F0502020204030204"/>
              </a:defRPr>
            </a:lvl9pPr>
          </a:lstStyle>
          <a:p/>
        </p:txBody>
      </p:sp>
      <p:sp>
        <p:nvSpPr>
          <p:cNvPr id="81" name="Google Shape;81;p17"/>
          <p:cNvSpPr txBox="1">
            <a:spLocks noGrp="1"/>
          </p:cNvSpPr>
          <p:nvPr>
            <p:ph type="ftr" idx="11"/>
          </p:nvPr>
        </p:nvSpPr>
        <p:spPr>
          <a:xfrm>
            <a:off x="3109133" y="4783224"/>
            <a:ext cx="2925733" cy="25775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600"/>
              <a:buNone/>
              <a:defRPr sz="800" b="0" i="0" u="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2" name="Google Shape;82;p17"/>
          <p:cNvSpPr txBox="1">
            <a:spLocks noGrp="1"/>
          </p:cNvSpPr>
          <p:nvPr>
            <p:ph type="dt" idx="10"/>
          </p:nvPr>
        </p:nvSpPr>
        <p:spPr>
          <a:xfrm>
            <a:off x="457055" y="4783224"/>
            <a:ext cx="2103322" cy="257752"/>
          </a:xfrm>
          <a:prstGeom prst="rect">
            <a:avLst/>
          </a:prstGeom>
          <a:noFill/>
          <a:ln>
            <a:noFill/>
          </a:ln>
        </p:spPr>
        <p:txBody>
          <a:bodyPr spcFirstLastPara="1" wrap="square" lIns="0" tIns="0" rIns="0" bIns="0" anchor="t" anchorCtr="0">
            <a:spAutoFit/>
          </a:bodyPr>
          <a:lstStyle>
            <a:lvl1pPr marR="0" lvl="0" algn="l" rtl="0">
              <a:lnSpc>
                <a:spcPct val="100000"/>
              </a:lnSpc>
              <a:spcBef>
                <a:spcPts val="0"/>
              </a:spcBef>
              <a:spcAft>
                <a:spcPts val="0"/>
              </a:spcAft>
              <a:buSzPts val="600"/>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SzPts val="600"/>
              <a:buNone/>
              <a:defRPr sz="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p:txBody>
      </p:sp>
      <p:sp>
        <p:nvSpPr>
          <p:cNvPr id="83" name="Google Shape;83;p17"/>
          <p:cNvSpPr txBox="1">
            <a:spLocks noGrp="1"/>
          </p:cNvSpPr>
          <p:nvPr>
            <p:ph type="sldNum" idx="12"/>
          </p:nvPr>
        </p:nvSpPr>
        <p:spPr>
          <a:xfrm>
            <a:off x="6583622" y="4783224"/>
            <a:ext cx="2103322" cy="257752"/>
          </a:xfrm>
          <a:prstGeom prst="rect">
            <a:avLst/>
          </a:prstGeom>
          <a:noFill/>
          <a:ln>
            <a:noFill/>
          </a:ln>
        </p:spPr>
        <p:txBody>
          <a:bodyPr spcFirstLastPara="1" wrap="square" lIns="0" tIns="0" rIns="0" bIns="0" anchor="t" anchorCtr="0">
            <a:spAutoFit/>
          </a:bodyPr>
          <a:lstStyle>
            <a:lvl1pPr marL="0" marR="0" lvl="0"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898989"/>
              </a:buClr>
              <a:buSzPts val="800"/>
              <a:buFont typeface="Calibri" panose="020F0502020204030204"/>
              <a:buNone/>
              <a:defRPr sz="800" b="0" i="0" u="none">
                <a:solidFill>
                  <a:srgbClr val="898989"/>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n-GB"/>
            </a:fld>
            <a:endParaRPr sz="600">
              <a:solidFill>
                <a:srgbClr val="000000"/>
              </a:solidFill>
              <a:latin typeface="Arial" panose="020B0604020202020204"/>
              <a:ea typeface="Arial" panose="020B0604020202020204"/>
              <a:cs typeface="Arial" panose="020B0604020202020204"/>
              <a:sym typeface="Arial" panose="020B0604020202020204"/>
            </a:endParaRPr>
          </a:p>
        </p:txBody>
      </p:sp>
    </p:spTree>
  </p:cSld>
  <p:clrMap bg1="lt1" tx1="dk1" bg2="dk2" tx2="lt2" accent1="accent1" accent2="accent2" accent3="accent3" accent4="accent4" accent5="accent5" accent6="accent6" hlink="hlink" folHlink="folHlink"/>
  <p:sldLayoutIdLst>
    <p:sldLayoutId id="2147483665"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2.xml"/><Relationship Id="rId2" Type="http://schemas.openxmlformats.org/officeDocument/2006/relationships/image" Target="../media/image2.pn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93"/>
        <p:cNvGrpSpPr/>
        <p:nvPr/>
      </p:nvGrpSpPr>
      <p:grpSpPr>
        <a:xfrm>
          <a:off x="0" y="0"/>
          <a:ext cx="0" cy="0"/>
          <a:chOff x="0" y="0"/>
          <a:chExt cx="0" cy="0"/>
        </a:xfrm>
      </p:grpSpPr>
      <p:sp>
        <p:nvSpPr>
          <p:cNvPr id="94" name="Google Shape;94;p19"/>
          <p:cNvSpPr txBox="1"/>
          <p:nvPr/>
        </p:nvSpPr>
        <p:spPr>
          <a:xfrm>
            <a:off x="0" y="0"/>
            <a:ext cx="9144000" cy="5143500"/>
          </a:xfrm>
          <a:prstGeom prst="rect">
            <a:avLst/>
          </a:prstGeom>
          <a:solidFill>
            <a:schemeClr val="lt1">
              <a:alpha val="98431"/>
            </a:schemeClr>
          </a:solidFill>
          <a:ln w="76200" cap="flat" cmpd="sng">
            <a:solidFill>
              <a:srgbClr val="005893"/>
            </a:solidFill>
            <a:prstDash val="solid"/>
            <a:miter lim="800000"/>
            <a:headEnd type="none" w="sm" len="sm"/>
            <a:tailEnd type="none" w="sm" len="sm"/>
          </a:ln>
        </p:spPr>
        <p:txBody>
          <a:bodyPr spcFirstLastPara="1" wrap="square" lIns="41575" tIns="20775" rIns="41575" bIns="20775" anchor="ctr"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5" name="Google Shape;95;p19"/>
          <p:cNvSpPr txBox="1"/>
          <p:nvPr/>
        </p:nvSpPr>
        <p:spPr>
          <a:xfrm>
            <a:off x="2745944" y="1142920"/>
            <a:ext cx="5707800" cy="2220595"/>
          </a:xfrm>
          <a:prstGeom prst="rect">
            <a:avLst/>
          </a:prstGeom>
          <a:noFill/>
          <a:ln>
            <a:noFill/>
          </a:ln>
        </p:spPr>
        <p:txBody>
          <a:bodyPr spcFirstLastPara="1" wrap="square" lIns="0" tIns="5200" rIns="0" bIns="0" anchor="t" anchorCtr="0">
            <a:spAutoFit/>
          </a:bodyPr>
          <a:lstStyle/>
          <a:p>
            <a:pPr>
              <a:buClr>
                <a:srgbClr val="005893"/>
              </a:buClr>
              <a:buSzPts val="3600"/>
            </a:pPr>
            <a:r>
              <a:rPr lang="en-IN" altLang="en-GB" sz="3600" dirty="0">
                <a:solidFill>
                  <a:srgbClr val="005893"/>
                </a:solidFill>
                <a:latin typeface="Times New Roman" panose="02020603050405020304" charset="0"/>
                <a:ea typeface="Playfair Display" panose="00000500000000000000"/>
                <a:cs typeface="Times New Roman" panose="02020603050405020304" charset="0"/>
                <a:sym typeface="Playfair Display" panose="00000500000000000000"/>
              </a:rPr>
              <a:t>Autoencoders:</a:t>
            </a:r>
            <a:r>
              <a:rPr lang="en-GB" sz="3600" dirty="0">
                <a:solidFill>
                  <a:srgbClr val="005893"/>
                </a:solidFill>
                <a:latin typeface="Times New Roman" panose="02020603050405020304" charset="0"/>
                <a:ea typeface="Playfair Display" panose="00000500000000000000"/>
                <a:cs typeface="Times New Roman" panose="02020603050405020304" charset="0"/>
                <a:sym typeface="Playfair Display" panose="00000500000000000000"/>
              </a:rPr>
              <a:t> Representational Power, Layer Size and Depth</a:t>
            </a:r>
            <a:endParaRPr lang="en-GB" sz="3600" dirty="0">
              <a:solidFill>
                <a:srgbClr val="005893"/>
              </a:solidFill>
              <a:latin typeface="Times New Roman" panose="02020603050405020304" charset="0"/>
              <a:ea typeface="Playfair Display" panose="00000500000000000000"/>
              <a:cs typeface="Times New Roman" panose="02020603050405020304" charset="0"/>
              <a:sym typeface="Playfair Display" panose="00000500000000000000"/>
            </a:endParaRPr>
          </a:p>
          <a:p>
            <a:pPr>
              <a:buClr>
                <a:srgbClr val="005893"/>
              </a:buClr>
              <a:buSzPts val="3600"/>
            </a:pPr>
            <a:r>
              <a:rPr lang="en-IN" altLang="en-GB" sz="3600" dirty="0">
                <a:solidFill>
                  <a:srgbClr val="005893"/>
                </a:solidFill>
                <a:latin typeface="Times New Roman" panose="02020603050405020304" charset="0"/>
                <a:ea typeface="Playfair Display" panose="00000500000000000000"/>
                <a:cs typeface="Times New Roman" panose="02020603050405020304" charset="0"/>
                <a:sym typeface="Playfair Display" panose="00000500000000000000"/>
              </a:rPr>
              <a:t>22MCE23T</a:t>
            </a:r>
            <a:endParaRPr lang="en-IN" altLang="en-GB" sz="3600" dirty="0">
              <a:solidFill>
                <a:srgbClr val="005893"/>
              </a:solidFill>
              <a:latin typeface="Times New Roman" panose="02020603050405020304" charset="0"/>
              <a:ea typeface="Playfair Display" panose="00000500000000000000"/>
              <a:cs typeface="Times New Roman" panose="02020603050405020304" charset="0"/>
              <a:sym typeface="Playfair Display" panose="00000500000000000000"/>
            </a:endParaRPr>
          </a:p>
        </p:txBody>
      </p:sp>
      <p:sp>
        <p:nvSpPr>
          <p:cNvPr id="96" name="Google Shape;96;p19"/>
          <p:cNvSpPr/>
          <p:nvPr/>
        </p:nvSpPr>
        <p:spPr>
          <a:xfrm>
            <a:off x="-2888" y="7220"/>
            <a:ext cx="4265130" cy="2945744"/>
          </a:xfrm>
          <a:custGeom>
            <a:avLst/>
            <a:gdLst/>
            <a:ahLst/>
            <a:cxnLst/>
            <a:rect l="l" t="t" r="r" b="b"/>
            <a:pathLst>
              <a:path w="7436484" h="5134610" extrusionOk="0">
                <a:moveTo>
                  <a:pt x="7435941" y="0"/>
                </a:moveTo>
                <a:lnTo>
                  <a:pt x="0" y="0"/>
                </a:lnTo>
                <a:lnTo>
                  <a:pt x="0" y="5134513"/>
                </a:lnTo>
                <a:lnTo>
                  <a:pt x="7435941" y="0"/>
                </a:lnTo>
                <a:close/>
              </a:path>
            </a:pathLst>
          </a:custGeom>
          <a:solidFill>
            <a:srgbClr val="005893"/>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7" name="Google Shape;97;p19"/>
          <p:cNvSpPr txBox="1"/>
          <p:nvPr/>
        </p:nvSpPr>
        <p:spPr>
          <a:xfrm>
            <a:off x="214448" y="189163"/>
            <a:ext cx="839740" cy="837515"/>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8" name="Google Shape;98;p19"/>
          <p:cNvSpPr txBox="1"/>
          <p:nvPr/>
        </p:nvSpPr>
        <p:spPr>
          <a:xfrm>
            <a:off x="2548825" y="607921"/>
            <a:ext cx="66428" cy="67145"/>
          </a:xfrm>
          <a:prstGeom prst="rect">
            <a:avLst/>
          </a:prstGeom>
          <a:blipFill rotWithShape="1">
            <a:blip r:embed="rId2"/>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99" name="Google Shape;99;p19"/>
          <p:cNvSpPr txBox="1"/>
          <p:nvPr/>
        </p:nvSpPr>
        <p:spPr>
          <a:xfrm>
            <a:off x="1140834" y="327786"/>
            <a:ext cx="1732912" cy="560269"/>
          </a:xfrm>
          <a:prstGeom prst="rect">
            <a:avLst/>
          </a:prstGeom>
          <a:noFill/>
          <a:ln>
            <a:noFill/>
          </a:ln>
        </p:spPr>
        <p:txBody>
          <a:bodyPr spcFirstLastPara="1" wrap="square" lIns="0" tIns="6050" rIns="0" bIns="0" anchor="t" anchorCtr="0">
            <a:spAutoFit/>
          </a:bodyPr>
          <a:lstStyle/>
          <a:p>
            <a:pPr marL="0" marR="0" lvl="0" indent="0" algn="l" rtl="0">
              <a:lnSpc>
                <a:spcPct val="112000"/>
              </a:lnSpc>
              <a:spcBef>
                <a:spcPts val="0"/>
              </a:spcBef>
              <a:spcAft>
                <a:spcPts val="0"/>
              </a:spcAft>
              <a:buClr>
                <a:srgbClr val="FFFFFF"/>
              </a:buClr>
              <a:buSzPts val="1900"/>
              <a:buFont typeface="Helvetica Neue" panose="020B0604020202020204"/>
              <a:buNone/>
            </a:pPr>
            <a:r>
              <a:rPr lang="en-GB" sz="1900" b="1" i="0" u="none">
                <a:solidFill>
                  <a:srgbClr val="FFFFFF"/>
                </a:solidFill>
                <a:latin typeface="Helvetica Neue" panose="020B0604020202020204"/>
                <a:ea typeface="Helvetica Neue" panose="020B0604020202020204"/>
                <a:cs typeface="Helvetica Neue" panose="020B0604020202020204"/>
                <a:sym typeface="Helvetica Neue" panose="020B0604020202020204"/>
              </a:rPr>
              <a:t>RV College of </a:t>
            </a:r>
            <a:endParaRPr sz="600"/>
          </a:p>
          <a:p>
            <a:pPr marL="0" marR="0" lvl="0" indent="0" algn="l" rtl="0">
              <a:lnSpc>
                <a:spcPct val="112000"/>
              </a:lnSpc>
              <a:spcBef>
                <a:spcPts val="0"/>
              </a:spcBef>
              <a:spcAft>
                <a:spcPts val="0"/>
              </a:spcAft>
              <a:buClr>
                <a:srgbClr val="FFFFFF"/>
              </a:buClr>
              <a:buSzPts val="1900"/>
              <a:buFont typeface="Helvetica Neue" panose="020B0604020202020204"/>
              <a:buNone/>
            </a:pPr>
            <a:r>
              <a:rPr lang="en-GB" sz="1900" b="1" i="0" u="none">
                <a:solidFill>
                  <a:srgbClr val="FFFFFF"/>
                </a:solidFill>
                <a:latin typeface="Helvetica Neue" panose="020B0604020202020204"/>
                <a:ea typeface="Helvetica Neue" panose="020B0604020202020204"/>
                <a:cs typeface="Helvetica Neue" panose="020B0604020202020204"/>
                <a:sym typeface="Helvetica Neue" panose="020B0604020202020204"/>
              </a:rPr>
              <a:t>Engineering</a:t>
            </a:r>
            <a:endParaRPr sz="600"/>
          </a:p>
        </p:txBody>
      </p:sp>
      <p:sp>
        <p:nvSpPr>
          <p:cNvPr id="100" name="Google Shape;100;p19"/>
          <p:cNvSpPr txBox="1"/>
          <p:nvPr/>
        </p:nvSpPr>
        <p:spPr>
          <a:xfrm>
            <a:off x="7330940" y="185553"/>
            <a:ext cx="1548790" cy="220209"/>
          </a:xfrm>
          <a:prstGeom prst="rect">
            <a:avLst/>
          </a:prstGeom>
          <a:noFill/>
          <a:ln>
            <a:noFill/>
          </a:ln>
        </p:spPr>
        <p:txBody>
          <a:bodyPr spcFirstLastPara="1" wrap="square" lIns="0" tIns="5775" rIns="0" bIns="0" anchor="t" anchorCtr="0">
            <a:spAutoFit/>
          </a:bodyPr>
          <a:lstStyle/>
          <a:p>
            <a:pPr marL="0" marR="0" lvl="0" indent="0" algn="l" rtl="0">
              <a:lnSpc>
                <a:spcPct val="100000"/>
              </a:lnSpc>
              <a:spcBef>
                <a:spcPts val="0"/>
              </a:spcBef>
              <a:spcAft>
                <a:spcPts val="0"/>
              </a:spcAft>
              <a:buClr>
                <a:srgbClr val="422C75"/>
              </a:buClr>
              <a:buSzPts val="1400"/>
              <a:buFont typeface="Playfair Display" panose="00000500000000000000"/>
              <a:buNone/>
            </a:pPr>
            <a:r>
              <a:rPr lang="en-GB" sz="1400" b="0" i="1" u="none">
                <a:solidFill>
                  <a:srgbClr val="422C75"/>
                </a:solidFill>
                <a:latin typeface="Playfair Display" panose="00000500000000000000"/>
                <a:ea typeface="Playfair Display" panose="00000500000000000000"/>
                <a:cs typeface="Playfair Display" panose="00000500000000000000"/>
                <a:sym typeface="Playfair Display" panose="00000500000000000000"/>
              </a:rPr>
              <a:t>Go, change the world</a:t>
            </a:r>
            <a:endParaRPr sz="600"/>
          </a:p>
        </p:txBody>
      </p:sp>
      <p:sp>
        <p:nvSpPr>
          <p:cNvPr id="101" name="Google Shape;101;p19"/>
          <p:cNvSpPr txBox="1"/>
          <p:nvPr/>
        </p:nvSpPr>
        <p:spPr>
          <a:xfrm>
            <a:off x="2745920" y="3483093"/>
            <a:ext cx="3009600" cy="1050925"/>
          </a:xfrm>
          <a:prstGeom prst="rect">
            <a:avLst/>
          </a:prstGeom>
          <a:noFill/>
          <a:ln>
            <a:noFill/>
          </a:ln>
        </p:spPr>
        <p:txBody>
          <a:bodyPr spcFirstLastPara="1" wrap="square" lIns="0" tIns="5200" rIns="0" bIns="0" anchor="t" anchorCtr="0">
            <a:spAutoFit/>
          </a:bodyPr>
          <a:lstStyle/>
          <a:p>
            <a:pPr marL="0" marR="0" lvl="0" indent="0" algn="l" rtl="0">
              <a:lnSpc>
                <a:spcPct val="100000"/>
              </a:lnSpc>
              <a:spcBef>
                <a:spcPts val="0"/>
              </a:spcBef>
              <a:spcAft>
                <a:spcPts val="0"/>
              </a:spcAft>
              <a:buClr>
                <a:schemeClr val="dk1"/>
              </a:buClr>
              <a:buSzPts val="1700"/>
              <a:buFont typeface="Times New Roman" panose="02020603050405020304"/>
              <a:buNone/>
            </a:pPr>
            <a:r>
              <a:rPr lang="en-GB" sz="17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By</a:t>
            </a:r>
            <a:endParaRPr sz="600" dirty="0">
              <a:solidFill>
                <a:schemeClr val="dk1"/>
              </a:solidFill>
            </a:endParaRPr>
          </a:p>
          <a:p>
            <a:pPr>
              <a:buClr>
                <a:schemeClr val="dk1"/>
              </a:buClr>
              <a:buSzPts val="1700"/>
            </a:pPr>
            <a:r>
              <a:rPr lang="en-GB" sz="1700" dirty="0" err="1">
                <a:solidFill>
                  <a:schemeClr val="dk1"/>
                </a:solidFill>
                <a:latin typeface="Times New Roman" panose="02020603050405020304"/>
                <a:ea typeface="Times New Roman" panose="02020603050405020304"/>
                <a:cs typeface="Times New Roman" panose="02020603050405020304"/>
                <a:sym typeface="Times New Roman" panose="02020603050405020304"/>
              </a:rPr>
              <a:t>Sachin</a:t>
            </a:r>
            <a:r>
              <a:rPr lang="en-GB"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 JH (</a:t>
            </a:r>
            <a:r>
              <a:rPr lang="en-IN" altLang="en-GB"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1R22SCS14</a:t>
            </a:r>
            <a:r>
              <a:rPr lang="en-GB"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a:t>
            </a:r>
            <a:endParaRPr sz="600" dirty="0">
              <a:solidFill>
                <a:schemeClr val="dk1"/>
              </a:solidFill>
            </a:endParaRPr>
          </a:p>
          <a:p>
            <a:pPr marL="0" marR="0" lvl="0" indent="0" algn="l" rtl="0">
              <a:lnSpc>
                <a:spcPct val="100000"/>
              </a:lnSpc>
              <a:spcBef>
                <a:spcPts val="0"/>
              </a:spcBef>
              <a:spcAft>
                <a:spcPts val="0"/>
              </a:spcAft>
              <a:buClr>
                <a:schemeClr val="dk1"/>
              </a:buClr>
              <a:buSzPts val="1700"/>
              <a:buFont typeface="Times New Roman" panose="02020603050405020304"/>
              <a:buNone/>
            </a:pPr>
            <a:r>
              <a:rPr lang="en-GB"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M</a:t>
            </a:r>
            <a:r>
              <a:rPr lang="en-IN" altLang="en-GB" sz="1700" dirty="0">
                <a:solidFill>
                  <a:schemeClr val="dk1"/>
                </a:solidFill>
                <a:latin typeface="Times New Roman" panose="02020603050405020304"/>
                <a:ea typeface="Times New Roman" panose="02020603050405020304"/>
                <a:cs typeface="Times New Roman" panose="02020603050405020304"/>
                <a:sym typeface="Times New Roman" panose="02020603050405020304"/>
              </a:rPr>
              <a:t>Tech CS</a:t>
            </a:r>
            <a:r>
              <a:rPr lang="en-GB" sz="17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E,</a:t>
            </a:r>
            <a:endParaRPr sz="600" dirty="0">
              <a:solidFill>
                <a:schemeClr val="dk1"/>
              </a:solidFill>
            </a:endParaRPr>
          </a:p>
          <a:p>
            <a:pPr marL="0" marR="0" lvl="0" indent="0" algn="l" rtl="0">
              <a:lnSpc>
                <a:spcPct val="100000"/>
              </a:lnSpc>
              <a:spcBef>
                <a:spcPts val="0"/>
              </a:spcBef>
              <a:spcAft>
                <a:spcPts val="0"/>
              </a:spcAft>
              <a:buClr>
                <a:schemeClr val="dk1"/>
              </a:buClr>
              <a:buSzPts val="1700"/>
              <a:buFont typeface="Times New Roman" panose="02020603050405020304"/>
              <a:buNone/>
            </a:pPr>
            <a:r>
              <a:rPr lang="en-GB" sz="1700" b="0" i="0" u="none" dirty="0">
                <a:solidFill>
                  <a:schemeClr val="dk1"/>
                </a:solidFill>
                <a:latin typeface="Times New Roman" panose="02020603050405020304"/>
                <a:ea typeface="Times New Roman" panose="02020603050405020304"/>
                <a:cs typeface="Times New Roman" panose="02020603050405020304"/>
                <a:sym typeface="Times New Roman" panose="02020603050405020304"/>
              </a:rPr>
              <a:t>RVCE</a:t>
            </a:r>
            <a:endParaRPr sz="600" dirty="0">
              <a:solidFill>
                <a:schemeClr val="dk1"/>
              </a:solidFill>
            </a:endParaRPr>
          </a:p>
        </p:txBody>
      </p:sp>
      <p:sp>
        <p:nvSpPr>
          <p:cNvPr id="102" name="Google Shape;102;p19"/>
          <p:cNvSpPr txBox="1"/>
          <p:nvPr/>
        </p:nvSpPr>
        <p:spPr>
          <a:xfrm>
            <a:off x="457055" y="4783224"/>
            <a:ext cx="2103322" cy="257752"/>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800"/>
              <a:buFont typeface="Calibri" panose="020F0502020204030204"/>
              <a:buNone/>
            </a:pPr>
            <a:r>
              <a:rPr lang="en-GB" sz="800" b="0" i="0" u="none">
                <a:solidFill>
                  <a:srgbClr val="898989"/>
                </a:solidFill>
                <a:latin typeface="Calibri" panose="020F0502020204030204"/>
                <a:ea typeface="Calibri" panose="020F0502020204030204"/>
                <a:cs typeface="Calibri" panose="020F0502020204030204"/>
                <a:sym typeface="Calibri" panose="020F0502020204030204"/>
              </a:rPr>
              <a:t>*</a:t>
            </a:r>
            <a:endParaRPr sz="600"/>
          </a:p>
        </p:txBody>
      </p:sp>
      <p:sp>
        <p:nvSpPr>
          <p:cNvPr id="103" name="Google Shape;103;p19"/>
          <p:cNvSpPr txBox="1"/>
          <p:nvPr/>
        </p:nvSpPr>
        <p:spPr>
          <a:xfrm>
            <a:off x="6583622" y="4783224"/>
            <a:ext cx="2103322" cy="257752"/>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800"/>
              <a:buFont typeface="Calibri" panose="020F0502020204030204"/>
              <a:buNone/>
            </a:pPr>
            <a:fld id="{00000000-1234-1234-1234-123412341234}" type="slidenum">
              <a:rPr lang="en-GB" sz="800" b="0" i="0" u="none">
                <a:solidFill>
                  <a:srgbClr val="898989"/>
                </a:solidFill>
                <a:latin typeface="Calibri" panose="020F0502020204030204"/>
                <a:ea typeface="Calibri" panose="020F0502020204030204"/>
                <a:cs typeface="Calibri" panose="020F0502020204030204"/>
                <a:sym typeface="Calibri" panose="020F0502020204030204"/>
              </a:rPr>
            </a:fld>
            <a:endParaRPr sz="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01087" y="234648"/>
            <a:ext cx="522762" cy="547995"/>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p20"/>
          <p:cNvSpPr txBox="1"/>
          <p:nvPr/>
        </p:nvSpPr>
        <p:spPr>
          <a:xfrm>
            <a:off x="672948" y="459911"/>
            <a:ext cx="814469" cy="223819"/>
          </a:xfrm>
          <a:prstGeom prst="rect">
            <a:avLst/>
          </a:prstGeom>
          <a:noFill/>
          <a:ln>
            <a:noFill/>
          </a:ln>
        </p:spPr>
        <p:txBody>
          <a:bodyPr spcFirstLastPara="1" wrap="square" lIns="0" tIns="7800" rIns="0" bIns="0" anchor="t" anchorCtr="0">
            <a:spAutoFit/>
          </a:bodyPr>
          <a:lstStyle/>
          <a:p>
            <a:pPr marL="0" marR="0" lvl="0" indent="0" algn="l" rtl="0">
              <a:lnSpc>
                <a:spcPct val="106000"/>
              </a:lnSpc>
              <a:spcBef>
                <a:spcPts val="0"/>
              </a:spcBef>
              <a:spcAft>
                <a:spcPts val="0"/>
              </a:spcAft>
              <a:buClr>
                <a:srgbClr val="231F20"/>
              </a:buClr>
              <a:buSzPts val="700"/>
              <a:buFont typeface="Helvetica Neue" panose="020B0604020202020204"/>
              <a:buNone/>
            </a:pPr>
            <a:r>
              <a:rPr lang="en-GB" sz="700" b="1" i="0" u="none">
                <a:solidFill>
                  <a:srgbClr val="231F20"/>
                </a:solidFill>
                <a:latin typeface="Helvetica Neue" panose="020B0604020202020204"/>
                <a:ea typeface="Helvetica Neue" panose="020B0604020202020204"/>
                <a:cs typeface="Helvetica Neue" panose="020B0604020202020204"/>
                <a:sym typeface="Helvetica Neue" panose="020B0604020202020204"/>
              </a:rPr>
              <a:t>RV College of </a:t>
            </a:r>
            <a:endParaRPr sz="600"/>
          </a:p>
          <a:p>
            <a:pPr marL="0" marR="0" lvl="0" indent="0" algn="l" rtl="0">
              <a:lnSpc>
                <a:spcPct val="106000"/>
              </a:lnSpc>
              <a:spcBef>
                <a:spcPts val="0"/>
              </a:spcBef>
              <a:spcAft>
                <a:spcPts val="0"/>
              </a:spcAft>
              <a:buClr>
                <a:srgbClr val="231F20"/>
              </a:buClr>
              <a:buSzPts val="700"/>
              <a:buFont typeface="Helvetica Neue" panose="020B0604020202020204"/>
              <a:buNone/>
            </a:pPr>
            <a:r>
              <a:rPr lang="en-GB" sz="700" b="1" i="0" u="none">
                <a:solidFill>
                  <a:srgbClr val="231F20"/>
                </a:solidFill>
                <a:latin typeface="Helvetica Neue" panose="020B0604020202020204"/>
                <a:ea typeface="Helvetica Neue" panose="020B0604020202020204"/>
                <a:cs typeface="Helvetica Neue" panose="020B0604020202020204"/>
                <a:sym typeface="Helvetica Neue" panose="020B0604020202020204"/>
              </a:rPr>
              <a:t>Engineering</a:t>
            </a:r>
            <a:endParaRPr sz="600"/>
          </a:p>
        </p:txBody>
      </p:sp>
      <p:sp>
        <p:nvSpPr>
          <p:cNvPr id="110" name="Google Shape;110;p20"/>
          <p:cNvSpPr txBox="1"/>
          <p:nvPr/>
        </p:nvSpPr>
        <p:spPr>
          <a:xfrm>
            <a:off x="7050064" y="508285"/>
            <a:ext cx="1673704" cy="21010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2"/>
              </a:buClr>
              <a:buSzPts val="800"/>
              <a:buFont typeface="Playfair Display" panose="00000500000000000000"/>
              <a:buNone/>
            </a:pPr>
            <a:r>
              <a:rPr lang="en-GB" sz="800" b="0" i="0" u="none">
                <a:solidFill>
                  <a:schemeClr val="dk2"/>
                </a:solidFill>
                <a:latin typeface="Playfair Display" panose="00000500000000000000"/>
                <a:ea typeface="Playfair Display" panose="00000500000000000000"/>
                <a:cs typeface="Playfair Display" panose="00000500000000000000"/>
                <a:sym typeface="Playfair Display" panose="00000500000000000000"/>
              </a:rPr>
              <a:t>Go, change the world</a:t>
            </a:r>
            <a:endParaRPr sz="600"/>
          </a:p>
        </p:txBody>
      </p:sp>
      <p:sp>
        <p:nvSpPr>
          <p:cNvPr id="111" name="Google Shape;111;p20"/>
          <p:cNvSpPr txBox="1"/>
          <p:nvPr/>
        </p:nvSpPr>
        <p:spPr>
          <a:xfrm>
            <a:off x="457055" y="4783224"/>
            <a:ext cx="2103322" cy="12562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800"/>
              <a:buFont typeface="Calibri" panose="020F0502020204030204"/>
              <a:buNone/>
            </a:pPr>
            <a:r>
              <a:rPr lang="en-GB" sz="800" b="0" i="0" u="none">
                <a:solidFill>
                  <a:srgbClr val="898989"/>
                </a:solidFill>
                <a:latin typeface="Calibri" panose="020F0502020204030204"/>
                <a:ea typeface="Calibri" panose="020F0502020204030204"/>
                <a:cs typeface="Calibri" panose="020F0502020204030204"/>
                <a:sym typeface="Calibri" panose="020F0502020204030204"/>
              </a:rPr>
              <a:t>*</a:t>
            </a:r>
            <a:endParaRPr sz="600"/>
          </a:p>
        </p:txBody>
      </p:sp>
      <p:sp>
        <p:nvSpPr>
          <p:cNvPr id="112" name="Google Shape;112;p20"/>
          <p:cNvSpPr txBox="1"/>
          <p:nvPr/>
        </p:nvSpPr>
        <p:spPr>
          <a:xfrm>
            <a:off x="6583622" y="4783224"/>
            <a:ext cx="2103322" cy="12562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800"/>
              <a:buFont typeface="Calibri" panose="020F0502020204030204"/>
              <a:buNone/>
            </a:pPr>
            <a:fld id="{00000000-1234-1234-1234-123412341234}" type="slidenum">
              <a:rPr lang="en-GB" sz="800" b="0" i="0" u="none">
                <a:solidFill>
                  <a:srgbClr val="898989"/>
                </a:solidFill>
                <a:latin typeface="Calibri" panose="020F0502020204030204"/>
                <a:ea typeface="Calibri" panose="020F0502020204030204"/>
                <a:cs typeface="Calibri" panose="020F0502020204030204"/>
                <a:sym typeface="Calibri" panose="020F0502020204030204"/>
              </a:rPr>
            </a:fld>
            <a:endParaRPr sz="600"/>
          </a:p>
        </p:txBody>
      </p:sp>
      <p:sp>
        <p:nvSpPr>
          <p:cNvPr id="113" name="Google Shape;113;p20"/>
          <p:cNvSpPr txBox="1"/>
          <p:nvPr/>
        </p:nvSpPr>
        <p:spPr>
          <a:xfrm>
            <a:off x="672948" y="1046894"/>
            <a:ext cx="7815300" cy="624840"/>
          </a:xfrm>
          <a:prstGeom prst="rect">
            <a:avLst/>
          </a:prstGeom>
          <a:noFill/>
          <a:ln>
            <a:noFill/>
          </a:ln>
        </p:spPr>
        <p:txBody>
          <a:bodyPr spcFirstLastPara="1" wrap="square" lIns="41575" tIns="20775" rIns="41575" bIns="20775" anchor="t" anchorCtr="0">
            <a:spAutoFit/>
          </a:bodyPr>
          <a:lstStyle/>
          <a:p>
            <a:pPr marL="0" marR="0" lvl="0" indent="0" algn="l" rtl="0">
              <a:lnSpc>
                <a:spcPct val="100000"/>
              </a:lnSpc>
              <a:spcBef>
                <a:spcPts val="0"/>
              </a:spcBef>
              <a:spcAft>
                <a:spcPts val="0"/>
              </a:spcAft>
              <a:buClr>
                <a:schemeClr val="dk1"/>
              </a:buClr>
              <a:buSzPts val="1600"/>
              <a:buFont typeface="Calibri" panose="020F0502020204030204"/>
              <a:buNone/>
            </a:pPr>
            <a:r>
              <a:rPr lang="en-IN" sz="16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Autoencoders</a:t>
            </a:r>
            <a:endParaRPr sz="16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endParaRPr lang="en-GB" sz="1600" b="1" dirty="0">
              <a:solidFill>
                <a:schemeClr val="dk1"/>
              </a:solidFill>
              <a:latin typeface="Times New Roman" panose="02020603050405020304"/>
              <a:ea typeface="Times New Roman" panose="02020603050405020304"/>
              <a:cs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endParaRPr sz="600"/>
          </a:p>
        </p:txBody>
      </p:sp>
      <p:cxnSp>
        <p:nvCxnSpPr>
          <p:cNvPr id="2" name="Straight Connector 1"/>
          <p:cNvCxnSpPr/>
          <p:nvPr/>
        </p:nvCxnSpPr>
        <p:spPr>
          <a:xfrm>
            <a:off x="664210" y="1315720"/>
            <a:ext cx="78155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673735" y="1563370"/>
            <a:ext cx="7806055" cy="2999740"/>
          </a:xfrm>
          <a:prstGeom prst="rect">
            <a:avLst/>
          </a:prstGeom>
          <a:noFill/>
        </p:spPr>
        <p:txBody>
          <a:bodyPr wrap="square" rtlCol="0">
            <a:spAutoFit/>
          </a:bodyPr>
          <a:p>
            <a:pPr marL="285750" indent="-285750">
              <a:lnSpc>
                <a:spcPct val="150000"/>
              </a:lnSpc>
              <a:buFont typeface="Arial" panose="020B0604020202020204" pitchFamily="34" charset="0"/>
              <a:buChar char="•"/>
            </a:pPr>
            <a:r>
              <a:rPr lang="en-IN" altLang="en-US">
                <a:latin typeface="Times New Roman" panose="02020603050405020304" charset="0"/>
                <a:cs typeface="Times New Roman" panose="02020603050405020304" charset="0"/>
              </a:rPr>
              <a:t>Autoencoders are often trained with only a single layer encoder and a single layer decoder.</a:t>
            </a:r>
            <a:endParaRPr lang="en-IN" altLang="en-US">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altLang="en-US">
                <a:latin typeface="Times New Roman" panose="02020603050405020304" charset="0"/>
                <a:cs typeface="Times New Roman" panose="02020603050405020304" charset="0"/>
              </a:rPr>
              <a:t>Deep encoders and decoders offers many advantages.</a:t>
            </a:r>
            <a:endParaRPr lang="en-IN" altLang="en-US">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endParaRPr lang="en-IN" altLang="en-US">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endParaRPr lang="en-IN" altLang="en-US">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altLang="en-US">
                <a:latin typeface="Times New Roman" panose="02020603050405020304" charset="0"/>
                <a:cs typeface="Times New Roman" panose="02020603050405020304" charset="0"/>
              </a:rPr>
              <a:t>Providing depth to the feedforward network has many advantages.</a:t>
            </a:r>
            <a:endParaRPr lang="en-IN" altLang="en-US">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altLang="en-US">
                <a:latin typeface="Times New Roman" panose="02020603050405020304" charset="0"/>
                <a:cs typeface="Times New Roman" panose="02020603050405020304" charset="0"/>
              </a:rPr>
              <a:t>Since Autoencoders are also feedforward networks, these advantages apply to the Autoencoders as well.</a:t>
            </a:r>
            <a:endParaRPr lang="en-IN" altLang="en-US">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altLang="en-US">
                <a:latin typeface="Times New Roman" panose="02020603050405020304" charset="0"/>
                <a:cs typeface="Times New Roman" panose="02020603050405020304" charset="0"/>
              </a:rPr>
              <a:t>Both the encoder and decoder components of the autoencoders can </a:t>
            </a:r>
            <a:r>
              <a:rPr lang="en-US" altLang="en-IN">
                <a:latin typeface="Times New Roman" panose="02020603050405020304" charset="0"/>
                <a:cs typeface="Times New Roman" panose="02020603050405020304" charset="0"/>
              </a:rPr>
              <a:t>take</a:t>
            </a:r>
            <a:r>
              <a:rPr lang="en-IN" altLang="en-US">
                <a:latin typeface="Times New Roman" panose="02020603050405020304" charset="0"/>
                <a:cs typeface="Times New Roman" panose="02020603050405020304" charset="0"/>
              </a:rPr>
              <a:t> the advantages of depth, as they operate as self-contained feedforward networks.</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01087" y="234648"/>
            <a:ext cx="522762" cy="547995"/>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p20"/>
          <p:cNvSpPr txBox="1"/>
          <p:nvPr/>
        </p:nvSpPr>
        <p:spPr>
          <a:xfrm>
            <a:off x="672948" y="459911"/>
            <a:ext cx="814469" cy="223819"/>
          </a:xfrm>
          <a:prstGeom prst="rect">
            <a:avLst/>
          </a:prstGeom>
          <a:noFill/>
          <a:ln>
            <a:noFill/>
          </a:ln>
        </p:spPr>
        <p:txBody>
          <a:bodyPr spcFirstLastPara="1" wrap="square" lIns="0" tIns="7800" rIns="0" bIns="0" anchor="t" anchorCtr="0">
            <a:spAutoFit/>
          </a:bodyPr>
          <a:lstStyle/>
          <a:p>
            <a:pPr marL="0" marR="0" lvl="0" indent="0" algn="l" rtl="0">
              <a:lnSpc>
                <a:spcPct val="106000"/>
              </a:lnSpc>
              <a:spcBef>
                <a:spcPts val="0"/>
              </a:spcBef>
              <a:spcAft>
                <a:spcPts val="0"/>
              </a:spcAft>
              <a:buClr>
                <a:srgbClr val="231F20"/>
              </a:buClr>
              <a:buSzPts val="700"/>
              <a:buFont typeface="Helvetica Neue" panose="020B0604020202020204"/>
              <a:buNone/>
            </a:pPr>
            <a:r>
              <a:rPr lang="en-GB" sz="700" b="1" i="0" u="none">
                <a:solidFill>
                  <a:srgbClr val="231F20"/>
                </a:solidFill>
                <a:latin typeface="Helvetica Neue" panose="020B0604020202020204"/>
                <a:ea typeface="Helvetica Neue" panose="020B0604020202020204"/>
                <a:cs typeface="Helvetica Neue" panose="020B0604020202020204"/>
                <a:sym typeface="Helvetica Neue" panose="020B0604020202020204"/>
              </a:rPr>
              <a:t>RV College of </a:t>
            </a:r>
            <a:endParaRPr sz="600"/>
          </a:p>
          <a:p>
            <a:pPr marL="0" marR="0" lvl="0" indent="0" algn="l" rtl="0">
              <a:lnSpc>
                <a:spcPct val="106000"/>
              </a:lnSpc>
              <a:spcBef>
                <a:spcPts val="0"/>
              </a:spcBef>
              <a:spcAft>
                <a:spcPts val="0"/>
              </a:spcAft>
              <a:buClr>
                <a:srgbClr val="231F20"/>
              </a:buClr>
              <a:buSzPts val="700"/>
              <a:buFont typeface="Helvetica Neue" panose="020B0604020202020204"/>
              <a:buNone/>
            </a:pPr>
            <a:r>
              <a:rPr lang="en-GB" sz="700" b="1" i="0" u="none">
                <a:solidFill>
                  <a:srgbClr val="231F20"/>
                </a:solidFill>
                <a:latin typeface="Helvetica Neue" panose="020B0604020202020204"/>
                <a:ea typeface="Helvetica Neue" panose="020B0604020202020204"/>
                <a:cs typeface="Helvetica Neue" panose="020B0604020202020204"/>
                <a:sym typeface="Helvetica Neue" panose="020B0604020202020204"/>
              </a:rPr>
              <a:t>Engineering</a:t>
            </a:r>
            <a:endParaRPr sz="600"/>
          </a:p>
        </p:txBody>
      </p:sp>
      <p:sp>
        <p:nvSpPr>
          <p:cNvPr id="110" name="Google Shape;110;p20"/>
          <p:cNvSpPr txBox="1"/>
          <p:nvPr/>
        </p:nvSpPr>
        <p:spPr>
          <a:xfrm>
            <a:off x="7050064" y="508285"/>
            <a:ext cx="1673704" cy="21010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2"/>
              </a:buClr>
              <a:buSzPts val="800"/>
              <a:buFont typeface="Playfair Display" panose="00000500000000000000"/>
              <a:buNone/>
            </a:pPr>
            <a:r>
              <a:rPr lang="en-GB" sz="800" b="0" i="0" u="none">
                <a:solidFill>
                  <a:schemeClr val="dk2"/>
                </a:solidFill>
                <a:latin typeface="Playfair Display" panose="00000500000000000000"/>
                <a:ea typeface="Playfair Display" panose="00000500000000000000"/>
                <a:cs typeface="Playfair Display" panose="00000500000000000000"/>
                <a:sym typeface="Playfair Display" panose="00000500000000000000"/>
              </a:rPr>
              <a:t>Go, change the world</a:t>
            </a:r>
            <a:endParaRPr sz="600"/>
          </a:p>
        </p:txBody>
      </p:sp>
      <p:sp>
        <p:nvSpPr>
          <p:cNvPr id="111" name="Google Shape;111;p20"/>
          <p:cNvSpPr txBox="1"/>
          <p:nvPr/>
        </p:nvSpPr>
        <p:spPr>
          <a:xfrm>
            <a:off x="457055" y="4783224"/>
            <a:ext cx="2103322" cy="12562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800"/>
              <a:buFont typeface="Calibri" panose="020F0502020204030204"/>
              <a:buNone/>
            </a:pPr>
            <a:r>
              <a:rPr lang="en-GB" sz="800" b="0" i="0" u="none">
                <a:solidFill>
                  <a:srgbClr val="898989"/>
                </a:solidFill>
                <a:latin typeface="Calibri" panose="020F0502020204030204"/>
                <a:ea typeface="Calibri" panose="020F0502020204030204"/>
                <a:cs typeface="Calibri" panose="020F0502020204030204"/>
                <a:sym typeface="Calibri" panose="020F0502020204030204"/>
              </a:rPr>
              <a:t>*</a:t>
            </a:r>
            <a:endParaRPr sz="600"/>
          </a:p>
        </p:txBody>
      </p:sp>
      <p:sp>
        <p:nvSpPr>
          <p:cNvPr id="112" name="Google Shape;112;p20"/>
          <p:cNvSpPr txBox="1"/>
          <p:nvPr/>
        </p:nvSpPr>
        <p:spPr>
          <a:xfrm>
            <a:off x="6583622" y="4783224"/>
            <a:ext cx="2103322" cy="12562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800"/>
              <a:buFont typeface="Calibri" panose="020F0502020204030204"/>
              <a:buNone/>
            </a:pPr>
            <a:fld id="{00000000-1234-1234-1234-123412341234}" type="slidenum">
              <a:rPr lang="en-GB" sz="800" b="0" i="0" u="none">
                <a:solidFill>
                  <a:srgbClr val="898989"/>
                </a:solidFill>
                <a:latin typeface="Calibri" panose="020F0502020204030204"/>
                <a:ea typeface="Calibri" panose="020F0502020204030204"/>
                <a:cs typeface="Calibri" panose="020F0502020204030204"/>
                <a:sym typeface="Calibri" panose="020F0502020204030204"/>
              </a:rPr>
            </a:fld>
            <a:endParaRPr sz="600"/>
          </a:p>
        </p:txBody>
      </p:sp>
      <p:sp>
        <p:nvSpPr>
          <p:cNvPr id="113" name="Google Shape;113;p20"/>
          <p:cNvSpPr txBox="1"/>
          <p:nvPr/>
        </p:nvSpPr>
        <p:spPr>
          <a:xfrm>
            <a:off x="672948" y="1046894"/>
            <a:ext cx="7815300" cy="624840"/>
          </a:xfrm>
          <a:prstGeom prst="rect">
            <a:avLst/>
          </a:prstGeom>
          <a:noFill/>
          <a:ln>
            <a:noFill/>
          </a:ln>
        </p:spPr>
        <p:txBody>
          <a:bodyPr spcFirstLastPara="1" wrap="square" lIns="41575" tIns="20775" rIns="41575" bIns="20775" anchor="t" anchorCtr="0">
            <a:spAutoFit/>
          </a:bodyPr>
          <a:lstStyle/>
          <a:p>
            <a:pPr marL="0" marR="0" lvl="0" indent="0" algn="l" rtl="0">
              <a:lnSpc>
                <a:spcPct val="100000"/>
              </a:lnSpc>
              <a:spcBef>
                <a:spcPts val="0"/>
              </a:spcBef>
              <a:spcAft>
                <a:spcPts val="0"/>
              </a:spcAft>
              <a:buClr>
                <a:schemeClr val="dk1"/>
              </a:buClr>
              <a:buSzPts val="1600"/>
              <a:buFont typeface="Calibri" panose="020F0502020204030204"/>
              <a:buNone/>
            </a:pPr>
            <a:r>
              <a:rPr lang="en-IN" sz="16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Autoencoders - Nontrivial Depth</a:t>
            </a:r>
            <a:endParaRPr sz="16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endParaRPr lang="en-GB" sz="1600" b="1" dirty="0">
              <a:solidFill>
                <a:schemeClr val="dk1"/>
              </a:solidFill>
              <a:latin typeface="Times New Roman" panose="02020603050405020304"/>
              <a:ea typeface="Times New Roman" panose="02020603050405020304"/>
              <a:cs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endParaRPr sz="600"/>
          </a:p>
        </p:txBody>
      </p:sp>
      <p:cxnSp>
        <p:nvCxnSpPr>
          <p:cNvPr id="2" name="Straight Connector 1"/>
          <p:cNvCxnSpPr/>
          <p:nvPr/>
        </p:nvCxnSpPr>
        <p:spPr>
          <a:xfrm>
            <a:off x="664210" y="1315720"/>
            <a:ext cx="78155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 name="Text Box 3"/>
          <p:cNvSpPr txBox="1"/>
          <p:nvPr/>
        </p:nvSpPr>
        <p:spPr>
          <a:xfrm>
            <a:off x="673100" y="1621790"/>
            <a:ext cx="7807325" cy="2676525"/>
          </a:xfrm>
          <a:prstGeom prst="rect">
            <a:avLst/>
          </a:prstGeom>
          <a:noFill/>
        </p:spPr>
        <p:txBody>
          <a:bodyPr wrap="square" rtlCol="0">
            <a:spAutoFit/>
          </a:bodyPr>
          <a:p>
            <a:pPr algn="just"/>
            <a:r>
              <a:rPr lang="en-IN" altLang="en-US">
                <a:latin typeface="Times New Roman" panose="02020603050405020304" charset="0"/>
                <a:cs typeface="Times New Roman" panose="02020603050405020304" charset="0"/>
              </a:rPr>
              <a:t>According to Universal Approximator Theorem, A Feedforward Neural Network with atleast one hidden layer has the ability to represent the approximation of any function, with an arbitrary degree of accuracy, provided that it has enough hidden units.</a:t>
            </a:r>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The Identity function along the domain of the data can be represented using Autoencoders with a single hidden layer.  However, the mapping from input to code is shallow. This means that we are not able to enforce arbitrary constraints, such as that the code should be sparse.</a:t>
            </a:r>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just"/>
            <a:endParaRPr lang="en-IN" altLang="en-US">
              <a:latin typeface="Times New Roman" panose="02020603050405020304" charset="0"/>
              <a:cs typeface="Times New Roman" panose="02020603050405020304" charset="0"/>
            </a:endParaRPr>
          </a:p>
          <a:p>
            <a:pPr algn="just"/>
            <a:r>
              <a:rPr lang="en-IN" altLang="en-US">
                <a:latin typeface="Times New Roman" panose="02020603050405020304" charset="0"/>
                <a:cs typeface="Times New Roman" panose="02020603050405020304" charset="0"/>
              </a:rPr>
              <a:t>A deep autoencoder, with atleast one additional hidden layer inside the encoder itself, can approximate any mapping from input to code arbitrarily well, given enough hidden units.</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0"/>
          <p:cNvSpPr txBox="1"/>
          <p:nvPr/>
        </p:nvSpPr>
        <p:spPr>
          <a:xfrm>
            <a:off x="101087" y="234648"/>
            <a:ext cx="522762" cy="547995"/>
          </a:xfrm>
          <a:prstGeom prst="rect">
            <a:avLst/>
          </a:prstGeom>
          <a:blipFill rotWithShape="1">
            <a:blip r:embed="rId1"/>
            <a:stretch>
              <a:fillRect/>
            </a:stretch>
          </a:blip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None/>
            </a:pPr>
            <a:endParaRPr sz="800" b="0" i="0" u="none">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109" name="Google Shape;109;p20"/>
          <p:cNvSpPr txBox="1"/>
          <p:nvPr/>
        </p:nvSpPr>
        <p:spPr>
          <a:xfrm>
            <a:off x="672948" y="459911"/>
            <a:ext cx="814469" cy="223819"/>
          </a:xfrm>
          <a:prstGeom prst="rect">
            <a:avLst/>
          </a:prstGeom>
          <a:noFill/>
          <a:ln>
            <a:noFill/>
          </a:ln>
        </p:spPr>
        <p:txBody>
          <a:bodyPr spcFirstLastPara="1" wrap="square" lIns="0" tIns="7800" rIns="0" bIns="0" anchor="t" anchorCtr="0">
            <a:spAutoFit/>
          </a:bodyPr>
          <a:lstStyle/>
          <a:p>
            <a:pPr marL="0" marR="0" lvl="0" indent="0" algn="l" rtl="0">
              <a:lnSpc>
                <a:spcPct val="106000"/>
              </a:lnSpc>
              <a:spcBef>
                <a:spcPts val="0"/>
              </a:spcBef>
              <a:spcAft>
                <a:spcPts val="0"/>
              </a:spcAft>
              <a:buClr>
                <a:srgbClr val="231F20"/>
              </a:buClr>
              <a:buSzPts val="700"/>
              <a:buFont typeface="Helvetica Neue" panose="020B0604020202020204"/>
              <a:buNone/>
            </a:pPr>
            <a:r>
              <a:rPr lang="en-GB" sz="700" b="1" i="0" u="none">
                <a:solidFill>
                  <a:srgbClr val="231F20"/>
                </a:solidFill>
                <a:latin typeface="Helvetica Neue" panose="020B0604020202020204"/>
                <a:ea typeface="Helvetica Neue" panose="020B0604020202020204"/>
                <a:cs typeface="Helvetica Neue" panose="020B0604020202020204"/>
                <a:sym typeface="Helvetica Neue" panose="020B0604020202020204"/>
              </a:rPr>
              <a:t>RV College of </a:t>
            </a:r>
            <a:endParaRPr sz="600"/>
          </a:p>
          <a:p>
            <a:pPr marL="0" marR="0" lvl="0" indent="0" algn="l" rtl="0">
              <a:lnSpc>
                <a:spcPct val="106000"/>
              </a:lnSpc>
              <a:spcBef>
                <a:spcPts val="0"/>
              </a:spcBef>
              <a:spcAft>
                <a:spcPts val="0"/>
              </a:spcAft>
              <a:buClr>
                <a:srgbClr val="231F20"/>
              </a:buClr>
              <a:buSzPts val="700"/>
              <a:buFont typeface="Helvetica Neue" panose="020B0604020202020204"/>
              <a:buNone/>
            </a:pPr>
            <a:r>
              <a:rPr lang="en-GB" sz="700" b="1" i="0" u="none">
                <a:solidFill>
                  <a:srgbClr val="231F20"/>
                </a:solidFill>
                <a:latin typeface="Helvetica Neue" panose="020B0604020202020204"/>
                <a:ea typeface="Helvetica Neue" panose="020B0604020202020204"/>
                <a:cs typeface="Helvetica Neue" panose="020B0604020202020204"/>
                <a:sym typeface="Helvetica Neue" panose="020B0604020202020204"/>
              </a:rPr>
              <a:t>Engineering</a:t>
            </a:r>
            <a:endParaRPr sz="600"/>
          </a:p>
        </p:txBody>
      </p:sp>
      <p:sp>
        <p:nvSpPr>
          <p:cNvPr id="110" name="Google Shape;110;p20"/>
          <p:cNvSpPr txBox="1"/>
          <p:nvPr/>
        </p:nvSpPr>
        <p:spPr>
          <a:xfrm>
            <a:off x="7050064" y="508285"/>
            <a:ext cx="1673704" cy="210101"/>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chemeClr val="dk2"/>
              </a:buClr>
              <a:buSzPts val="800"/>
              <a:buFont typeface="Playfair Display" panose="00000500000000000000"/>
              <a:buNone/>
            </a:pPr>
            <a:r>
              <a:rPr lang="en-GB" sz="800" b="0" i="0" u="none">
                <a:solidFill>
                  <a:schemeClr val="dk2"/>
                </a:solidFill>
                <a:latin typeface="Playfair Display" panose="00000500000000000000"/>
                <a:ea typeface="Playfair Display" panose="00000500000000000000"/>
                <a:cs typeface="Playfair Display" panose="00000500000000000000"/>
                <a:sym typeface="Playfair Display" panose="00000500000000000000"/>
              </a:rPr>
              <a:t>Go, change the world</a:t>
            </a:r>
            <a:endParaRPr sz="600"/>
          </a:p>
        </p:txBody>
      </p:sp>
      <p:sp>
        <p:nvSpPr>
          <p:cNvPr id="111" name="Google Shape;111;p20"/>
          <p:cNvSpPr txBox="1"/>
          <p:nvPr/>
        </p:nvSpPr>
        <p:spPr>
          <a:xfrm>
            <a:off x="457055" y="4783224"/>
            <a:ext cx="2103322" cy="125627"/>
          </a:xfrm>
          <a:prstGeom prst="rect">
            <a:avLst/>
          </a:prstGeom>
          <a:noFill/>
          <a:ln>
            <a:noFill/>
          </a:ln>
        </p:spPr>
        <p:txBody>
          <a:bodyPr spcFirstLastPara="1" wrap="square" lIns="0" tIns="0" rIns="0" bIns="0" anchor="t" anchorCtr="0">
            <a:spAutoFit/>
          </a:bodyPr>
          <a:lstStyle/>
          <a:p>
            <a:pPr marL="0" marR="0" lvl="0" indent="0" algn="l" rtl="0">
              <a:lnSpc>
                <a:spcPct val="100000"/>
              </a:lnSpc>
              <a:spcBef>
                <a:spcPts val="0"/>
              </a:spcBef>
              <a:spcAft>
                <a:spcPts val="0"/>
              </a:spcAft>
              <a:buClr>
                <a:srgbClr val="898989"/>
              </a:buClr>
              <a:buSzPts val="800"/>
              <a:buFont typeface="Calibri" panose="020F0502020204030204"/>
              <a:buNone/>
            </a:pPr>
            <a:r>
              <a:rPr lang="en-GB" sz="800" b="0" i="0" u="none">
                <a:solidFill>
                  <a:srgbClr val="898989"/>
                </a:solidFill>
                <a:latin typeface="Calibri" panose="020F0502020204030204"/>
                <a:ea typeface="Calibri" panose="020F0502020204030204"/>
                <a:cs typeface="Calibri" panose="020F0502020204030204"/>
                <a:sym typeface="Calibri" panose="020F0502020204030204"/>
              </a:rPr>
              <a:t>*</a:t>
            </a:r>
            <a:endParaRPr sz="600"/>
          </a:p>
        </p:txBody>
      </p:sp>
      <p:sp>
        <p:nvSpPr>
          <p:cNvPr id="112" name="Google Shape;112;p20"/>
          <p:cNvSpPr txBox="1"/>
          <p:nvPr/>
        </p:nvSpPr>
        <p:spPr>
          <a:xfrm>
            <a:off x="6583622" y="4783224"/>
            <a:ext cx="2103322" cy="125627"/>
          </a:xfrm>
          <a:prstGeom prst="rect">
            <a:avLst/>
          </a:prstGeom>
          <a:noFill/>
          <a:ln>
            <a:noFill/>
          </a:ln>
        </p:spPr>
        <p:txBody>
          <a:bodyPr spcFirstLastPara="1" wrap="square" lIns="0" tIns="0" rIns="0" bIns="0" anchor="t" anchorCtr="0">
            <a:spAutoFit/>
          </a:bodyPr>
          <a:lstStyle/>
          <a:p>
            <a:pPr marL="0" marR="0" lvl="0" indent="0" algn="r" rtl="0">
              <a:lnSpc>
                <a:spcPct val="100000"/>
              </a:lnSpc>
              <a:spcBef>
                <a:spcPts val="0"/>
              </a:spcBef>
              <a:spcAft>
                <a:spcPts val="0"/>
              </a:spcAft>
              <a:buClr>
                <a:srgbClr val="898989"/>
              </a:buClr>
              <a:buSzPts val="800"/>
              <a:buFont typeface="Calibri" panose="020F0502020204030204"/>
              <a:buNone/>
            </a:pPr>
            <a:fld id="{00000000-1234-1234-1234-123412341234}" type="slidenum">
              <a:rPr lang="en-GB" sz="800" b="0" i="0" u="none">
                <a:solidFill>
                  <a:srgbClr val="898989"/>
                </a:solidFill>
                <a:latin typeface="Calibri" panose="020F0502020204030204"/>
                <a:ea typeface="Calibri" panose="020F0502020204030204"/>
                <a:cs typeface="Calibri" panose="020F0502020204030204"/>
                <a:sym typeface="Calibri" panose="020F0502020204030204"/>
              </a:rPr>
            </a:fld>
            <a:endParaRPr sz="600"/>
          </a:p>
        </p:txBody>
      </p:sp>
      <p:sp>
        <p:nvSpPr>
          <p:cNvPr id="113" name="Google Shape;113;p20"/>
          <p:cNvSpPr txBox="1"/>
          <p:nvPr/>
        </p:nvSpPr>
        <p:spPr>
          <a:xfrm>
            <a:off x="672948" y="1046894"/>
            <a:ext cx="7815300" cy="624840"/>
          </a:xfrm>
          <a:prstGeom prst="rect">
            <a:avLst/>
          </a:prstGeom>
          <a:noFill/>
          <a:ln>
            <a:noFill/>
          </a:ln>
        </p:spPr>
        <p:txBody>
          <a:bodyPr spcFirstLastPara="1" wrap="square" lIns="41575" tIns="20775" rIns="41575" bIns="20775" anchor="t" anchorCtr="0">
            <a:spAutoFit/>
          </a:bodyPr>
          <a:lstStyle/>
          <a:p>
            <a:pPr marL="0" marR="0" lvl="0" indent="0" algn="l" rtl="0">
              <a:lnSpc>
                <a:spcPct val="100000"/>
              </a:lnSpc>
              <a:spcBef>
                <a:spcPts val="0"/>
              </a:spcBef>
              <a:spcAft>
                <a:spcPts val="0"/>
              </a:spcAft>
              <a:buClr>
                <a:schemeClr val="dk1"/>
              </a:buClr>
              <a:buSzPts val="1600"/>
              <a:buFont typeface="Calibri" panose="020F0502020204030204"/>
              <a:buNone/>
            </a:pPr>
            <a:r>
              <a:rPr lang="en-IN" sz="16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rPr>
              <a:t>Autoencoders - Depth</a:t>
            </a:r>
            <a:endParaRPr sz="1600" b="1" i="0" u="none">
              <a:solidFill>
                <a:schemeClr val="dk1"/>
              </a:solidFill>
              <a:latin typeface="Times New Roman" panose="02020603050405020304"/>
              <a:ea typeface="Times New Roman" panose="02020603050405020304"/>
              <a:cs typeface="Times New Roman" panose="02020603050405020304"/>
              <a:sym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endParaRPr lang="en-GB" sz="1600" b="1" dirty="0">
              <a:solidFill>
                <a:schemeClr val="dk1"/>
              </a:solidFill>
              <a:latin typeface="Times New Roman" panose="02020603050405020304"/>
              <a:ea typeface="Times New Roman" panose="02020603050405020304"/>
              <a:cs typeface="Times New Roman" panose="02020603050405020304"/>
            </a:endParaRPr>
          </a:p>
          <a:p>
            <a:pPr marL="0" marR="0" lvl="0" indent="0" algn="l" rtl="0">
              <a:lnSpc>
                <a:spcPct val="100000"/>
              </a:lnSpc>
              <a:spcBef>
                <a:spcPts val="0"/>
              </a:spcBef>
              <a:spcAft>
                <a:spcPts val="0"/>
              </a:spcAft>
              <a:buClr>
                <a:schemeClr val="dk1"/>
              </a:buClr>
              <a:buSzPts val="1600"/>
              <a:buFont typeface="Times New Roman" panose="02020603050405020304"/>
              <a:buNone/>
            </a:pPr>
            <a:endParaRPr sz="600"/>
          </a:p>
        </p:txBody>
      </p:sp>
      <p:cxnSp>
        <p:nvCxnSpPr>
          <p:cNvPr id="2" name="Straight Connector 1"/>
          <p:cNvCxnSpPr/>
          <p:nvPr/>
        </p:nvCxnSpPr>
        <p:spPr>
          <a:xfrm>
            <a:off x="664210" y="1315720"/>
            <a:ext cx="781558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 name="Text Box 2"/>
          <p:cNvSpPr txBox="1"/>
          <p:nvPr/>
        </p:nvSpPr>
        <p:spPr>
          <a:xfrm>
            <a:off x="673735" y="1563370"/>
            <a:ext cx="7806055" cy="2999740"/>
          </a:xfrm>
          <a:prstGeom prst="rect">
            <a:avLst/>
          </a:prstGeom>
          <a:noFill/>
        </p:spPr>
        <p:txBody>
          <a:bodyPr wrap="square" rtlCol="0">
            <a:spAutoFit/>
          </a:bodyPr>
          <a:p>
            <a:pPr marL="285750" indent="-285750">
              <a:lnSpc>
                <a:spcPct val="150000"/>
              </a:lnSpc>
              <a:buFont typeface="Arial" panose="020B0604020202020204" pitchFamily="34" charset="0"/>
              <a:buChar char="•"/>
            </a:pPr>
            <a:r>
              <a:rPr lang="en-IN" altLang="en-US">
                <a:latin typeface="Times New Roman" panose="02020603050405020304" charset="0"/>
                <a:cs typeface="Times New Roman" panose="02020603050405020304" charset="0"/>
              </a:rPr>
              <a:t>Depth can exponentially reduce the computational cost of representing some functions. </a:t>
            </a:r>
            <a:endParaRPr lang="en-IN" altLang="en-US">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altLang="en-US">
                <a:latin typeface="Times New Roman" panose="02020603050405020304" charset="0"/>
                <a:cs typeface="Times New Roman" panose="02020603050405020304" charset="0"/>
              </a:rPr>
              <a:t>Depth can also exponentially decrease the amount of training data needed to learn some functions.</a:t>
            </a:r>
            <a:endParaRPr lang="en-IN" altLang="en-US">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r>
              <a:rPr lang="en-IN" altLang="en-US">
                <a:latin typeface="Times New Roman" panose="02020603050405020304" charset="0"/>
                <a:cs typeface="Times New Roman" panose="02020603050405020304" charset="0"/>
              </a:rPr>
              <a:t>Deep autoencoders yield much better compression than corresponding shallow or linear autoencoders.</a:t>
            </a:r>
            <a:endParaRPr lang="en-IN" altLang="en-US">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endParaRPr lang="en-IN" altLang="en-US">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endParaRPr lang="en-IN" altLang="en-US">
              <a:latin typeface="Times New Roman" panose="02020603050405020304" charset="0"/>
              <a:cs typeface="Times New Roman" panose="02020603050405020304" charset="0"/>
            </a:endParaRPr>
          </a:p>
          <a:p>
            <a:pPr marL="285750" indent="-285750">
              <a:lnSpc>
                <a:spcPct val="150000"/>
              </a:lnSpc>
              <a:buFont typeface="Arial" panose="020B0604020202020204" pitchFamily="34" charset="0"/>
              <a:buChar char="•"/>
            </a:pPr>
            <a:endParaRPr lang="en-IN" altLang="en-US">
              <a:latin typeface="Times New Roman" panose="02020603050405020304" charset="0"/>
              <a:cs typeface="Times New Roman" panose="02020603050405020304" charset="0"/>
            </a:endParaRPr>
          </a:p>
          <a:p>
            <a:pPr marL="0" indent="0">
              <a:lnSpc>
                <a:spcPct val="150000"/>
              </a:lnSpc>
              <a:buFont typeface="Arial" panose="020B0604020202020204" pitchFamily="34" charset="0"/>
              <a:buNone/>
            </a:pPr>
            <a:r>
              <a:rPr lang="en-IN" altLang="en-US">
                <a:latin typeface="Times New Roman" panose="02020603050405020304" charset="0"/>
                <a:cs typeface="Times New Roman" panose="02020603050405020304" charset="0"/>
              </a:rPr>
              <a:t>A common strategy for training a deep autoencoder is to greedily pretrain the deep architecture by training a stack of shallow autoencoders, so we often encounter shallow autoencoders, even when the ultimate goal is to train a deep autoencoder.</a:t>
            </a:r>
            <a:endParaRPr lang="en-IN" altLang="en-US">
              <a:latin typeface="Times New Roman" panose="02020603050405020304" charset="0"/>
              <a:cs typeface="Times New Roman" panose="0202060305040502030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sp>
        <p:nvSpPr>
          <p:cNvPr id="207" name="Google Shape;207;p32"/>
          <p:cNvSpPr txBox="1"/>
          <p:nvPr/>
        </p:nvSpPr>
        <p:spPr>
          <a:xfrm>
            <a:off x="2896125" y="1615475"/>
            <a:ext cx="5961300" cy="1139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GB" sz="6200">
                <a:solidFill>
                  <a:srgbClr val="005893"/>
                </a:solidFill>
                <a:latin typeface="Calibri" panose="020F0502020204030204"/>
                <a:ea typeface="Calibri" panose="020F0502020204030204"/>
                <a:cs typeface="Calibri" panose="020F0502020204030204"/>
                <a:sym typeface="Calibri" panose="020F0502020204030204"/>
              </a:rPr>
              <a:t>Thank You</a:t>
            </a:r>
            <a:endParaRPr sz="6200">
              <a:solidFill>
                <a:srgbClr val="005893"/>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6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2044</Words>
  <Application>WPS Presentation</Application>
  <PresentationFormat>On-screen Show (16:9)</PresentationFormat>
  <Paragraphs>82</Paragraphs>
  <Slides>5</Slides>
  <Notes>3</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5</vt:i4>
      </vt:variant>
    </vt:vector>
  </HeadingPairs>
  <TitlesOfParts>
    <vt:vector size="20" baseType="lpstr">
      <vt:lpstr>Arial</vt:lpstr>
      <vt:lpstr>SimSun</vt:lpstr>
      <vt:lpstr>Wingdings</vt:lpstr>
      <vt:lpstr>Arial</vt:lpstr>
      <vt:lpstr>Calibri</vt:lpstr>
      <vt:lpstr>Playfair Display</vt:lpstr>
      <vt:lpstr>Times New Roman</vt:lpstr>
      <vt:lpstr>Helvetica Neue</vt:lpstr>
      <vt:lpstr>Times New Roman</vt:lpstr>
      <vt:lpstr>Microsoft YaHei</vt:lpstr>
      <vt:lpstr>Arial Unicode MS</vt:lpstr>
      <vt:lpstr>Simple Light</vt:lpstr>
      <vt:lpstr>5_Office Theme</vt:lpstr>
      <vt:lpstr>6_Office Theme</vt:lpstr>
      <vt:lpstr>2_Office Theme</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ADMIN</cp:lastModifiedBy>
  <cp:revision>24</cp:revision>
  <dcterms:created xsi:type="dcterms:W3CDTF">2023-05-14T16:17:00Z</dcterms:created>
  <dcterms:modified xsi:type="dcterms:W3CDTF">2023-08-21T16:32:19Z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3B1D261320DE4CF1BD2CB283D339A26F</vt:lpwstr>
  </property>
  <property fmtid="{D5CDD505-2E9C-101B-9397-08002B2CF9AE}" pid="3" name="KSOProductBuildVer">
    <vt:lpwstr>1033-11.2.0.11219</vt:lpwstr>
  </property>
</Properties>
</file>