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296" r:id="rId3"/>
    <p:sldId id="298" r:id="rId4"/>
    <p:sldId id="299" r:id="rId5"/>
    <p:sldId id="300" r:id="rId6"/>
    <p:sldId id="301" r:id="rId7"/>
    <p:sldId id="31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5925C-6E96-4128-A436-974FA4A99CF3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9EEC5-EDE6-4D79-91E3-F234485ABB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E5132F-5127-420B-8AE6-6BC6DCE3C5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9EEC5-EDE6-4D79-91E3-F234485ABB2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85F8E99-24E0-4787-9EC6-65766057ECC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FAF63DF-A015-4FF5-90D8-C0BC4A12CD5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28801"/>
            <a:ext cx="7772400" cy="20574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   UNIVERSAL EDUCATION</a:t>
            </a:r>
            <a:br>
              <a:rPr lang="en-US" dirty="0"/>
            </a:br>
            <a:r>
              <a:rPr lang="en-US" sz="2800" dirty="0"/>
              <a:t>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62400"/>
            <a:ext cx="7406640" cy="198120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  Blood Relation</a:t>
            </a:r>
          </a:p>
          <a:p>
            <a:pPr algn="ctr"/>
            <a:endParaRPr lang="en-US" sz="4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Looking at a portrait of a man, </a:t>
            </a:r>
            <a:r>
              <a:rPr lang="en-IN" dirty="0" err="1"/>
              <a:t>harshwardhan</a:t>
            </a:r>
            <a:r>
              <a:rPr lang="en-IN" dirty="0"/>
              <a:t> said, ‘his mother is the wife of my father’s son. Brothers and </a:t>
            </a:r>
            <a:r>
              <a:rPr lang="en-IN" dirty="0" err="1"/>
              <a:t>sisterns</a:t>
            </a:r>
            <a:r>
              <a:rPr lang="en-IN" dirty="0"/>
              <a:t> I have none.’ At whose portrait was </a:t>
            </a:r>
            <a:r>
              <a:rPr lang="en-IN" dirty="0" err="1"/>
              <a:t>harshwarshan</a:t>
            </a:r>
            <a:r>
              <a:rPr lang="en-IN" dirty="0"/>
              <a:t> pointing?</a:t>
            </a:r>
          </a:p>
          <a:p>
            <a:r>
              <a:rPr lang="en-IN" dirty="0"/>
              <a:t>a. his son		</a:t>
            </a:r>
          </a:p>
          <a:p>
            <a:r>
              <a:rPr lang="en-IN" dirty="0"/>
              <a:t>b. His cousin		</a:t>
            </a:r>
          </a:p>
          <a:p>
            <a:r>
              <a:rPr lang="en-IN" dirty="0"/>
              <a:t>c. His uncle	</a:t>
            </a:r>
          </a:p>
          <a:p>
            <a:r>
              <a:rPr lang="en-IN" dirty="0"/>
              <a:t>d. His nephew	</a:t>
            </a:r>
          </a:p>
          <a:p>
            <a:r>
              <a:rPr lang="en-IN" dirty="0"/>
              <a:t>e. None of these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dirty="0" err="1"/>
              <a:t>preeti</a:t>
            </a:r>
            <a:r>
              <a:rPr lang="en-IN" dirty="0"/>
              <a:t> and </a:t>
            </a:r>
            <a:r>
              <a:rPr lang="en-IN" dirty="0" err="1"/>
              <a:t>sandhya</a:t>
            </a:r>
            <a:r>
              <a:rPr lang="en-IN" dirty="0"/>
              <a:t> are </a:t>
            </a:r>
            <a:r>
              <a:rPr lang="en-IN" dirty="0" err="1"/>
              <a:t>rahul’s</a:t>
            </a:r>
            <a:r>
              <a:rPr lang="en-IN" dirty="0"/>
              <a:t> wives. </a:t>
            </a:r>
            <a:r>
              <a:rPr lang="en-IN" dirty="0" err="1"/>
              <a:t>Shalini</a:t>
            </a:r>
            <a:r>
              <a:rPr lang="en-IN" dirty="0"/>
              <a:t> is </a:t>
            </a:r>
            <a:r>
              <a:rPr lang="en-IN" dirty="0" err="1"/>
              <a:t>sandhya’s</a:t>
            </a:r>
            <a:r>
              <a:rPr lang="en-IN" dirty="0"/>
              <a:t> step daughter. How is </a:t>
            </a:r>
            <a:r>
              <a:rPr lang="en-IN" dirty="0" err="1"/>
              <a:t>preeti</a:t>
            </a:r>
            <a:r>
              <a:rPr lang="en-IN" dirty="0"/>
              <a:t> related to </a:t>
            </a:r>
            <a:r>
              <a:rPr lang="en-IN" dirty="0" err="1"/>
              <a:t>Shalini</a:t>
            </a:r>
            <a:r>
              <a:rPr lang="en-IN" dirty="0"/>
              <a:t>?</a:t>
            </a:r>
          </a:p>
          <a:p>
            <a:pPr marL="596646" indent="-514350">
              <a:buAutoNum type="alphaLcPeriod"/>
            </a:pPr>
            <a:r>
              <a:rPr lang="en-IN" dirty="0"/>
              <a:t>sister			</a:t>
            </a:r>
          </a:p>
          <a:p>
            <a:pPr marL="596646" indent="-514350">
              <a:buAutoNum type="alphaLcPeriod"/>
            </a:pPr>
            <a:r>
              <a:rPr lang="en-IN" dirty="0"/>
              <a:t>Mother in law		</a:t>
            </a:r>
          </a:p>
          <a:p>
            <a:pPr marL="596646" indent="-514350">
              <a:buAutoNum type="alphaLcPeriod"/>
            </a:pPr>
            <a:r>
              <a:rPr lang="en-IN" dirty="0"/>
              <a:t>Mother		</a:t>
            </a:r>
          </a:p>
          <a:p>
            <a:pPr marL="596646" indent="-514350">
              <a:buAutoNum type="alphaLcPeriod"/>
            </a:pPr>
            <a:r>
              <a:rPr lang="en-IN" dirty="0"/>
              <a:t>Step mother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IN" dirty="0"/>
              <a:t>Pointing to a photograph, a woman says, “this man’s son’s sister is my mother in law’. How is woman’s husband related to the man in </a:t>
            </a:r>
            <a:r>
              <a:rPr lang="en-IN" dirty="0" err="1"/>
              <a:t>phototgraph</a:t>
            </a:r>
            <a:r>
              <a:rPr lang="en-IN" dirty="0"/>
              <a:t>?</a:t>
            </a:r>
          </a:p>
          <a:p>
            <a:r>
              <a:rPr lang="en-IN" dirty="0"/>
              <a:t>a. Grandson		</a:t>
            </a:r>
          </a:p>
          <a:p>
            <a:r>
              <a:rPr lang="en-IN" dirty="0"/>
              <a:t>b. Son		</a:t>
            </a:r>
          </a:p>
          <a:p>
            <a:r>
              <a:rPr lang="en-IN" dirty="0"/>
              <a:t>c. Son in law		</a:t>
            </a:r>
          </a:p>
          <a:p>
            <a:r>
              <a:rPr lang="en-IN" dirty="0"/>
              <a:t>d. Nephew	d. None of these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X introduces Y saying, ‘he is the husband of the granddaughter of father of my father’. How is my related to X?</a:t>
            </a:r>
          </a:p>
          <a:p>
            <a:r>
              <a:rPr lang="en-IN" dirty="0"/>
              <a:t>a. brother		</a:t>
            </a:r>
          </a:p>
          <a:p>
            <a:r>
              <a:rPr lang="en-IN" dirty="0"/>
              <a:t>b. Son		</a:t>
            </a:r>
          </a:p>
          <a:p>
            <a:r>
              <a:rPr lang="en-IN" dirty="0"/>
              <a:t>c. Brother in law	</a:t>
            </a:r>
          </a:p>
          <a:p>
            <a:r>
              <a:rPr lang="en-IN" dirty="0"/>
              <a:t>d. Nephew	d. None of these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Pointing towards a man </a:t>
            </a:r>
            <a:r>
              <a:rPr lang="en-IN" dirty="0" err="1"/>
              <a:t>anjali</a:t>
            </a:r>
            <a:r>
              <a:rPr lang="en-IN" dirty="0"/>
              <a:t> said, “he is the only son of the father of my sister’s brother’ how is that person related to </a:t>
            </a:r>
            <a:r>
              <a:rPr lang="en-IN" dirty="0" err="1"/>
              <a:t>anjali</a:t>
            </a:r>
            <a:r>
              <a:rPr lang="en-IN" dirty="0"/>
              <a:t>?</a:t>
            </a:r>
          </a:p>
          <a:p>
            <a:r>
              <a:rPr lang="en-IN" dirty="0"/>
              <a:t>a. mother		</a:t>
            </a:r>
          </a:p>
          <a:p>
            <a:r>
              <a:rPr lang="en-IN" dirty="0"/>
              <a:t>b. Father	</a:t>
            </a:r>
          </a:p>
          <a:p>
            <a:r>
              <a:rPr lang="en-IN" dirty="0"/>
              <a:t>c. Maternal uncle	</a:t>
            </a:r>
          </a:p>
          <a:p>
            <a:r>
              <a:rPr lang="en-IN" dirty="0"/>
              <a:t>d. Cousin	e. None of these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r>
              <a:rPr lang="en-IN" dirty="0"/>
              <a:t>Given – </a:t>
            </a:r>
          </a:p>
          <a:p>
            <a:r>
              <a:rPr lang="en-IN" dirty="0"/>
              <a:t>A is mother of B</a:t>
            </a:r>
          </a:p>
          <a:p>
            <a:r>
              <a:rPr lang="en-IN" dirty="0"/>
              <a:t>C is son of A</a:t>
            </a:r>
          </a:p>
          <a:p>
            <a:r>
              <a:rPr lang="en-IN" dirty="0"/>
              <a:t>D is the brother of E</a:t>
            </a:r>
          </a:p>
          <a:p>
            <a:r>
              <a:rPr lang="en-IN" dirty="0"/>
              <a:t>E is the daughter of B</a:t>
            </a:r>
          </a:p>
          <a:p>
            <a:r>
              <a:rPr lang="en-IN" dirty="0"/>
              <a:t>The grandmother of D is ?</a:t>
            </a:r>
          </a:p>
          <a:p>
            <a:r>
              <a:rPr lang="en-IN" dirty="0"/>
              <a:t>a. A		b. B		</a:t>
            </a:r>
          </a:p>
          <a:p>
            <a:r>
              <a:rPr lang="en-IN" dirty="0"/>
              <a:t>c. C		d. D		e. E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Read the following information carefully and answer the questions given below:</a:t>
            </a:r>
            <a:endParaRPr lang="en-US" dirty="0"/>
          </a:p>
          <a:p>
            <a:r>
              <a:rPr lang="en-IN" dirty="0"/>
              <a:t>There are six children playing football namely A, B, C, D, E and F. A and E are brothers. F is the sister of E. C is the only son of A’s uncle. B and D are the daughters of the brother of C’s father.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is C related to F?</a:t>
            </a:r>
            <a:endParaRPr lang="en-US" dirty="0"/>
          </a:p>
          <a:p>
            <a:r>
              <a:rPr lang="en-IN" dirty="0"/>
              <a:t>a. cousin		</a:t>
            </a:r>
          </a:p>
          <a:p>
            <a:r>
              <a:rPr lang="en-IN" dirty="0"/>
              <a:t>b. Brother		</a:t>
            </a:r>
          </a:p>
          <a:p>
            <a:r>
              <a:rPr lang="en-IN" dirty="0"/>
              <a:t>c. Son		</a:t>
            </a:r>
          </a:p>
          <a:p>
            <a:r>
              <a:rPr lang="en-IN" dirty="0"/>
              <a:t>d. Uncle	</a:t>
            </a:r>
          </a:p>
          <a:p>
            <a:r>
              <a:rPr lang="en-IN" dirty="0"/>
              <a:t>e. None of these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male players are there?</a:t>
            </a:r>
            <a:endParaRPr lang="en-US" dirty="0"/>
          </a:p>
          <a:p>
            <a:r>
              <a:rPr lang="en-IN" dirty="0"/>
              <a:t>a. one		</a:t>
            </a:r>
          </a:p>
          <a:p>
            <a:r>
              <a:rPr lang="en-IN" dirty="0"/>
              <a:t>b. Three		</a:t>
            </a:r>
          </a:p>
          <a:p>
            <a:r>
              <a:rPr lang="en-IN" dirty="0"/>
              <a:t>c. Five		</a:t>
            </a:r>
          </a:p>
          <a:p>
            <a:r>
              <a:rPr lang="en-IN" dirty="0"/>
              <a:t>d. Six		</a:t>
            </a:r>
          </a:p>
          <a:p>
            <a:r>
              <a:rPr lang="en-IN" dirty="0"/>
              <a:t>e. Four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many female players are there?</a:t>
            </a:r>
            <a:endParaRPr lang="en-US" dirty="0"/>
          </a:p>
          <a:p>
            <a:r>
              <a:rPr lang="en-IN" dirty="0"/>
              <a:t>a. two		</a:t>
            </a:r>
          </a:p>
          <a:p>
            <a:r>
              <a:rPr lang="en-IN" dirty="0"/>
              <a:t>b. Three		</a:t>
            </a:r>
          </a:p>
          <a:p>
            <a:r>
              <a:rPr lang="en-IN" dirty="0"/>
              <a:t>c. Five		</a:t>
            </a:r>
          </a:p>
          <a:p>
            <a:r>
              <a:rPr lang="en-IN" dirty="0"/>
              <a:t>d. One		</a:t>
            </a:r>
          </a:p>
          <a:p>
            <a:r>
              <a:rPr lang="en-IN" dirty="0"/>
              <a:t>e. Four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152400"/>
            <a:ext cx="7498080" cy="1143000"/>
          </a:xfrm>
        </p:spPr>
        <p:txBody>
          <a:bodyPr/>
          <a:lstStyle/>
          <a:p>
            <a:r>
              <a:rPr lang="en-US" dirty="0"/>
              <a:t>Blood Relations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731520"/>
          <a:ext cx="749935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daughter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brother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sister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father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Grandfather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Mother’s or father’s mother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Grandmother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Son’s wife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Daughter-in-law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Daughter’s husband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Son-in-law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Husband’s or wife’s sister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Husband’s or wife’s brother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Brother-in-law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Brother’s 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Nephew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Brother’s daughter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Niece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Uncle or aunt’s son or daughter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Cousin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Sister’s husband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Brother-in-law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Brother’s wife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Sister-in-law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r>
                        <a:rPr lang="en-US" dirty="0"/>
                        <a:t>Grandson’s or granddaughter’s daughter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grand daughter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is D related to A?</a:t>
            </a:r>
            <a:endParaRPr lang="en-US" dirty="0"/>
          </a:p>
          <a:p>
            <a:r>
              <a:rPr lang="en-IN" dirty="0"/>
              <a:t>a. uncle		</a:t>
            </a:r>
          </a:p>
          <a:p>
            <a:r>
              <a:rPr lang="en-IN" dirty="0"/>
              <a:t>b. Sister		</a:t>
            </a:r>
          </a:p>
          <a:p>
            <a:r>
              <a:rPr lang="en-IN" dirty="0"/>
              <a:t>c. Niece		</a:t>
            </a:r>
          </a:p>
          <a:p>
            <a:r>
              <a:rPr lang="en-IN" dirty="0"/>
              <a:t>d. Cousin		</a:t>
            </a:r>
          </a:p>
          <a:p>
            <a:r>
              <a:rPr lang="en-IN" dirty="0"/>
              <a:t>e. </a:t>
            </a:r>
            <a:r>
              <a:rPr lang="en-IN"/>
              <a:t>(b) or (d)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+ B means A is the mother of B; A - B means A is the brother B; A % B means A is the father of B and A x B means A is the sister of B, which of the following shows that P is the maternal uncle of Q?</a:t>
            </a:r>
          </a:p>
          <a:p>
            <a:r>
              <a:rPr lang="en-US" u="sng" dirty="0"/>
              <a:t>A.</a:t>
            </a:r>
            <a:r>
              <a:rPr lang="en-US" dirty="0"/>
              <a:t> Q - N + M x P		</a:t>
            </a:r>
          </a:p>
          <a:p>
            <a:r>
              <a:rPr lang="en-US" u="sng" dirty="0"/>
              <a:t>B.</a:t>
            </a:r>
            <a:r>
              <a:rPr lang="en-US" dirty="0"/>
              <a:t> P + S x N – Q</a:t>
            </a:r>
          </a:p>
          <a:p>
            <a:r>
              <a:rPr lang="en-US" u="sng" dirty="0"/>
              <a:t>C.</a:t>
            </a:r>
            <a:r>
              <a:rPr lang="en-US" dirty="0"/>
              <a:t> P - M + N x Q		</a:t>
            </a:r>
          </a:p>
          <a:p>
            <a:r>
              <a:rPr lang="en-US" u="sng" dirty="0"/>
              <a:t>D.</a:t>
            </a:r>
            <a:r>
              <a:rPr lang="en-US" dirty="0"/>
              <a:t> Q - S % 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+ B means A is the brother of B; A x B means A is the son of B; and A % B means B is the daughter of A then which of the following means M is the maternal uncle of N?</a:t>
            </a:r>
          </a:p>
          <a:p>
            <a:r>
              <a:rPr lang="en-US" dirty="0"/>
              <a:t>A.M + O x N</a:t>
            </a:r>
          </a:p>
          <a:p>
            <a:r>
              <a:rPr lang="en-US" dirty="0"/>
              <a:t>B.M % O x N + P</a:t>
            </a:r>
          </a:p>
          <a:p>
            <a:r>
              <a:rPr lang="en-US" dirty="0"/>
              <a:t>C.M + O % N</a:t>
            </a:r>
          </a:p>
          <a:p>
            <a:r>
              <a:rPr lang="en-US" dirty="0" err="1"/>
              <a:t>D.None</a:t>
            </a:r>
            <a:r>
              <a:rPr lang="en-US" dirty="0"/>
              <a:t> of these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Wish   you   all   a great   future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regards</a:t>
            </a:r>
            <a:br>
              <a:rPr lang="en-US" dirty="0"/>
            </a:br>
            <a:r>
              <a:rPr lang="en-US" dirty="0"/>
              <a:t>universal education team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Blood Relations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Pointing to a man </a:t>
            </a:r>
            <a:r>
              <a:rPr lang="en-IN" dirty="0" err="1"/>
              <a:t>Preeti</a:t>
            </a:r>
            <a:r>
              <a:rPr lang="en-IN" dirty="0"/>
              <a:t> said, ‘he is the brother of sister of my mother’s husband’ how is the man related to </a:t>
            </a:r>
            <a:r>
              <a:rPr lang="en-IN" dirty="0" err="1"/>
              <a:t>preeti</a:t>
            </a:r>
            <a:r>
              <a:rPr lang="en-IN" dirty="0"/>
              <a:t>?</a:t>
            </a:r>
          </a:p>
          <a:p>
            <a:pPr marL="596646" indent="-514350">
              <a:buAutoNum type="alphaLcPeriod"/>
            </a:pPr>
            <a:r>
              <a:rPr lang="en-IN" dirty="0"/>
              <a:t>father-in law		</a:t>
            </a:r>
          </a:p>
          <a:p>
            <a:pPr marL="596646" indent="-514350">
              <a:buAutoNum type="alphaLcPeriod"/>
            </a:pPr>
            <a:r>
              <a:rPr lang="en-IN" dirty="0"/>
              <a:t>Brother in law		</a:t>
            </a:r>
          </a:p>
          <a:p>
            <a:pPr marL="596646" indent="-514350">
              <a:buAutoNum type="alphaLcPeriod"/>
            </a:pPr>
            <a:r>
              <a:rPr lang="en-IN" dirty="0"/>
              <a:t>Uncle			</a:t>
            </a:r>
          </a:p>
          <a:p>
            <a:pPr marL="596646" indent="-514350">
              <a:buAutoNum type="alphaLcPeriod"/>
            </a:pPr>
            <a:r>
              <a:rPr lang="en-IN" dirty="0"/>
              <a:t>Cousin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met my relative who is my sister’s husband’s sister’s only brother, how is I related with relative?</a:t>
            </a:r>
          </a:p>
          <a:p>
            <a:r>
              <a:rPr lang="en-IN" dirty="0"/>
              <a:t>a. husband		</a:t>
            </a:r>
          </a:p>
          <a:p>
            <a:r>
              <a:rPr lang="en-IN" dirty="0"/>
              <a:t>b. Brother in law		</a:t>
            </a:r>
          </a:p>
          <a:p>
            <a:r>
              <a:rPr lang="en-IN" dirty="0"/>
              <a:t>c. Brother		</a:t>
            </a:r>
          </a:p>
          <a:p>
            <a:r>
              <a:rPr lang="en-IN" dirty="0"/>
              <a:t>d. Cousin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and B are young ones of C, If C is the father of A but B is not the son of C, how are B and C related?</a:t>
            </a:r>
          </a:p>
          <a:p>
            <a:r>
              <a:rPr lang="en-IN" dirty="0"/>
              <a:t>a.  Niece and Uncle</a:t>
            </a:r>
          </a:p>
          <a:p>
            <a:r>
              <a:rPr lang="en-IN" dirty="0"/>
              <a:t>b. Daughter and Father</a:t>
            </a:r>
          </a:p>
          <a:p>
            <a:r>
              <a:rPr lang="en-IN" dirty="0"/>
              <a:t>c. daughter and Mother</a:t>
            </a:r>
          </a:p>
          <a:p>
            <a:r>
              <a:rPr lang="en-IN" dirty="0"/>
              <a:t>d. none of these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Shyam</a:t>
            </a:r>
            <a:r>
              <a:rPr lang="en-IN" dirty="0"/>
              <a:t> said ‘ The girl is the wife of the grandson of my mother’ Who is </a:t>
            </a:r>
            <a:r>
              <a:rPr lang="en-IN" dirty="0" err="1"/>
              <a:t>Shyam</a:t>
            </a:r>
            <a:r>
              <a:rPr lang="en-IN" dirty="0"/>
              <a:t> to the girl?</a:t>
            </a:r>
          </a:p>
          <a:p>
            <a:r>
              <a:rPr lang="en-IN" dirty="0"/>
              <a:t>a. father		</a:t>
            </a:r>
          </a:p>
          <a:p>
            <a:r>
              <a:rPr lang="en-IN" dirty="0"/>
              <a:t>b. Grandfather			</a:t>
            </a:r>
          </a:p>
          <a:p>
            <a:r>
              <a:rPr lang="en-IN" dirty="0"/>
              <a:t>c. Husband		</a:t>
            </a:r>
          </a:p>
          <a:p>
            <a:r>
              <a:rPr lang="en-IN" dirty="0"/>
              <a:t>d. Father-in law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A, B, E, F and G are members of a family, A and B married each other, E is the wife of G’s Grandson, G is B’s father in law. F is G’s only daughter. How is B related to E?</a:t>
            </a:r>
          </a:p>
          <a:p>
            <a:r>
              <a:rPr lang="en-IN" dirty="0"/>
              <a:t>a. Father		</a:t>
            </a:r>
          </a:p>
          <a:p>
            <a:r>
              <a:rPr lang="en-IN" dirty="0"/>
              <a:t>b. Father in law		</a:t>
            </a:r>
          </a:p>
          <a:p>
            <a:r>
              <a:rPr lang="en-IN" dirty="0"/>
              <a:t>c. Mother		</a:t>
            </a:r>
          </a:p>
          <a:p>
            <a:r>
              <a:rPr lang="en-IN" dirty="0"/>
              <a:t>d. Mother in law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Introducing a man to her husband, a woman said ‘ his brother’s father is the only son of my grandfather’ how is the woman related to this man?</a:t>
            </a:r>
          </a:p>
          <a:p>
            <a:r>
              <a:rPr lang="en-IN" dirty="0"/>
              <a:t>a. mother		</a:t>
            </a:r>
          </a:p>
          <a:p>
            <a:r>
              <a:rPr lang="en-IN" dirty="0"/>
              <a:t>b. Aunt				</a:t>
            </a:r>
          </a:p>
          <a:p>
            <a:r>
              <a:rPr lang="en-IN" dirty="0"/>
              <a:t>c. Sister			</a:t>
            </a:r>
          </a:p>
          <a:p>
            <a:r>
              <a:rPr lang="en-IN" dirty="0"/>
              <a:t>d. Daughter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Rita told </a:t>
            </a:r>
            <a:r>
              <a:rPr lang="en-IN" dirty="0" err="1"/>
              <a:t>mani</a:t>
            </a:r>
            <a:r>
              <a:rPr lang="en-IN" dirty="0"/>
              <a:t>, ‘ this girl I met yesterday at the beach was the youngest daughter of the brother-in law of my friend’s mother’ how is girl related to </a:t>
            </a:r>
            <a:r>
              <a:rPr lang="en-IN" dirty="0" err="1"/>
              <a:t>rita’s</a:t>
            </a:r>
            <a:r>
              <a:rPr lang="en-IN" dirty="0"/>
              <a:t> friend?</a:t>
            </a:r>
          </a:p>
          <a:p>
            <a:r>
              <a:rPr lang="en-IN" dirty="0"/>
              <a:t>a. cousin		</a:t>
            </a:r>
          </a:p>
          <a:p>
            <a:r>
              <a:rPr lang="en-IN" dirty="0"/>
              <a:t>b. Daughter		</a:t>
            </a:r>
          </a:p>
          <a:p>
            <a:r>
              <a:rPr lang="en-IN" dirty="0"/>
              <a:t>c. Niece		</a:t>
            </a:r>
          </a:p>
          <a:p>
            <a:r>
              <a:rPr lang="en-IN" dirty="0"/>
              <a:t>d. Friend		</a:t>
            </a:r>
          </a:p>
          <a:p>
            <a:r>
              <a:rPr lang="en-IN" dirty="0"/>
              <a:t>e. Aunt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UNIVERSAL EDUCATION, Bangalore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40</TotalTime>
  <Words>859</Words>
  <Application>Microsoft Office PowerPoint</Application>
  <PresentationFormat>On-screen Show (4:3)</PresentationFormat>
  <Paragraphs>188</Paragraphs>
  <Slides>23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    UNIVERSAL EDUCATION TRAINING</vt:lpstr>
      <vt:lpstr>Blood Relations</vt:lpstr>
      <vt:lpstr>Blood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Wish   you   all   a great   future  regards universal education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UNIVERSAL EDUCATION TRAINING</dc:title>
  <dc:creator>admin</dc:creator>
  <cp:lastModifiedBy>niranjan warhekar</cp:lastModifiedBy>
  <cp:revision>26</cp:revision>
  <dcterms:created xsi:type="dcterms:W3CDTF">2015-04-05T06:21:02Z</dcterms:created>
  <dcterms:modified xsi:type="dcterms:W3CDTF">2024-08-29T12:30:56Z</dcterms:modified>
</cp:coreProperties>
</file>