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7" r:id="rId2"/>
    <p:sldId id="296" r:id="rId3"/>
    <p:sldId id="298" r:id="rId4"/>
    <p:sldId id="299" r:id="rId5"/>
    <p:sldId id="300" r:id="rId6"/>
    <p:sldId id="301" r:id="rId7"/>
    <p:sldId id="311" r:id="rId8"/>
    <p:sldId id="302" r:id="rId9"/>
    <p:sldId id="303" r:id="rId10"/>
    <p:sldId id="304" r:id="rId11"/>
    <p:sldId id="305" r:id="rId12"/>
    <p:sldId id="306" r:id="rId13"/>
    <p:sldId id="307" r:id="rId14"/>
    <p:sldId id="31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2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5925C-6E96-4128-A436-974FA4A99CF3}" type="datetimeFigureOut">
              <a:rPr lang="en-US" smtClean="0"/>
              <a:pPr/>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9EEC5-EDE6-4D79-91E3-F234485ABB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
            </a:r>
          </a:p>
        </p:txBody>
      </p:sp>
      <p:sp>
        <p:nvSpPr>
          <p:cNvPr id="4" name="Slide Number Placeholder 3"/>
          <p:cNvSpPr>
            <a:spLocks noGrp="1"/>
          </p:cNvSpPr>
          <p:nvPr>
            <p:ph type="sldNum" sz="quarter" idx="10"/>
          </p:nvPr>
        </p:nvSpPr>
        <p:spPr/>
        <p:txBody>
          <a:bodyPr/>
          <a:lstStyle/>
          <a:p>
            <a:fld id="{C549EEC5-EDE6-4D79-91E3-F234485ABB2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85F8E99-24E0-4787-9EC6-65766057ECCB}" type="datetimeFigureOut">
              <a:rPr lang="en-US" smtClean="0"/>
              <a:pPr/>
              <a:t>8/30/2024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F63DF-A015-4FF5-90D8-C0BC4A12CD5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5F8E99-24E0-4787-9EC6-65766057ECCB}"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5F8E99-24E0-4787-9EC6-65766057ECCB}"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5F8E99-24E0-4787-9EC6-65766057ECCB}"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85F8E99-24E0-4787-9EC6-65766057ECCB}"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63DF-A015-4FF5-90D8-C0BC4A12CD5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5F8E99-24E0-4787-9EC6-65766057ECCB}"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85F8E99-24E0-4787-9EC6-65766057ECCB}"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85F8E99-24E0-4787-9EC6-65766057ECCB}"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85F8E99-24E0-4787-9EC6-65766057ECCB}"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F63DF-A015-4FF5-90D8-C0BC4A12CD5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5F8E99-24E0-4787-9EC6-65766057ECCB}"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85F8E99-24E0-4787-9EC6-65766057ECCB}"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F63DF-A015-4FF5-90D8-C0BC4A12CD5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85F8E99-24E0-4787-9EC6-65766057ECCB}" type="datetimeFigureOut">
              <a:rPr lang="en-US" smtClean="0"/>
              <a:pPr/>
              <a:t>8/30/2024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AF63DF-A015-4FF5-90D8-C0BC4A12CD5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2057400"/>
          </a:xfrm>
        </p:spPr>
        <p:txBody>
          <a:bodyPr>
            <a:normAutofit/>
          </a:bodyPr>
          <a:lstStyle/>
          <a:p>
            <a:pPr algn="ctr"/>
            <a:r>
              <a:rPr lang="en-US" dirty="0"/>
              <a:t>    UNIVERSAL EDUCATION</a:t>
            </a:r>
            <a:br>
              <a:rPr lang="en-US" dirty="0"/>
            </a:br>
            <a:r>
              <a:rPr lang="en-US" sz="2800" dirty="0"/>
              <a:t>TRAINING</a:t>
            </a:r>
            <a:endParaRPr lang="en-US" dirty="0"/>
          </a:p>
        </p:txBody>
      </p:sp>
      <p:sp>
        <p:nvSpPr>
          <p:cNvPr id="3" name="Subtitle 2"/>
          <p:cNvSpPr>
            <a:spLocks noGrp="1"/>
          </p:cNvSpPr>
          <p:nvPr>
            <p:ph type="subTitle" idx="1"/>
          </p:nvPr>
        </p:nvSpPr>
        <p:spPr>
          <a:xfrm>
            <a:off x="685800" y="3962400"/>
            <a:ext cx="7406640" cy="1981200"/>
          </a:xfrm>
        </p:spPr>
        <p:txBody>
          <a:bodyPr>
            <a:normAutofit/>
          </a:bodyPr>
          <a:lstStyle/>
          <a:p>
            <a:pPr algn="ctr"/>
            <a:r>
              <a:rPr lang="en-US" sz="4000" dirty="0"/>
              <a:t>   </a:t>
            </a:r>
            <a:r>
              <a:rPr lang="en-US" sz="4000" dirty="0" smtClean="0"/>
              <a:t>DIRECTION </a:t>
            </a:r>
            <a:r>
              <a:rPr lang="en-US" sz="4000" dirty="0" smtClean="0"/>
              <a:t>SENSE</a:t>
            </a:r>
          </a:p>
          <a:p>
            <a:pPr algn="ctr"/>
            <a:endParaRPr lang="en-US" sz="4000" dirty="0"/>
          </a:p>
          <a:p>
            <a:pPr algn="ctr"/>
            <a:endParaRPr lang="en-US" sz="4400" dirty="0"/>
          </a:p>
        </p:txBody>
      </p:sp>
      <p:sp>
        <p:nvSpPr>
          <p:cNvPr id="5" name="Footer Placeholder 4"/>
          <p:cNvSpPr>
            <a:spLocks noGrp="1"/>
          </p:cNvSpPr>
          <p:nvPr>
            <p:ph type="ftr" sz="quarter" idx="11"/>
          </p:nvPr>
        </p:nvSpPr>
        <p:spPr/>
        <p:txBody>
          <a:bodyPr/>
          <a:lstStyle/>
          <a:p>
            <a:r>
              <a:rPr lang="en-US"/>
              <a:t>UNIVERSAL EDUCATION, Bangalore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normAutofit fontScale="77500" lnSpcReduction="20000"/>
          </a:bodyPr>
          <a:lstStyle/>
          <a:p>
            <a:r>
              <a:rPr lang="en-IN" b="1" dirty="0" smtClean="0"/>
              <a:t>Read the given information carefully and answer the questions given beside: </a:t>
            </a:r>
            <a:endParaRPr lang="en-IN" b="1" dirty="0" smtClean="0"/>
          </a:p>
          <a:p>
            <a:endParaRPr lang="en-US" dirty="0" smtClean="0"/>
          </a:p>
          <a:p>
            <a:r>
              <a:rPr lang="en-IN" b="1" dirty="0" smtClean="0"/>
              <a:t>Two persons </a:t>
            </a:r>
            <a:r>
              <a:rPr lang="en-IN" b="1" dirty="0" err="1" smtClean="0"/>
              <a:t>Aditiya</a:t>
            </a:r>
            <a:r>
              <a:rPr lang="en-IN" b="1" dirty="0" smtClean="0"/>
              <a:t> and </a:t>
            </a:r>
            <a:r>
              <a:rPr lang="en-IN" b="1" dirty="0" err="1" smtClean="0"/>
              <a:t>Arjun</a:t>
            </a:r>
            <a:r>
              <a:rPr lang="en-IN" b="1" dirty="0" smtClean="0"/>
              <a:t> starts walking from the same point. </a:t>
            </a:r>
            <a:r>
              <a:rPr lang="en-IN" b="1" dirty="0" err="1" smtClean="0"/>
              <a:t>Aditiya</a:t>
            </a:r>
            <a:r>
              <a:rPr lang="en-IN" b="1" dirty="0" smtClean="0"/>
              <a:t> walks 5 m towards north and takes a right turn and walks 4 m and then takes a left turn and walks 3 m and then turn towards his right and walks 10 m and finally takes a right turn and walks 4 m to reach the Indian Bank. </a:t>
            </a:r>
            <a:r>
              <a:rPr lang="en-IN" b="1" dirty="0" err="1" smtClean="0"/>
              <a:t>Arjun</a:t>
            </a:r>
            <a:r>
              <a:rPr lang="en-IN" b="1" dirty="0" smtClean="0"/>
              <a:t> walks 2 m towards west and then turns to his left and walks 6 m and again turns to his left and walks 4 m and turns to his right and walks 5 m and again takes a right turn and walks 9 m and finally he takes a right turn and walks 7 m to reach his home.</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914400"/>
            <a:ext cx="7498080" cy="5334000"/>
          </a:xfrm>
        </p:spPr>
        <p:txBody>
          <a:bodyPr/>
          <a:lstStyle/>
          <a:p>
            <a:r>
              <a:rPr lang="en-IN" b="1" dirty="0" smtClean="0"/>
              <a:t>13) </a:t>
            </a:r>
            <a:r>
              <a:rPr lang="en-IN" b="1" dirty="0" err="1" smtClean="0"/>
              <a:t>Arjun’s</a:t>
            </a:r>
            <a:r>
              <a:rPr lang="en-IN" b="1" dirty="0" smtClean="0"/>
              <a:t> home is in which direction with respect to </a:t>
            </a:r>
            <a:r>
              <a:rPr lang="en-IN" b="1" dirty="0" err="1" smtClean="0"/>
              <a:t>Aditiya’s</a:t>
            </a:r>
            <a:r>
              <a:rPr lang="en-IN" b="1" dirty="0" smtClean="0"/>
              <a:t> office (Indian Bank)?</a:t>
            </a:r>
            <a:endParaRPr lang="en-US" dirty="0" smtClean="0"/>
          </a:p>
          <a:p>
            <a:endParaRPr lang="en-IN" b="1" dirty="0" smtClean="0"/>
          </a:p>
          <a:p>
            <a:endParaRPr lang="en-IN" b="1" dirty="0" smtClean="0"/>
          </a:p>
          <a:p>
            <a:r>
              <a:rPr lang="en-IN" b="1" dirty="0" smtClean="0"/>
              <a:t>14</a:t>
            </a:r>
            <a:r>
              <a:rPr lang="en-IN" b="1" dirty="0" smtClean="0"/>
              <a:t>) How far and in which direction is </a:t>
            </a:r>
            <a:r>
              <a:rPr lang="en-IN" b="1" dirty="0" err="1" smtClean="0"/>
              <a:t>Arjun’s</a:t>
            </a:r>
            <a:r>
              <a:rPr lang="en-IN" b="1" dirty="0" smtClean="0"/>
              <a:t> home from starting point?</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normAutofit fontScale="62500" lnSpcReduction="20000"/>
          </a:bodyPr>
          <a:lstStyle/>
          <a:p>
            <a:r>
              <a:rPr lang="en-US" b="1" dirty="0" smtClean="0"/>
              <a:t>15) </a:t>
            </a:r>
            <a:r>
              <a:rPr lang="en-IN" b="1" dirty="0" smtClean="0"/>
              <a:t>The door of B’s house faces east. From the back side of his house, B walks straight 50 m. Again he walks 25m after turning to his left, then he turns to his right and walks 50m. Finally he turns towards north and walks 25m and stops. What is the distance between the starting and the end point</a:t>
            </a:r>
            <a:r>
              <a:rPr lang="en-IN" b="1" dirty="0" smtClean="0"/>
              <a:t>?</a:t>
            </a:r>
          </a:p>
          <a:p>
            <a:endParaRPr lang="en-US" dirty="0" smtClean="0"/>
          </a:p>
          <a:p>
            <a:r>
              <a:rPr lang="en-US" b="1" dirty="0" smtClean="0"/>
              <a:t>16) One morning after sunrise, </a:t>
            </a:r>
            <a:r>
              <a:rPr lang="en-US" b="1" dirty="0" err="1" smtClean="0"/>
              <a:t>Amrit</a:t>
            </a:r>
            <a:r>
              <a:rPr lang="en-US" b="1" dirty="0" smtClean="0"/>
              <a:t> was standing facing a pole. The shadow of the pole was forming on the left side. Which direction was </a:t>
            </a:r>
            <a:r>
              <a:rPr lang="en-US" b="1" dirty="0" err="1" smtClean="0"/>
              <a:t>Amrit</a:t>
            </a:r>
            <a:r>
              <a:rPr lang="en-US" b="1" dirty="0" smtClean="0"/>
              <a:t> facing</a:t>
            </a:r>
            <a:r>
              <a:rPr lang="en-US" b="1" dirty="0" smtClean="0"/>
              <a:t>?</a:t>
            </a:r>
          </a:p>
          <a:p>
            <a:endParaRPr lang="en-US" dirty="0" smtClean="0"/>
          </a:p>
          <a:p>
            <a:r>
              <a:rPr lang="en-US" b="1" dirty="0" smtClean="0"/>
              <a:t>17) One evening just before sunset two friends </a:t>
            </a:r>
            <a:r>
              <a:rPr lang="en-US" b="1" dirty="0" err="1" smtClean="0"/>
              <a:t>Sanju</a:t>
            </a:r>
            <a:r>
              <a:rPr lang="en-US" b="1" dirty="0" smtClean="0"/>
              <a:t> and </a:t>
            </a:r>
            <a:r>
              <a:rPr lang="en-US" b="1" dirty="0" err="1" smtClean="0"/>
              <a:t>Manju</a:t>
            </a:r>
            <a:r>
              <a:rPr lang="en-US" b="1" dirty="0" smtClean="0"/>
              <a:t> were talking to each other face to face. If </a:t>
            </a:r>
            <a:r>
              <a:rPr lang="en-US" b="1" dirty="0" err="1" smtClean="0"/>
              <a:t>Manju’s</a:t>
            </a:r>
            <a:r>
              <a:rPr lang="en-US" b="1" dirty="0" smtClean="0"/>
              <a:t> shadow was exactly to her left side, which direction was </a:t>
            </a:r>
            <a:r>
              <a:rPr lang="en-US" b="1" dirty="0" err="1" smtClean="0"/>
              <a:t>Sanju</a:t>
            </a:r>
            <a:r>
              <a:rPr lang="en-US" b="1" dirty="0" smtClean="0"/>
              <a:t> facing</a:t>
            </a:r>
            <a:r>
              <a:rPr lang="en-US" b="1" dirty="0" smtClean="0"/>
              <a:t>?</a:t>
            </a:r>
          </a:p>
          <a:p>
            <a:endParaRPr lang="en-US" dirty="0" smtClean="0"/>
          </a:p>
          <a:p>
            <a:r>
              <a:rPr lang="en-US" b="1" dirty="0" smtClean="0"/>
              <a:t>18) A boy rode his bicycle Northward, then turned left and rode 1 km and again turned left and rode 2 km. He found himself 1 km west of his starting point. How far did he ride northward initially?</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838200"/>
            <a:ext cx="7498080" cy="5410200"/>
          </a:xfrm>
        </p:spPr>
        <p:txBody>
          <a:bodyPr>
            <a:normAutofit fontScale="92500" lnSpcReduction="10000"/>
          </a:bodyPr>
          <a:lstStyle/>
          <a:p>
            <a:r>
              <a:rPr lang="en-US" b="1" dirty="0" smtClean="0"/>
              <a:t>19) One evening before sunset </a:t>
            </a:r>
            <a:r>
              <a:rPr lang="en-US" b="1" dirty="0" err="1" smtClean="0"/>
              <a:t>Rekha</a:t>
            </a:r>
            <a:r>
              <a:rPr lang="en-US" b="1" dirty="0" smtClean="0"/>
              <a:t> and </a:t>
            </a:r>
            <a:r>
              <a:rPr lang="en-US" b="1" dirty="0" err="1" smtClean="0"/>
              <a:t>Hema</a:t>
            </a:r>
            <a:r>
              <a:rPr lang="en-US" b="1" dirty="0" smtClean="0"/>
              <a:t> were talking to each other face to face. If </a:t>
            </a:r>
            <a:r>
              <a:rPr lang="en-US" b="1" dirty="0" err="1" smtClean="0"/>
              <a:t>Hema's</a:t>
            </a:r>
            <a:r>
              <a:rPr lang="en-US" b="1" dirty="0" smtClean="0"/>
              <a:t> shadow was exactly to the right of </a:t>
            </a:r>
            <a:r>
              <a:rPr lang="en-US" b="1" dirty="0" err="1" smtClean="0"/>
              <a:t>Hema</a:t>
            </a:r>
            <a:r>
              <a:rPr lang="en-US" b="1" dirty="0" smtClean="0"/>
              <a:t>, which direction was </a:t>
            </a:r>
            <a:r>
              <a:rPr lang="en-US" b="1" dirty="0" err="1" smtClean="0"/>
              <a:t>Rekha</a:t>
            </a:r>
            <a:r>
              <a:rPr lang="en-US" b="1" dirty="0" smtClean="0"/>
              <a:t> facing</a:t>
            </a:r>
            <a:r>
              <a:rPr lang="en-US" b="1" dirty="0" smtClean="0"/>
              <a:t>?</a:t>
            </a:r>
          </a:p>
          <a:p>
            <a:endParaRPr lang="en-US" dirty="0" smtClean="0"/>
          </a:p>
          <a:p>
            <a:r>
              <a:rPr lang="en-IN" b="1" dirty="0" smtClean="0"/>
              <a:t>20) If A x B means A is to the south of B; A + B means A is to the north of B; A % B means A is to the east of B; A - B means A is to the west of B; then in P % Q + R - S, S is in which direction with respect to Q?</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1066800"/>
            <a:ext cx="6400800" cy="3057525"/>
          </a:xfrm>
        </p:spPr>
        <p:txBody>
          <a:bodyPr>
            <a:normAutofit fontScale="90000"/>
          </a:bodyPr>
          <a:lstStyle/>
          <a:p>
            <a:r>
              <a:rPr lang="en-US" dirty="0"/>
              <a:t>Wish   you   all   a great   future</a:t>
            </a:r>
            <a:br>
              <a:rPr lang="en-US" dirty="0"/>
            </a:br>
            <a:r>
              <a:rPr lang="en-US" dirty="0"/>
              <a:t/>
            </a:r>
            <a:br>
              <a:rPr lang="en-US" dirty="0"/>
            </a:br>
            <a:r>
              <a:rPr lang="en-US" dirty="0"/>
              <a:t>regards</a:t>
            </a:r>
            <a:br>
              <a:rPr lang="en-US" dirty="0"/>
            </a:br>
            <a:r>
              <a:rPr lang="en-US" dirty="0"/>
              <a:t>universal education team</a:t>
            </a:r>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498080" cy="1143000"/>
          </a:xfrm>
        </p:spPr>
        <p:txBody>
          <a:bodyPr>
            <a:normAutofit fontScale="90000"/>
          </a:bodyPr>
          <a:lstStyle/>
          <a:p>
            <a:pPr algn="ctr"/>
            <a:r>
              <a:rPr lang="en-US" sz="4400" dirty="0" smtClean="0"/>
              <a:t> DIRECTION SENSE</a:t>
            </a:r>
            <a:br>
              <a:rPr lang="en-US" sz="4400" dirty="0" smtClean="0"/>
            </a:br>
            <a:endParaRPr lang="en-US" sz="4400" dirty="0"/>
          </a:p>
        </p:txBody>
      </p:sp>
      <p:sp>
        <p:nvSpPr>
          <p:cNvPr id="4" name="Footer Placeholder 3"/>
          <p:cNvSpPr>
            <a:spLocks noGrp="1"/>
          </p:cNvSpPr>
          <p:nvPr>
            <p:ph type="ftr" sz="quarter" idx="11"/>
          </p:nvPr>
        </p:nvSpPr>
        <p:spPr/>
        <p:txBody>
          <a:bodyPr/>
          <a:lstStyle/>
          <a:p>
            <a:r>
              <a:rPr lang="en-US"/>
              <a:t>UNIVERSAL EDUCATION, Bangalore</a:t>
            </a:r>
          </a:p>
        </p:txBody>
      </p:sp>
      <p:sp>
        <p:nvSpPr>
          <p:cNvPr id="6" name="Content Placeholder 5"/>
          <p:cNvSpPr>
            <a:spLocks noGrp="1"/>
          </p:cNvSpPr>
          <p:nvPr>
            <p:ph idx="1"/>
          </p:nvPr>
        </p:nvSpPr>
        <p:spPr/>
        <p:txBody>
          <a:bodyPr>
            <a:normAutofit fontScale="70000" lnSpcReduction="20000"/>
          </a:bodyPr>
          <a:lstStyle/>
          <a:p>
            <a:r>
              <a:rPr lang="en-IN" b="1" u="sng" dirty="0" smtClean="0"/>
              <a:t>TIPS AND TRICKS</a:t>
            </a:r>
            <a:r>
              <a:rPr lang="en-IN" b="1" u="sng" dirty="0" smtClean="0"/>
              <a:t>:-</a:t>
            </a:r>
          </a:p>
          <a:p>
            <a:endParaRPr lang="en-US" b="1" dirty="0" smtClean="0"/>
          </a:p>
          <a:p>
            <a:r>
              <a:rPr lang="en-IN" dirty="0" smtClean="0"/>
              <a:t>Left and Right side Movements</a:t>
            </a:r>
            <a:endParaRPr lang="en-US" b="1" dirty="0" smtClean="0"/>
          </a:p>
          <a:p>
            <a:pPr lvl="0"/>
            <a:r>
              <a:rPr lang="en-IN" dirty="0" smtClean="0"/>
              <a:t>If a person is looking at north side, on making a move towards left will face to west direction and on making a move towards right will face to eastside.</a:t>
            </a:r>
            <a:endParaRPr lang="en-US" dirty="0" smtClean="0"/>
          </a:p>
          <a:p>
            <a:pPr lvl="0"/>
            <a:r>
              <a:rPr lang="en-IN" dirty="0" smtClean="0"/>
              <a:t>If a person is looking at west direction, on making a move towards left will face to Southside and on making a move towards right will face to north.</a:t>
            </a:r>
            <a:endParaRPr lang="en-US" dirty="0" smtClean="0"/>
          </a:p>
          <a:p>
            <a:pPr lvl="0"/>
            <a:r>
              <a:rPr lang="en-IN" dirty="0" smtClean="0"/>
              <a:t>If a person is looking to east, on making a move towards left will face to north and on making a move towards right will face to south.</a:t>
            </a:r>
            <a:endParaRPr lang="en-US" dirty="0" smtClean="0"/>
          </a:p>
          <a:p>
            <a:pPr lvl="0"/>
            <a:r>
              <a:rPr lang="en-IN" dirty="0" smtClean="0"/>
              <a:t>If a person is looking to south, on making a move towards left will face east and on making a move towards right will face to west.</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normAutofit fontScale="92500" lnSpcReduction="20000"/>
          </a:bodyPr>
          <a:lstStyle/>
          <a:p>
            <a:r>
              <a:rPr lang="en-IN" b="1" u="sng" dirty="0" smtClean="0"/>
              <a:t>1) </a:t>
            </a:r>
            <a:r>
              <a:rPr lang="en-IN" b="1" dirty="0" smtClean="0"/>
              <a:t>One day Ravi left home and cycled 10 km south wards, turned right and cycled 5 km and turned right and cycled 10 km and turned left and cycled 10 km. how many </a:t>
            </a:r>
            <a:r>
              <a:rPr lang="en-IN" b="1" dirty="0" err="1" smtClean="0"/>
              <a:t>kilometers</a:t>
            </a:r>
            <a:r>
              <a:rPr lang="en-IN" b="1" dirty="0" smtClean="0"/>
              <a:t> will he have to cycle to reach his home straight </a:t>
            </a:r>
            <a:r>
              <a:rPr lang="en-IN" b="1" dirty="0" smtClean="0"/>
              <a:t>?</a:t>
            </a:r>
          </a:p>
          <a:p>
            <a:endParaRPr lang="en-US" dirty="0" smtClean="0"/>
          </a:p>
          <a:p>
            <a:r>
              <a:rPr lang="en-IN" dirty="0" smtClean="0"/>
              <a:t>2) </a:t>
            </a:r>
            <a:r>
              <a:rPr lang="en-IN" b="1" dirty="0" smtClean="0"/>
              <a:t>Deepak walks 20 m towards North. He then turns left and walks 40 m. He again turns left and walks 20 m. Further he moves 20 m after turning to the right. How far is he from his original position?</a:t>
            </a:r>
            <a:endParaRPr lang="en-US" b="1"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normAutofit fontScale="85000" lnSpcReduction="20000"/>
          </a:bodyPr>
          <a:lstStyle/>
          <a:p>
            <a:r>
              <a:rPr lang="en-IN" b="1" dirty="0" smtClean="0"/>
              <a:t>3) A man walks 15 metres south. Then turning to his right he walks 15 metres. Then turning to his left, he walks 10 metres. Again turns to his left and walks 15 metres. How far is he from his initial position</a:t>
            </a:r>
            <a:r>
              <a:rPr lang="en-IN" b="1" dirty="0" smtClean="0"/>
              <a:t>?</a:t>
            </a:r>
          </a:p>
          <a:p>
            <a:endParaRPr lang="en-US" b="1" dirty="0" smtClean="0"/>
          </a:p>
          <a:p>
            <a:r>
              <a:rPr lang="en-IN" b="1" dirty="0" smtClean="0"/>
              <a:t>4) </a:t>
            </a:r>
            <a:r>
              <a:rPr lang="en-US" b="1" dirty="0" smtClean="0"/>
              <a:t>In the evening near to 4.30 p.m. when </a:t>
            </a:r>
            <a:r>
              <a:rPr lang="en-US" b="1" dirty="0" err="1" smtClean="0"/>
              <a:t>Ramakant</a:t>
            </a:r>
            <a:r>
              <a:rPr lang="en-US" b="1" dirty="0" smtClean="0"/>
              <a:t> was returning from his tuitions, he saw his teacher coming in the opposite direction. His teacher talked to him for some time. </a:t>
            </a:r>
            <a:r>
              <a:rPr lang="en-US" b="1" dirty="0" err="1" smtClean="0"/>
              <a:t>Ramakant</a:t>
            </a:r>
            <a:r>
              <a:rPr lang="en-US" b="1" dirty="0" smtClean="0"/>
              <a:t> saw that the shadow of his uncle was to his right side. Which direction was his teacher facing during their conversation? </a:t>
            </a:r>
            <a:endParaRPr lang="en-US" b="1"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2000"/>
            <a:ext cx="7498080" cy="5029200"/>
          </a:xfrm>
        </p:spPr>
        <p:txBody>
          <a:bodyPr>
            <a:normAutofit lnSpcReduction="10000"/>
          </a:bodyPr>
          <a:lstStyle/>
          <a:p>
            <a:r>
              <a:rPr lang="en-IN" b="1" dirty="0" smtClean="0"/>
              <a:t>5) A child is looking for his father. He went 90 metres in the east before turning to his right. He went 20 metres before turning to his right again to look for his father at his uncle’s place 30 metres from this point. His father was not there. From there, he went 100 metres to his north before meeting his father in a street. How far did the son meet his father from the starting point?</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normAutofit/>
          </a:bodyPr>
          <a:lstStyle/>
          <a:p>
            <a:r>
              <a:rPr lang="en-IN" b="1" dirty="0" smtClean="0"/>
              <a:t>Siddhartha starts running form point X and runs 10 meters towards south. He then takes a right turn and runs for 25 meters. He takes a left turn and stops at Point U after running 10 meters. Point A is 10 meter to the east of Point U. Point C is 20 meters to the north of the Point A. Point P is 3 meters to the west of C.</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normAutofit fontScale="70000" lnSpcReduction="20000"/>
          </a:bodyPr>
          <a:lstStyle/>
          <a:p>
            <a:r>
              <a:rPr lang="en-US" b="1" dirty="0" smtClean="0"/>
              <a:t>6) </a:t>
            </a:r>
            <a:r>
              <a:rPr lang="en-IN" b="1" dirty="0" smtClean="0"/>
              <a:t>If Ravi who is </a:t>
            </a:r>
            <a:r>
              <a:rPr lang="en-IN" b="1" dirty="0" err="1" smtClean="0"/>
              <a:t>Siddharth's</a:t>
            </a:r>
            <a:r>
              <a:rPr lang="en-IN" b="1" dirty="0" smtClean="0"/>
              <a:t> childhood friend is standing at Point Y which is 7 meters to the north of Point P then, in which direction will he have to run in order to reach </a:t>
            </a:r>
            <a:r>
              <a:rPr lang="en-IN" b="1" dirty="0" err="1" smtClean="0"/>
              <a:t>Siddharth</a:t>
            </a:r>
            <a:r>
              <a:rPr lang="en-IN" b="1" dirty="0" smtClean="0"/>
              <a:t> who is standing at Point U</a:t>
            </a:r>
            <a:r>
              <a:rPr lang="en-IN" b="1" dirty="0" smtClean="0"/>
              <a:t>.</a:t>
            </a:r>
          </a:p>
          <a:p>
            <a:endParaRPr lang="en-US" dirty="0" smtClean="0"/>
          </a:p>
          <a:p>
            <a:r>
              <a:rPr lang="en-IN" b="1" dirty="0" smtClean="0"/>
              <a:t>7) How far and in which direction is Point P with respect to Point X</a:t>
            </a:r>
            <a:r>
              <a:rPr lang="en-IN" b="1" dirty="0" smtClean="0"/>
              <a:t>?</a:t>
            </a:r>
          </a:p>
          <a:p>
            <a:endParaRPr lang="en-US" dirty="0" smtClean="0"/>
          </a:p>
          <a:p>
            <a:r>
              <a:rPr lang="en-IN" b="1" dirty="0" smtClean="0"/>
              <a:t>8</a:t>
            </a:r>
            <a:r>
              <a:rPr lang="en-IN" b="1" dirty="0" smtClean="0"/>
              <a:t>) </a:t>
            </a:r>
            <a:r>
              <a:rPr lang="en-US" b="1" dirty="0" smtClean="0"/>
              <a:t>Ajay started walking straight towards South direction. He walked a distance of 15 m and then took a left turn and walked a distance of 13 m. Then he took a right turn and walked a distance of 15 m again. 'Ajay' is facing which direction now</a:t>
            </a:r>
            <a:r>
              <a:rPr lang="en-US" b="1" dirty="0" smtClean="0"/>
              <a:t>?</a:t>
            </a:r>
          </a:p>
          <a:p>
            <a:endParaRPr lang="en-US" dirty="0" smtClean="0"/>
          </a:p>
          <a:p>
            <a:r>
              <a:rPr lang="en-US" b="1" dirty="0" smtClean="0"/>
              <a:t>9) If 'Northwest' is called 'West', 'South-west' is called 'South', 'East' is called 'North east' and so on, what will 'South east' be called?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normAutofit lnSpcReduction="10000"/>
          </a:bodyPr>
          <a:lstStyle/>
          <a:p>
            <a:r>
              <a:rPr lang="en-US" b="1" dirty="0" smtClean="0"/>
              <a:t>10) A pizza delivery boy was returning to the restaurant which was in front of him to the north. When the restaurant was 100 meters away from him, he turned to the left and moved 50 meters to deliver the last pizza at </a:t>
            </a:r>
            <a:r>
              <a:rPr lang="en-US" b="1" dirty="0" err="1" smtClean="0"/>
              <a:t>Mahalaxmi</a:t>
            </a:r>
            <a:r>
              <a:rPr lang="en-US" b="1" dirty="0" smtClean="0"/>
              <a:t>. He then moved in the same direction for 40 meters, turned to his right and moved 100 meters. How many meters was he away from the restaurant?</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smtClean="0"/>
              <a:t>Each of the following questions is based on the following information:</a:t>
            </a:r>
            <a:endParaRPr lang="en-US" dirty="0" smtClean="0"/>
          </a:p>
          <a:p>
            <a:pPr lvl="1"/>
            <a:r>
              <a:rPr lang="en-US" b="1" dirty="0" smtClean="0"/>
              <a:t>A # B means B is at 1 </a:t>
            </a:r>
            <a:r>
              <a:rPr lang="en-US" b="1" dirty="0" err="1" smtClean="0"/>
              <a:t>metre</a:t>
            </a:r>
            <a:r>
              <a:rPr lang="en-US" b="1" dirty="0" smtClean="0"/>
              <a:t> to the right of A.</a:t>
            </a:r>
            <a:endParaRPr lang="en-US" dirty="0" smtClean="0"/>
          </a:p>
          <a:p>
            <a:pPr lvl="1"/>
            <a:r>
              <a:rPr lang="en-US" b="1" dirty="0" smtClean="0"/>
              <a:t>A $ B means B is at 1 </a:t>
            </a:r>
            <a:r>
              <a:rPr lang="en-US" b="1" dirty="0" err="1" smtClean="0"/>
              <a:t>metre</a:t>
            </a:r>
            <a:r>
              <a:rPr lang="en-US" b="1" dirty="0" smtClean="0"/>
              <a:t> to the North of A.</a:t>
            </a:r>
            <a:endParaRPr lang="en-US" dirty="0" smtClean="0"/>
          </a:p>
          <a:p>
            <a:pPr lvl="1"/>
            <a:r>
              <a:rPr lang="en-US" b="1" dirty="0" smtClean="0"/>
              <a:t>A * B means B is at 1 </a:t>
            </a:r>
            <a:r>
              <a:rPr lang="en-US" b="1" dirty="0" err="1" smtClean="0"/>
              <a:t>metre</a:t>
            </a:r>
            <a:r>
              <a:rPr lang="en-US" b="1" dirty="0" smtClean="0"/>
              <a:t> to the left of A.</a:t>
            </a:r>
            <a:endParaRPr lang="en-US" dirty="0" smtClean="0"/>
          </a:p>
          <a:p>
            <a:pPr lvl="1"/>
            <a:r>
              <a:rPr lang="en-US" b="1" dirty="0" smtClean="0"/>
              <a:t>A @ B means B is at 1 </a:t>
            </a:r>
            <a:r>
              <a:rPr lang="en-US" b="1" dirty="0" err="1" smtClean="0"/>
              <a:t>metre</a:t>
            </a:r>
            <a:r>
              <a:rPr lang="en-US" b="1" dirty="0" smtClean="0"/>
              <a:t> to the south of A</a:t>
            </a:r>
            <a:r>
              <a:rPr lang="en-US" b="1" dirty="0" smtClean="0"/>
              <a:t>.</a:t>
            </a:r>
          </a:p>
          <a:p>
            <a:pPr lvl="1"/>
            <a:endParaRPr lang="en-US" dirty="0" smtClean="0"/>
          </a:p>
          <a:p>
            <a:r>
              <a:rPr lang="en-US" b="1" dirty="0" smtClean="0"/>
              <a:t>In each question first person from the left is facing North</a:t>
            </a:r>
            <a:r>
              <a:rPr lang="en-US" b="1" dirty="0" smtClean="0"/>
              <a:t>.</a:t>
            </a:r>
          </a:p>
          <a:p>
            <a:endParaRPr lang="en-US" dirty="0" smtClean="0"/>
          </a:p>
          <a:p>
            <a:r>
              <a:rPr lang="en-US" b="1" dirty="0" smtClean="0"/>
              <a:t>According to Q @ D * O, O is in which direction with respect to Q?</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TotalTime>
  <Words>1364</Words>
  <Application>Microsoft Office PowerPoint</Application>
  <PresentationFormat>On-screen Show (4:3)</PresentationFormat>
  <Paragraphs>80</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    UNIVERSAL EDUCATION TRAINING</vt:lpstr>
      <vt:lpstr> DIRECTION SENSE </vt:lpstr>
      <vt:lpstr>Slide 3</vt:lpstr>
      <vt:lpstr>Slide 4</vt:lpstr>
      <vt:lpstr>Slide 5</vt:lpstr>
      <vt:lpstr>Slide 6</vt:lpstr>
      <vt:lpstr>Slide 7</vt:lpstr>
      <vt:lpstr>Slide 8</vt:lpstr>
      <vt:lpstr>Slide 9</vt:lpstr>
      <vt:lpstr>Slide 10</vt:lpstr>
      <vt:lpstr>Slide 11</vt:lpstr>
      <vt:lpstr>Slide 12</vt:lpstr>
      <vt:lpstr>Slide 13</vt:lpstr>
      <vt:lpstr>Wish   you   all   a great   future  regards universal education team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EDUCATION TRAINING</dc:title>
  <dc:creator>admin</dc:creator>
  <cp:lastModifiedBy>lenovo</cp:lastModifiedBy>
  <cp:revision>28</cp:revision>
  <dcterms:created xsi:type="dcterms:W3CDTF">2015-04-05T06:21:02Z</dcterms:created>
  <dcterms:modified xsi:type="dcterms:W3CDTF">2024-08-30T17:16:40Z</dcterms:modified>
</cp:coreProperties>
</file>