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6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5C0422C-5211-8F42-43A7-95114523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F48ED4B4-508D-0CF5-6F2A-F8A4A96C7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2617C3DF-EE3C-BA1F-B4D1-1B85D5D69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66680d4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66680d4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F21702E-C21D-4899-5F0D-44466E66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66680d41_0_10:notes">
            <a:extLst>
              <a:ext uri="{FF2B5EF4-FFF2-40B4-BE49-F238E27FC236}">
                <a16:creationId xmlns:a16="http://schemas.microsoft.com/office/drawing/2014/main" id="{BA88C044-2C40-6A9A-AF75-767888385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66680d41_0_10:notes">
            <a:extLst>
              <a:ext uri="{FF2B5EF4-FFF2-40B4-BE49-F238E27FC236}">
                <a16:creationId xmlns:a16="http://schemas.microsoft.com/office/drawing/2014/main" id="{FDFA8164-FBA6-6D61-6736-2A389B044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503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66680d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66680d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BB61AB7-0F58-96EF-9BCF-648C2623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9B133AD-CF9A-AF03-1F59-5ADABC94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1EB55B-BBA9-3B69-BF3D-404849F0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618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BB61AB7-0F58-96EF-9BCF-648C2623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9B133AD-CF9A-AF03-1F59-5ADABC94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1EB55B-BBA9-3B69-BF3D-404849F0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60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3381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Major Project Review - 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MCE491P</a:t>
            </a: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kern="0" dirty="0">
                <a:cs typeface="Times New Roman" panose="02020603050405020304" pitchFamily="18" charset="0"/>
              </a:rPr>
              <a:t>Title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803560"/>
            <a:ext cx="7759081" cy="320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             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RVCE                                 								</a:t>
            </a: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92862C0-58EE-2E32-2C60-99C37C77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5A8B2-39FB-AE52-C2AE-0CC447A6A067}"/>
              </a:ext>
            </a:extLst>
          </p:cNvPr>
          <p:cNvSpPr txBox="1"/>
          <p:nvPr/>
        </p:nvSpPr>
        <p:spPr>
          <a:xfrm>
            <a:off x="2027104" y="167010"/>
            <a:ext cx="5310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B1390-F280-EE51-D533-F9EF31BE1985}"/>
              </a:ext>
            </a:extLst>
          </p:cNvPr>
          <p:cNvSpPr txBox="1"/>
          <p:nvPr/>
        </p:nvSpPr>
        <p:spPr>
          <a:xfrm>
            <a:off x="386576" y="1217400"/>
            <a:ext cx="830394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 </a:t>
            </a:r>
          </a:p>
          <a:p>
            <a:pPr algn="just">
              <a:defRPr/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 </a:t>
            </a:r>
          </a:p>
          <a:p>
            <a:pPr algn="just">
              <a:defRPr/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 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81" y="1408204"/>
            <a:ext cx="7645705" cy="259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Introduction about the project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Literature Survey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Motivation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Research Gap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Problem Formulation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Project Objectives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/>
              <a:t>References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874" y="210473"/>
            <a:ext cx="4610750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</a:p>
          <a:p>
            <a:pPr eaLnBrk="1" hangingPunct="1">
              <a:spcBef>
                <a:spcPts val="100"/>
              </a:spcBef>
            </a:pPr>
            <a:endParaRPr lang="en-US" altLang="en-US" sz="4900" dirty="0">
              <a:solidFill>
                <a:srgbClr val="005893"/>
              </a:solidFill>
              <a:latin typeface="Playfair Display" panose="000005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F2E7B7E9-21CB-4681-BDA3-90D7F3F4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27" y="117057"/>
            <a:ext cx="4105141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Introduction about the project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863A1FA-B874-7531-4E1A-3EC039697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6" y="1134078"/>
            <a:ext cx="7759081" cy="99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B1C6201D-91E0-7567-93DE-89237FBBD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3" y="110829"/>
            <a:ext cx="4526747" cy="62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/>
              <a:t>     Literature Survey</a:t>
            </a:r>
          </a:p>
          <a:p>
            <a:pPr>
              <a:spcBef>
                <a:spcPct val="0"/>
              </a:spcBef>
            </a:pPr>
            <a:endParaRPr lang="en-US" alt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4EE3ED-C358-D65B-5B64-E54C64A8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405357"/>
              </p:ext>
            </p:extLst>
          </p:nvPr>
        </p:nvGraphicFramePr>
        <p:xfrm>
          <a:off x="263839" y="1048213"/>
          <a:ext cx="8616321" cy="33994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4093">
                  <a:extLst>
                    <a:ext uri="{9D8B030D-6E8A-4147-A177-3AD203B41FA5}">
                      <a16:colId xmlns:a16="http://schemas.microsoft.com/office/drawing/2014/main" val="2279697044"/>
                    </a:ext>
                  </a:extLst>
                </a:gridCol>
                <a:gridCol w="1562072">
                  <a:extLst>
                    <a:ext uri="{9D8B030D-6E8A-4147-A177-3AD203B41FA5}">
                      <a16:colId xmlns:a16="http://schemas.microsoft.com/office/drawing/2014/main" val="803012569"/>
                    </a:ext>
                  </a:extLst>
                </a:gridCol>
                <a:gridCol w="2115646">
                  <a:extLst>
                    <a:ext uri="{9D8B030D-6E8A-4147-A177-3AD203B41FA5}">
                      <a16:colId xmlns:a16="http://schemas.microsoft.com/office/drawing/2014/main" val="1008628936"/>
                    </a:ext>
                  </a:extLst>
                </a:gridCol>
                <a:gridCol w="2483664">
                  <a:extLst>
                    <a:ext uri="{9D8B030D-6E8A-4147-A177-3AD203B41FA5}">
                      <a16:colId xmlns:a16="http://schemas.microsoft.com/office/drawing/2014/main" val="2676647448"/>
                    </a:ext>
                  </a:extLst>
                </a:gridCol>
                <a:gridCol w="2040846">
                  <a:extLst>
                    <a:ext uri="{9D8B030D-6E8A-4147-A177-3AD203B41FA5}">
                      <a16:colId xmlns:a16="http://schemas.microsoft.com/office/drawing/2014/main" val="3647373459"/>
                    </a:ext>
                  </a:extLst>
                </a:gridCol>
              </a:tblGrid>
              <a:tr h="521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 No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</a:t>
                      </a:r>
                    </a:p>
                    <a:p>
                      <a:pPr algn="ctr"/>
                      <a:r>
                        <a:rPr lang="en-US" sz="1400" dirty="0"/>
                        <a:t>(Latest)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Details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Attributes/Findings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Challenges/</a:t>
                      </a:r>
                    </a:p>
                    <a:p>
                      <a:pPr algn="ctr"/>
                      <a:r>
                        <a:rPr lang="en-US" sz="1400" dirty="0"/>
                        <a:t>Limitations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extLst>
                  <a:ext uri="{0D108BD9-81ED-4DB2-BD59-A6C34878D82A}">
                    <a16:rowId xmlns:a16="http://schemas.microsoft.com/office/drawing/2014/main" val="3876178566"/>
                  </a:ext>
                </a:extLst>
              </a:tr>
              <a:tr h="26679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IN" sz="14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IN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marL="0"/>
                      <a:endParaRPr lang="en-I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56" marR="91456" marT="45711" marB="45711"/>
                </a:tc>
                <a:extLst>
                  <a:ext uri="{0D108BD9-81ED-4DB2-BD59-A6C34878D82A}">
                    <a16:rowId xmlns:a16="http://schemas.microsoft.com/office/drawing/2014/main" val="38343289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8F477B4C-F540-16CE-9EEA-A0108F62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910B22C8-8AF2-ACB3-0CD9-0760F41BB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3" y="110829"/>
            <a:ext cx="4526747" cy="62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/>
              <a:t>     Literature Survey</a:t>
            </a:r>
          </a:p>
          <a:p>
            <a:pPr>
              <a:spcBef>
                <a:spcPct val="0"/>
              </a:spcBef>
            </a:pPr>
            <a:endParaRPr lang="en-US" alt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005D8D-8D68-283F-73B8-3904B4DF1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34870"/>
              </p:ext>
            </p:extLst>
          </p:nvPr>
        </p:nvGraphicFramePr>
        <p:xfrm>
          <a:off x="263839" y="944135"/>
          <a:ext cx="8616321" cy="33994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4093">
                  <a:extLst>
                    <a:ext uri="{9D8B030D-6E8A-4147-A177-3AD203B41FA5}">
                      <a16:colId xmlns:a16="http://schemas.microsoft.com/office/drawing/2014/main" val="2279697044"/>
                    </a:ext>
                  </a:extLst>
                </a:gridCol>
                <a:gridCol w="1562072">
                  <a:extLst>
                    <a:ext uri="{9D8B030D-6E8A-4147-A177-3AD203B41FA5}">
                      <a16:colId xmlns:a16="http://schemas.microsoft.com/office/drawing/2014/main" val="803012569"/>
                    </a:ext>
                  </a:extLst>
                </a:gridCol>
                <a:gridCol w="2115646">
                  <a:extLst>
                    <a:ext uri="{9D8B030D-6E8A-4147-A177-3AD203B41FA5}">
                      <a16:colId xmlns:a16="http://schemas.microsoft.com/office/drawing/2014/main" val="1008628936"/>
                    </a:ext>
                  </a:extLst>
                </a:gridCol>
                <a:gridCol w="2483664">
                  <a:extLst>
                    <a:ext uri="{9D8B030D-6E8A-4147-A177-3AD203B41FA5}">
                      <a16:colId xmlns:a16="http://schemas.microsoft.com/office/drawing/2014/main" val="2676647448"/>
                    </a:ext>
                  </a:extLst>
                </a:gridCol>
                <a:gridCol w="2040846">
                  <a:extLst>
                    <a:ext uri="{9D8B030D-6E8A-4147-A177-3AD203B41FA5}">
                      <a16:colId xmlns:a16="http://schemas.microsoft.com/office/drawing/2014/main" val="3647373459"/>
                    </a:ext>
                  </a:extLst>
                </a:gridCol>
              </a:tblGrid>
              <a:tr h="5213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SL No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Source</a:t>
                      </a:r>
                    </a:p>
                    <a:p>
                      <a:pPr algn="ctr"/>
                      <a:r>
                        <a:rPr lang="en-US" sz="1400" dirty="0"/>
                        <a:t>(Latest)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Details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Key Attributes/Findings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Challenges/</a:t>
                      </a:r>
                    </a:p>
                    <a:p>
                      <a:pPr algn="ctr"/>
                      <a:r>
                        <a:rPr lang="en-US" sz="1400" dirty="0"/>
                        <a:t>Limitations</a:t>
                      </a:r>
                      <a:endParaRPr lang="en-IN" sz="1400" dirty="0"/>
                    </a:p>
                  </a:txBody>
                  <a:tcPr marL="91456" marR="91456" marT="45711" marB="45711"/>
                </a:tc>
                <a:extLst>
                  <a:ext uri="{0D108BD9-81ED-4DB2-BD59-A6C34878D82A}">
                    <a16:rowId xmlns:a16="http://schemas.microsoft.com/office/drawing/2014/main" val="3876178566"/>
                  </a:ext>
                </a:extLst>
              </a:tr>
              <a:tr h="266794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en-IN" sz="1400" b="1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pPr marL="0"/>
                      <a:endParaRPr lang="en-IN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56" marR="91456" marT="45711" marB="45711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56" marR="91456" marT="45711" marB="45711"/>
                </a:tc>
                <a:extLst>
                  <a:ext uri="{0D108BD9-81ED-4DB2-BD59-A6C34878D82A}">
                    <a16:rowId xmlns:a16="http://schemas.microsoft.com/office/drawing/2014/main" val="3834328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24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2395BE7A-9D0E-6337-F5A8-E3C5BA96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018" y="115112"/>
            <a:ext cx="5927132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/>
              <a:t>Motivation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1C71220-B9E6-6991-8E15-265A5F8B1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290195"/>
            <a:ext cx="7759081" cy="62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0AD732F-239F-0EA5-6D19-3656A8B7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8261"/>
            <a:ext cx="9077093" cy="1150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dirty="0"/>
              <a:t>Research Gap</a:t>
            </a:r>
          </a:p>
          <a:p>
            <a:pPr algn="ctr">
              <a:spcBef>
                <a:spcPct val="0"/>
              </a:spcBef>
            </a:pPr>
            <a:endParaRPr lang="en-US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4441E63-5E57-6AB8-98B5-81741EE4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985395"/>
            <a:ext cx="7759081" cy="62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03D71C0-83E8-CD31-C4F0-1A56EA2A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AD8E5-B649-4AAE-5C5D-7CAA93055127}"/>
              </a:ext>
            </a:extLst>
          </p:cNvPr>
          <p:cNvSpPr txBox="1"/>
          <p:nvPr/>
        </p:nvSpPr>
        <p:spPr>
          <a:xfrm>
            <a:off x="2286000" y="1650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C4CD11B-F77B-66B2-C613-61787B1B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409142"/>
            <a:ext cx="7759081" cy="62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</a:p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2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03D71C0-83E8-CD31-C4F0-1A56EA2A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6AD8E5-B649-4AAE-5C5D-7CAA93055127}"/>
              </a:ext>
            </a:extLst>
          </p:cNvPr>
          <p:cNvSpPr txBox="1"/>
          <p:nvPr/>
        </p:nvSpPr>
        <p:spPr>
          <a:xfrm>
            <a:off x="2286000" y="16508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Objectives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FA1439E-119A-C121-0381-9AA7EF729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208420"/>
            <a:ext cx="7759081" cy="25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70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109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Playfair Display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Sushanth S Rao</cp:lastModifiedBy>
  <cp:revision>126</cp:revision>
  <dcterms:modified xsi:type="dcterms:W3CDTF">2025-09-15T15:35:04Z</dcterms:modified>
</cp:coreProperties>
</file>