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66" r:id="rId4"/>
    <p:sldId id="281" r:id="rId5"/>
    <p:sldId id="258" r:id="rId6"/>
    <p:sldId id="260" r:id="rId7"/>
    <p:sldId id="261" r:id="rId8"/>
    <p:sldId id="267" r:id="rId9"/>
    <p:sldId id="282" r:id="rId10"/>
    <p:sldId id="271" r:id="rId11"/>
    <p:sldId id="269" r:id="rId12"/>
    <p:sldId id="27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25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42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5C0422C-5211-8F42-43A7-951145235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F48ED4B4-508D-0CF5-6F2A-F8A4A96C7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2617C3DF-EE3C-BA1F-B4D1-1B85D5D69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51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BB61AB7-0F58-96EF-9BCF-648C2623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09B133AD-CF9A-AF03-1F59-5ADABC941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4B1EB55B-BBA9-3B69-BF3D-404849F03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607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DA71A0DD-968F-CCE9-E756-EAA1ACFD3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66680d41_0_5:notes">
            <a:extLst>
              <a:ext uri="{FF2B5EF4-FFF2-40B4-BE49-F238E27FC236}">
                <a16:creationId xmlns:a16="http://schemas.microsoft.com/office/drawing/2014/main" id="{8404342A-89A6-4B36-9FA4-1E5CFBAFA6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d66680d41_0_5:notes">
            <a:extLst>
              <a:ext uri="{FF2B5EF4-FFF2-40B4-BE49-F238E27FC236}">
                <a16:creationId xmlns:a16="http://schemas.microsoft.com/office/drawing/2014/main" id="{F3681513-8FCF-1E1C-9049-CEE1DF1A93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15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3d66680d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3d66680d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d66680d4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d66680d4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81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84945BD5-4402-4762-C279-3E6DAC5FF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EDD4B3CA-CE56-796C-E398-FB15912CE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015F43D6-7863-29FB-6F25-98702996B6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72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07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2F5642A-CBAD-6EE0-2796-D807106F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33815"/>
            <a:ext cx="9144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dirty="0">
                <a:cs typeface="Times New Roman" panose="02020603050405020304" pitchFamily="18" charset="0"/>
              </a:rPr>
              <a:t>Major Project Review - III :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MCE491P</a:t>
            </a: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2000" kern="0" dirty="0"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b="1" kern="0" dirty="0">
                <a:cs typeface="Times New Roman" panose="02020603050405020304" pitchFamily="18" charset="0"/>
              </a:rPr>
              <a:t>Title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endParaRPr lang="en-US" altLang="en-US" sz="40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latin typeface="Cambria" panose="02040503050406030204" pitchFamily="18" charset="0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0C1A9E8-6E16-E2D0-7D46-FE5CC88DA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9" y="1803560"/>
            <a:ext cx="7759081" cy="320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</a:p>
          <a:p>
            <a:pPr algn="ctr"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                               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</a:t>
            </a:r>
          </a:p>
          <a:p>
            <a:pPr algn="ctr"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RVCE                                 								</a:t>
            </a: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0AD732F-239F-0EA5-6D19-3656A8B7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1629" y="106365"/>
            <a:ext cx="5285678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Conclusions and 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7D13C-A257-1801-3D80-6B456882FC5E}"/>
              </a:ext>
            </a:extLst>
          </p:cNvPr>
          <p:cNvSpPr txBox="1"/>
          <p:nvPr/>
        </p:nvSpPr>
        <p:spPr>
          <a:xfrm>
            <a:off x="1129990" y="1190556"/>
            <a:ext cx="688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285750" indent="-285750">
              <a:buFontTx/>
              <a:buChar char="-"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5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8">
            <a:extLst>
              <a:ext uri="{FF2B5EF4-FFF2-40B4-BE49-F238E27FC236}">
                <a16:creationId xmlns:a16="http://schemas.microsoft.com/office/drawing/2014/main" id="{8753AF55-1EE7-2F82-B922-1F5069E17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224" y="106365"/>
            <a:ext cx="5657386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Writing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5113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692862C0-58EE-2E32-2C60-99C37C774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FFB1390-F280-EE51-D533-F9EF31BE1985}"/>
              </a:ext>
            </a:extLst>
          </p:cNvPr>
          <p:cNvSpPr txBox="1"/>
          <p:nvPr/>
        </p:nvSpPr>
        <p:spPr>
          <a:xfrm>
            <a:off x="386576" y="1217400"/>
            <a:ext cx="83039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1.</a:t>
            </a:r>
          </a:p>
          <a:p>
            <a:pPr algn="just">
              <a:defRPr/>
            </a:pPr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2.</a:t>
            </a:r>
          </a:p>
          <a:p>
            <a:pPr algn="just">
              <a:defRPr/>
            </a:pPr>
            <a:r>
              <a:rPr lang="en-US" sz="1100" dirty="0">
                <a:solidFill>
                  <a:schemeClr val="tx1"/>
                </a:solidFill>
                <a:latin typeface="Cambria" panose="020405030504060302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3.</a:t>
            </a:r>
          </a:p>
          <a:p>
            <a:pPr algn="just">
              <a:defRPr/>
            </a:pPr>
            <a:endParaRPr lang="en-US" sz="1100" dirty="0">
              <a:solidFill>
                <a:schemeClr val="tx1"/>
              </a:solidFill>
              <a:latin typeface="Cambria" panose="020405030504060302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object 8">
            <a:extLst>
              <a:ext uri="{FF2B5EF4-FFF2-40B4-BE49-F238E27FC236}">
                <a16:creationId xmlns:a16="http://schemas.microsoft.com/office/drawing/2014/main" id="{DBC90E03-405F-B9F7-7C3E-2EABCA16B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185" y="235987"/>
            <a:ext cx="5607163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865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70" y="1000450"/>
            <a:ext cx="7645705" cy="3336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Demonstration: Major Project work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and Analysis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and Future scope of work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writing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Publication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1C6535F3-EE55-3BB0-8314-AEE11BB1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6995" y="210473"/>
            <a:ext cx="4614531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CONTENTS</a:t>
            </a:r>
            <a:endParaRPr lang="en-US" altLang="en-US" sz="4900" b="1" dirty="0">
              <a:solidFill>
                <a:srgbClr val="005893"/>
              </a:solidFill>
              <a:latin typeface="Playfair Display" panose="00000500000000000000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303D71C0-83E8-CD31-C4F0-1A56EA2AF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A1439E-119A-C121-0381-9AA7EF729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59" y="1208420"/>
            <a:ext cx="7759081" cy="251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2984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8">
            <a:extLst>
              <a:ext uri="{FF2B5EF4-FFF2-40B4-BE49-F238E27FC236}">
                <a16:creationId xmlns:a16="http://schemas.microsoft.com/office/drawing/2014/main" id="{AFC07C3C-48D6-8026-3C2F-0E11A54CB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2910"/>
            <a:ext cx="9143999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65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24F4BDE1-092A-280A-0F1F-0EBEC0FB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5EFE1C9-DB7A-95E6-F563-41D183C1C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2910"/>
            <a:ext cx="9143999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D03822-3590-C1B6-09CB-DA3C317A5109}"/>
              </a:ext>
            </a:extLst>
          </p:cNvPr>
          <p:cNvSpPr/>
          <p:nvPr/>
        </p:nvSpPr>
        <p:spPr>
          <a:xfrm>
            <a:off x="1375316" y="1008619"/>
            <a:ext cx="6393366" cy="5795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6E708-9D14-108A-B26B-25842A8EC9E5}"/>
              </a:ext>
            </a:extLst>
          </p:cNvPr>
          <p:cNvSpPr/>
          <p:nvPr/>
        </p:nvSpPr>
        <p:spPr>
          <a:xfrm>
            <a:off x="1375316" y="1992202"/>
            <a:ext cx="6393366" cy="5795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BD7FB0A-4CBB-D8C0-270B-0DEEA2ABBE2E}"/>
              </a:ext>
            </a:extLst>
          </p:cNvPr>
          <p:cNvSpPr/>
          <p:nvPr/>
        </p:nvSpPr>
        <p:spPr>
          <a:xfrm>
            <a:off x="4393579" y="1588168"/>
            <a:ext cx="223025" cy="349404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DC99FD75-7C3F-0E23-46EB-28F61CA89CB0}"/>
              </a:ext>
            </a:extLst>
          </p:cNvPr>
          <p:cNvSpPr/>
          <p:nvPr/>
        </p:nvSpPr>
        <p:spPr>
          <a:xfrm>
            <a:off x="538975" y="3279737"/>
            <a:ext cx="2364059" cy="1544624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2" name="Graphic 11" descr="Male profile with solid fill">
            <a:extLst>
              <a:ext uri="{FF2B5EF4-FFF2-40B4-BE49-F238E27FC236}">
                <a16:creationId xmlns:a16="http://schemas.microsoft.com/office/drawing/2014/main" id="{6C99A152-D025-DD27-5A57-765104164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5159" y="3382537"/>
            <a:ext cx="914400" cy="1115122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A85541B9-3FD6-BBC7-0B56-A0701AC61BB2}"/>
              </a:ext>
            </a:extLst>
          </p:cNvPr>
          <p:cNvSpPr/>
          <p:nvPr/>
        </p:nvSpPr>
        <p:spPr>
          <a:xfrm>
            <a:off x="3003395" y="3444444"/>
            <a:ext cx="4936272" cy="24604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D2C18DF-BC17-17CF-0195-CD70F249433D}"/>
              </a:ext>
            </a:extLst>
          </p:cNvPr>
          <p:cNvSpPr/>
          <p:nvPr/>
        </p:nvSpPr>
        <p:spPr>
          <a:xfrm rot="10800000">
            <a:off x="3077738" y="4011859"/>
            <a:ext cx="1929158" cy="24604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5B4D4A3-346B-3E34-BC80-5BA602976473}"/>
              </a:ext>
            </a:extLst>
          </p:cNvPr>
          <p:cNvSpPr/>
          <p:nvPr/>
        </p:nvSpPr>
        <p:spPr>
          <a:xfrm rot="10800000">
            <a:off x="5938027" y="3997950"/>
            <a:ext cx="1962611" cy="24604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Graphic 18" descr="Anger Symbol with solid fill">
            <a:extLst>
              <a:ext uri="{FF2B5EF4-FFF2-40B4-BE49-F238E27FC236}">
                <a16:creationId xmlns:a16="http://schemas.microsoft.com/office/drawing/2014/main" id="{5FC660E6-65AE-5E18-FEAA-190D06016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3627" y="3700928"/>
            <a:ext cx="914400" cy="914400"/>
          </a:xfrm>
          <a:prstGeom prst="rect">
            <a:avLst/>
          </a:prstGeom>
        </p:spPr>
      </p:pic>
      <p:sp>
        <p:nvSpPr>
          <p:cNvPr id="22" name="Arrow: Down 21">
            <a:extLst>
              <a:ext uri="{FF2B5EF4-FFF2-40B4-BE49-F238E27FC236}">
                <a16:creationId xmlns:a16="http://schemas.microsoft.com/office/drawing/2014/main" id="{106CC707-1B36-D0B7-AE50-40C90198F69F}"/>
              </a:ext>
            </a:extLst>
          </p:cNvPr>
          <p:cNvSpPr/>
          <p:nvPr/>
        </p:nvSpPr>
        <p:spPr>
          <a:xfrm>
            <a:off x="1607632" y="2567140"/>
            <a:ext cx="226744" cy="579548"/>
          </a:xfrm>
          <a:prstGeom prst="down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5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F2E7B7E9-21CB-4681-BDA3-90D7F3F4E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2910"/>
            <a:ext cx="9143999" cy="31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0239C-2B55-D75C-9C3B-1357D3AA998A}"/>
              </a:ext>
            </a:extLst>
          </p:cNvPr>
          <p:cNvSpPr txBox="1"/>
          <p:nvPr/>
        </p:nvSpPr>
        <p:spPr>
          <a:xfrm>
            <a:off x="988740" y="1249252"/>
            <a:ext cx="7166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2395BE7A-9D0E-6337-F5A8-E3C5BA962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112"/>
            <a:ext cx="8601307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DC85F-0631-76D4-0CB6-7C34C7D13504}"/>
              </a:ext>
            </a:extLst>
          </p:cNvPr>
          <p:cNvSpPr/>
          <p:nvPr/>
        </p:nvSpPr>
        <p:spPr>
          <a:xfrm>
            <a:off x="1509132" y="921835"/>
            <a:ext cx="5895278" cy="37765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0AD732F-239F-0EA5-6D19-3656A8B7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727" y="138262"/>
            <a:ext cx="6081132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8ECEED-BEB6-63DC-ADBC-F6BAB6838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761469"/>
              </p:ext>
            </p:extLst>
          </p:nvPr>
        </p:nvGraphicFramePr>
        <p:xfrm>
          <a:off x="1182030" y="1191245"/>
          <a:ext cx="6779940" cy="2986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414">
                  <a:extLst>
                    <a:ext uri="{9D8B030D-6E8A-4147-A177-3AD203B41FA5}">
                      <a16:colId xmlns:a16="http://schemas.microsoft.com/office/drawing/2014/main" val="837053063"/>
                    </a:ext>
                  </a:extLst>
                </a:gridCol>
                <a:gridCol w="4512526">
                  <a:extLst>
                    <a:ext uri="{9D8B030D-6E8A-4147-A177-3AD203B41FA5}">
                      <a16:colId xmlns:a16="http://schemas.microsoft.com/office/drawing/2014/main" val="2313218203"/>
                    </a:ext>
                  </a:extLst>
                </a:gridCol>
              </a:tblGrid>
              <a:tr h="597326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TESTING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4106875"/>
                  </a:ext>
                </a:extLst>
              </a:tr>
              <a:tr h="59732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Data Handling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877878"/>
                  </a:ext>
                </a:extLst>
              </a:tr>
              <a:tr h="59732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Embedding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14963"/>
                  </a:ext>
                </a:extLst>
              </a:tr>
              <a:tr h="59732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Functional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866691"/>
                  </a:ext>
                </a:extLst>
              </a:tr>
              <a:tr h="59732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Performance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88706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D0AD732F-239F-0EA5-6D19-3656A8B7E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429" y="106365"/>
            <a:ext cx="4952958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Results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6128-FD7E-BDF4-3BD1-28B22F7440F7}"/>
              </a:ext>
            </a:extLst>
          </p:cNvPr>
          <p:cNvSpPr txBox="1"/>
          <p:nvPr/>
        </p:nvSpPr>
        <p:spPr>
          <a:xfrm>
            <a:off x="1129990" y="1316936"/>
            <a:ext cx="6884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4015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80A71E19-BAC5-80A1-CFE4-BD5ACC9F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8">
            <a:extLst>
              <a:ext uri="{FF2B5EF4-FFF2-40B4-BE49-F238E27FC236}">
                <a16:creationId xmlns:a16="http://schemas.microsoft.com/office/drawing/2014/main" id="{47C1D7BE-E7D4-B64C-A757-6B05AF218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6429" y="106365"/>
            <a:ext cx="4952958" cy="381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Results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80404-1B33-3F23-64E0-69D36B71F4D6}"/>
              </a:ext>
            </a:extLst>
          </p:cNvPr>
          <p:cNvSpPr txBox="1"/>
          <p:nvPr/>
        </p:nvSpPr>
        <p:spPr>
          <a:xfrm>
            <a:off x="1129990" y="1160819"/>
            <a:ext cx="6884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870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102</Words>
  <Application>Microsoft Office PowerPoint</Application>
  <PresentationFormat>On-screen Show (16:9)</PresentationFormat>
  <Paragraphs>48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JhengHei UI</vt:lpstr>
      <vt:lpstr>Arial</vt:lpstr>
      <vt:lpstr>Cambria</vt:lpstr>
      <vt:lpstr>Playfair Display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RVCECS7537</dc:creator>
  <cp:lastModifiedBy>Sushanth S Rao</cp:lastModifiedBy>
  <cp:revision>105</cp:revision>
  <dcterms:modified xsi:type="dcterms:W3CDTF">2025-09-15T15:38:56Z</dcterms:modified>
</cp:coreProperties>
</file>