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5" r:id="rId5"/>
    <p:sldId id="342" r:id="rId6"/>
    <p:sldId id="359" r:id="rId7"/>
    <p:sldId id="380" r:id="rId8"/>
    <p:sldId id="386" r:id="rId9"/>
    <p:sldId id="365" r:id="rId10"/>
    <p:sldId id="388" r:id="rId11"/>
    <p:sldId id="387" r:id="rId12"/>
    <p:sldId id="377" r:id="rId13"/>
    <p:sldId id="378" r:id="rId14"/>
    <p:sldId id="389" r:id="rId15"/>
    <p:sldId id="390" r:id="rId16"/>
    <p:sldId id="391" r:id="rId17"/>
    <p:sldId id="376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91673-9090-4EC6-927B-63A9F2E62F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8BF570-E5BA-4421-8E1B-98AF2D6BC73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Application</a:t>
          </a:r>
        </a:p>
      </dgm:t>
    </dgm:pt>
    <dgm:pt modelId="{528AB0BA-0163-4E8E-B64A-5F6D78FBAC78}" type="parTrans" cxnId="{A348F303-28B5-4E0D-968B-44B6EE47BCF1}">
      <dgm:prSet/>
      <dgm:spPr/>
      <dgm:t>
        <a:bodyPr/>
        <a:lstStyle/>
        <a:p>
          <a:endParaRPr lang="en-IN"/>
        </a:p>
      </dgm:t>
    </dgm:pt>
    <dgm:pt modelId="{C0EA4EC4-4EB5-4A33-BD89-6727EEDB4C02}" type="sibTrans" cxnId="{A348F303-28B5-4E0D-968B-44B6EE47BCF1}">
      <dgm:prSet/>
      <dgm:spPr/>
      <dgm:t>
        <a:bodyPr/>
        <a:lstStyle/>
        <a:p>
          <a:endParaRPr lang="en-IN"/>
        </a:p>
      </dgm:t>
    </dgm:pt>
    <dgm:pt modelId="{2F29DE2D-3071-48DD-AC65-B0CE8C0F7C8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API Call</a:t>
          </a:r>
        </a:p>
      </dgm:t>
    </dgm:pt>
    <dgm:pt modelId="{8A1EE494-AE52-4D65-9A1F-09DE90EF5943}" type="parTrans" cxnId="{3C762A5A-C60A-41A7-A135-FE0CA1475DDF}">
      <dgm:prSet/>
      <dgm:spPr/>
      <dgm:t>
        <a:bodyPr/>
        <a:lstStyle/>
        <a:p>
          <a:endParaRPr lang="en-IN"/>
        </a:p>
      </dgm:t>
    </dgm:pt>
    <dgm:pt modelId="{0E574A0D-CF75-4BAB-AFF4-94F3276F9AF3}" type="sibTrans" cxnId="{3C762A5A-C60A-41A7-A135-FE0CA1475DDF}">
      <dgm:prSet/>
      <dgm:spPr/>
      <dgm:t>
        <a:bodyPr/>
        <a:lstStyle/>
        <a:p>
          <a:endParaRPr lang="en-IN"/>
        </a:p>
      </dgm:t>
    </dgm:pt>
    <dgm:pt modelId="{50140776-1510-4981-8243-0A0C0F6EAACA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Middleware (WINE)</a:t>
          </a:r>
        </a:p>
      </dgm:t>
    </dgm:pt>
    <dgm:pt modelId="{03AA468B-4B77-49B7-B00D-F0B467989CC4}" type="parTrans" cxnId="{935C4E0B-950D-4BD5-B985-7BE1C8CBCF49}">
      <dgm:prSet/>
      <dgm:spPr/>
      <dgm:t>
        <a:bodyPr/>
        <a:lstStyle/>
        <a:p>
          <a:endParaRPr lang="en-IN"/>
        </a:p>
      </dgm:t>
    </dgm:pt>
    <dgm:pt modelId="{561DDD1E-F655-42E2-9F08-C7D810AA64CB}" type="sibTrans" cxnId="{935C4E0B-950D-4BD5-B985-7BE1C8CBCF49}">
      <dgm:prSet/>
      <dgm:spPr/>
      <dgm:t>
        <a:bodyPr/>
        <a:lstStyle/>
        <a:p>
          <a:endParaRPr lang="en-IN"/>
        </a:p>
      </dgm:t>
    </dgm:pt>
    <dgm:pt modelId="{6F51F862-FA06-43F1-858B-FF01D31222A1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STUB</a:t>
          </a:r>
        </a:p>
      </dgm:t>
    </dgm:pt>
    <dgm:pt modelId="{EF065A5E-1B29-40AE-ACA9-4A31A8742A1F}" type="parTrans" cxnId="{F206300E-1ADF-41C2-9F17-D530192AA035}">
      <dgm:prSet/>
      <dgm:spPr/>
      <dgm:t>
        <a:bodyPr/>
        <a:lstStyle/>
        <a:p>
          <a:endParaRPr lang="en-IN"/>
        </a:p>
      </dgm:t>
    </dgm:pt>
    <dgm:pt modelId="{734A5F9E-CB06-49C3-B30E-E7D7FEFFFF5A}" type="sibTrans" cxnId="{F206300E-1ADF-41C2-9F17-D530192AA035}">
      <dgm:prSet/>
      <dgm:spPr/>
      <dgm:t>
        <a:bodyPr/>
        <a:lstStyle/>
        <a:p>
          <a:endParaRPr lang="en-IN"/>
        </a:p>
      </dgm:t>
    </dgm:pt>
    <dgm:pt modelId="{3E73C437-968C-43A6-9CC1-A8BE49BCCC8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Operating System</a:t>
          </a:r>
        </a:p>
      </dgm:t>
    </dgm:pt>
    <dgm:pt modelId="{A565C990-0784-4110-8B59-96BB4D0BE6BE}" type="parTrans" cxnId="{2A75C9DF-A9F5-442C-9899-46219343DB1B}">
      <dgm:prSet/>
      <dgm:spPr/>
      <dgm:t>
        <a:bodyPr/>
        <a:lstStyle/>
        <a:p>
          <a:endParaRPr lang="en-IN"/>
        </a:p>
      </dgm:t>
    </dgm:pt>
    <dgm:pt modelId="{08D1C689-4D1C-49DE-B1DB-1EA493DC29D4}" type="sibTrans" cxnId="{2A75C9DF-A9F5-442C-9899-46219343DB1B}">
      <dgm:prSet/>
      <dgm:spPr/>
      <dgm:t>
        <a:bodyPr/>
        <a:lstStyle/>
        <a:p>
          <a:endParaRPr lang="en-IN"/>
        </a:p>
      </dgm:t>
    </dgm:pt>
    <dgm:pt modelId="{9AE9732C-5B3E-4E67-98B3-78659C32BB39}" type="pres">
      <dgm:prSet presAssocID="{53091673-9090-4EC6-927B-63A9F2E62FD3}" presName="Name0" presStyleCnt="0">
        <dgm:presLayoutVars>
          <dgm:dir/>
          <dgm:animLvl val="lvl"/>
          <dgm:resizeHandles val="exact"/>
        </dgm:presLayoutVars>
      </dgm:prSet>
      <dgm:spPr/>
    </dgm:pt>
    <dgm:pt modelId="{3238DE98-C90E-434E-855A-F58EE5859103}" type="pres">
      <dgm:prSet presAssocID="{F68BF570-E5BA-4421-8E1B-98AF2D6BC73D}" presName="parTxOnly" presStyleLbl="node1" presStyleIdx="0" presStyleCnt="5" custLinFactNeighborX="-1123" custLinFactNeighborY="150">
        <dgm:presLayoutVars>
          <dgm:chMax val="0"/>
          <dgm:chPref val="0"/>
          <dgm:bulletEnabled val="1"/>
        </dgm:presLayoutVars>
      </dgm:prSet>
      <dgm:spPr/>
    </dgm:pt>
    <dgm:pt modelId="{F56E1E42-E191-4EE1-9222-A847C3280E51}" type="pres">
      <dgm:prSet presAssocID="{C0EA4EC4-4EB5-4A33-BD89-6727EEDB4C02}" presName="parTxOnlySpace" presStyleCnt="0"/>
      <dgm:spPr/>
    </dgm:pt>
    <dgm:pt modelId="{D34FA140-FCFA-45CA-B9F0-42C44B4862B2}" type="pres">
      <dgm:prSet presAssocID="{2F29DE2D-3071-48DD-AC65-B0CE8C0F7C8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2CD4DAA-A5A0-40F7-9066-6543D341958F}" type="pres">
      <dgm:prSet presAssocID="{0E574A0D-CF75-4BAB-AFF4-94F3276F9AF3}" presName="parTxOnlySpace" presStyleCnt="0"/>
      <dgm:spPr/>
    </dgm:pt>
    <dgm:pt modelId="{44AD2D27-0363-40BC-8DCA-FAC89D462538}" type="pres">
      <dgm:prSet presAssocID="{50140776-1510-4981-8243-0A0C0F6EAA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3D9FFB6-403B-41D0-A137-0524C4CCD9F6}" type="pres">
      <dgm:prSet presAssocID="{561DDD1E-F655-42E2-9F08-C7D810AA64CB}" presName="parTxOnlySpace" presStyleCnt="0"/>
      <dgm:spPr/>
    </dgm:pt>
    <dgm:pt modelId="{C4BDAB2F-FDE9-41CA-8EEF-56CEDD7C8B7B}" type="pres">
      <dgm:prSet presAssocID="{6F51F862-FA06-43F1-858B-FF01D31222A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2C79423-5728-4AB8-9B41-2774F0E85B2C}" type="pres">
      <dgm:prSet presAssocID="{734A5F9E-CB06-49C3-B30E-E7D7FEFFFF5A}" presName="parTxOnlySpace" presStyleCnt="0"/>
      <dgm:spPr/>
    </dgm:pt>
    <dgm:pt modelId="{6D2534D3-630E-4076-98ED-5F0425BD49EF}" type="pres">
      <dgm:prSet presAssocID="{3E73C437-968C-43A6-9CC1-A8BE49BCCC8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E503B03-458E-4B44-9567-FB3E49D6E74D}" type="presOf" srcId="{6F51F862-FA06-43F1-858B-FF01D31222A1}" destId="{C4BDAB2F-FDE9-41CA-8EEF-56CEDD7C8B7B}" srcOrd="0" destOrd="0" presId="urn:microsoft.com/office/officeart/2005/8/layout/chevron1"/>
    <dgm:cxn modelId="{A348F303-28B5-4E0D-968B-44B6EE47BCF1}" srcId="{53091673-9090-4EC6-927B-63A9F2E62FD3}" destId="{F68BF570-E5BA-4421-8E1B-98AF2D6BC73D}" srcOrd="0" destOrd="0" parTransId="{528AB0BA-0163-4E8E-B64A-5F6D78FBAC78}" sibTransId="{C0EA4EC4-4EB5-4A33-BD89-6727EEDB4C02}"/>
    <dgm:cxn modelId="{935C4E0B-950D-4BD5-B985-7BE1C8CBCF49}" srcId="{53091673-9090-4EC6-927B-63A9F2E62FD3}" destId="{50140776-1510-4981-8243-0A0C0F6EAACA}" srcOrd="2" destOrd="0" parTransId="{03AA468B-4B77-49B7-B00D-F0B467989CC4}" sibTransId="{561DDD1E-F655-42E2-9F08-C7D810AA64CB}"/>
    <dgm:cxn modelId="{F206300E-1ADF-41C2-9F17-D530192AA035}" srcId="{53091673-9090-4EC6-927B-63A9F2E62FD3}" destId="{6F51F862-FA06-43F1-858B-FF01D31222A1}" srcOrd="3" destOrd="0" parTransId="{EF065A5E-1B29-40AE-ACA9-4A31A8742A1F}" sibTransId="{734A5F9E-CB06-49C3-B30E-E7D7FEFFFF5A}"/>
    <dgm:cxn modelId="{1DB0CE41-3DFF-4F36-B539-EFE7E63D0716}" type="presOf" srcId="{53091673-9090-4EC6-927B-63A9F2E62FD3}" destId="{9AE9732C-5B3E-4E67-98B3-78659C32BB39}" srcOrd="0" destOrd="0" presId="urn:microsoft.com/office/officeart/2005/8/layout/chevron1"/>
    <dgm:cxn modelId="{49DAE058-04CC-459B-8178-30444C184744}" type="presOf" srcId="{3E73C437-968C-43A6-9CC1-A8BE49BCCC8B}" destId="{6D2534D3-630E-4076-98ED-5F0425BD49EF}" srcOrd="0" destOrd="0" presId="urn:microsoft.com/office/officeart/2005/8/layout/chevron1"/>
    <dgm:cxn modelId="{3C762A5A-C60A-41A7-A135-FE0CA1475DDF}" srcId="{53091673-9090-4EC6-927B-63A9F2E62FD3}" destId="{2F29DE2D-3071-48DD-AC65-B0CE8C0F7C86}" srcOrd="1" destOrd="0" parTransId="{8A1EE494-AE52-4D65-9A1F-09DE90EF5943}" sibTransId="{0E574A0D-CF75-4BAB-AFF4-94F3276F9AF3}"/>
    <dgm:cxn modelId="{ADFF0F84-8D62-4015-86C4-C03EBFC7ED26}" type="presOf" srcId="{F68BF570-E5BA-4421-8E1B-98AF2D6BC73D}" destId="{3238DE98-C90E-434E-855A-F58EE5859103}" srcOrd="0" destOrd="0" presId="urn:microsoft.com/office/officeart/2005/8/layout/chevron1"/>
    <dgm:cxn modelId="{10E20A8F-9476-4955-AA68-256C35CF26A4}" type="presOf" srcId="{2F29DE2D-3071-48DD-AC65-B0CE8C0F7C86}" destId="{D34FA140-FCFA-45CA-B9F0-42C44B4862B2}" srcOrd="0" destOrd="0" presId="urn:microsoft.com/office/officeart/2005/8/layout/chevron1"/>
    <dgm:cxn modelId="{2A75C9DF-A9F5-442C-9899-46219343DB1B}" srcId="{53091673-9090-4EC6-927B-63A9F2E62FD3}" destId="{3E73C437-968C-43A6-9CC1-A8BE49BCCC8B}" srcOrd="4" destOrd="0" parTransId="{A565C990-0784-4110-8B59-96BB4D0BE6BE}" sibTransId="{08D1C689-4D1C-49DE-B1DB-1EA493DC29D4}"/>
    <dgm:cxn modelId="{E90853FE-E6D2-46B5-9007-FD8F5FE9C8AA}" type="presOf" srcId="{50140776-1510-4981-8243-0A0C0F6EAACA}" destId="{44AD2D27-0363-40BC-8DCA-FAC89D462538}" srcOrd="0" destOrd="0" presId="urn:microsoft.com/office/officeart/2005/8/layout/chevron1"/>
    <dgm:cxn modelId="{B1CA7AD2-CB1B-4DF4-9AC8-4F6D40EB2AC9}" type="presParOf" srcId="{9AE9732C-5B3E-4E67-98B3-78659C32BB39}" destId="{3238DE98-C90E-434E-855A-F58EE5859103}" srcOrd="0" destOrd="0" presId="urn:microsoft.com/office/officeart/2005/8/layout/chevron1"/>
    <dgm:cxn modelId="{B6A29CF8-8CBA-46D3-849F-7B77E362CB6C}" type="presParOf" srcId="{9AE9732C-5B3E-4E67-98B3-78659C32BB39}" destId="{F56E1E42-E191-4EE1-9222-A847C3280E51}" srcOrd="1" destOrd="0" presId="urn:microsoft.com/office/officeart/2005/8/layout/chevron1"/>
    <dgm:cxn modelId="{050725D7-336C-409F-9FD7-214DF88C9C19}" type="presParOf" srcId="{9AE9732C-5B3E-4E67-98B3-78659C32BB39}" destId="{D34FA140-FCFA-45CA-B9F0-42C44B4862B2}" srcOrd="2" destOrd="0" presId="urn:microsoft.com/office/officeart/2005/8/layout/chevron1"/>
    <dgm:cxn modelId="{981C1DE9-D91C-45C0-B74F-3701AAAC4F17}" type="presParOf" srcId="{9AE9732C-5B3E-4E67-98B3-78659C32BB39}" destId="{72CD4DAA-A5A0-40F7-9066-6543D341958F}" srcOrd="3" destOrd="0" presId="urn:microsoft.com/office/officeart/2005/8/layout/chevron1"/>
    <dgm:cxn modelId="{EE1310A7-DC12-4CAA-AD76-FE3689A7B5FB}" type="presParOf" srcId="{9AE9732C-5B3E-4E67-98B3-78659C32BB39}" destId="{44AD2D27-0363-40BC-8DCA-FAC89D462538}" srcOrd="4" destOrd="0" presId="urn:microsoft.com/office/officeart/2005/8/layout/chevron1"/>
    <dgm:cxn modelId="{92CACBD2-E214-4EC8-A994-DE566B3808FF}" type="presParOf" srcId="{9AE9732C-5B3E-4E67-98B3-78659C32BB39}" destId="{73D9FFB6-403B-41D0-A137-0524C4CCD9F6}" srcOrd="5" destOrd="0" presId="urn:microsoft.com/office/officeart/2005/8/layout/chevron1"/>
    <dgm:cxn modelId="{45ACB890-600A-41FC-B928-A48901EE6A89}" type="presParOf" srcId="{9AE9732C-5B3E-4E67-98B3-78659C32BB39}" destId="{C4BDAB2F-FDE9-41CA-8EEF-56CEDD7C8B7B}" srcOrd="6" destOrd="0" presId="urn:microsoft.com/office/officeart/2005/8/layout/chevron1"/>
    <dgm:cxn modelId="{78BF9076-96EF-4F92-BF4F-5BA142AE7808}" type="presParOf" srcId="{9AE9732C-5B3E-4E67-98B3-78659C32BB39}" destId="{F2C79423-5728-4AB8-9B41-2774F0E85B2C}" srcOrd="7" destOrd="0" presId="urn:microsoft.com/office/officeart/2005/8/layout/chevron1"/>
    <dgm:cxn modelId="{57DE8929-B8EF-4544-B8E4-23B18F006FF6}" type="presParOf" srcId="{9AE9732C-5B3E-4E67-98B3-78659C32BB39}" destId="{6D2534D3-630E-4076-98ED-5F0425BD49E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91673-9090-4EC6-927B-63A9F2E62F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8BF570-E5BA-4421-8E1B-98AF2D6BC73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CUDA Application</a:t>
          </a:r>
        </a:p>
      </dgm:t>
    </dgm:pt>
    <dgm:pt modelId="{528AB0BA-0163-4E8E-B64A-5F6D78FBAC78}" type="parTrans" cxnId="{A348F303-28B5-4E0D-968B-44B6EE47BCF1}">
      <dgm:prSet/>
      <dgm:spPr/>
      <dgm:t>
        <a:bodyPr/>
        <a:lstStyle/>
        <a:p>
          <a:endParaRPr lang="en-IN"/>
        </a:p>
      </dgm:t>
    </dgm:pt>
    <dgm:pt modelId="{C0EA4EC4-4EB5-4A33-BD89-6727EEDB4C02}" type="sibTrans" cxnId="{A348F303-28B5-4E0D-968B-44B6EE47BCF1}">
      <dgm:prSet/>
      <dgm:spPr/>
      <dgm:t>
        <a:bodyPr/>
        <a:lstStyle/>
        <a:p>
          <a:endParaRPr lang="en-IN"/>
        </a:p>
      </dgm:t>
    </dgm:pt>
    <dgm:pt modelId="{2F29DE2D-3071-48DD-AC65-B0CE8C0F7C8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API Call</a:t>
          </a:r>
        </a:p>
      </dgm:t>
    </dgm:pt>
    <dgm:pt modelId="{8A1EE494-AE52-4D65-9A1F-09DE90EF5943}" type="parTrans" cxnId="{3C762A5A-C60A-41A7-A135-FE0CA1475DDF}">
      <dgm:prSet/>
      <dgm:spPr/>
      <dgm:t>
        <a:bodyPr/>
        <a:lstStyle/>
        <a:p>
          <a:endParaRPr lang="en-IN"/>
        </a:p>
      </dgm:t>
    </dgm:pt>
    <dgm:pt modelId="{0E574A0D-CF75-4BAB-AFF4-94F3276F9AF3}" type="sibTrans" cxnId="{3C762A5A-C60A-41A7-A135-FE0CA1475DDF}">
      <dgm:prSet/>
      <dgm:spPr/>
      <dgm:t>
        <a:bodyPr/>
        <a:lstStyle/>
        <a:p>
          <a:endParaRPr lang="en-IN"/>
        </a:p>
      </dgm:t>
    </dgm:pt>
    <dgm:pt modelId="{50140776-1510-4981-8243-0A0C0F6EAACA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Middleware (</a:t>
          </a:r>
          <a:r>
            <a:rPr lang="en-IN" b="1" dirty="0" err="1"/>
            <a:t>vCUDA</a:t>
          </a:r>
          <a:r>
            <a:rPr lang="en-IN" b="1" dirty="0"/>
            <a:t>)</a:t>
          </a:r>
        </a:p>
      </dgm:t>
    </dgm:pt>
    <dgm:pt modelId="{03AA468B-4B77-49B7-B00D-F0B467989CC4}" type="parTrans" cxnId="{935C4E0B-950D-4BD5-B985-7BE1C8CBCF49}">
      <dgm:prSet/>
      <dgm:spPr/>
      <dgm:t>
        <a:bodyPr/>
        <a:lstStyle/>
        <a:p>
          <a:endParaRPr lang="en-IN"/>
        </a:p>
      </dgm:t>
    </dgm:pt>
    <dgm:pt modelId="{561DDD1E-F655-42E2-9F08-C7D810AA64CB}" type="sibTrans" cxnId="{935C4E0B-950D-4BD5-B985-7BE1C8CBCF49}">
      <dgm:prSet/>
      <dgm:spPr/>
      <dgm:t>
        <a:bodyPr/>
        <a:lstStyle/>
        <a:p>
          <a:endParaRPr lang="en-IN"/>
        </a:p>
      </dgm:t>
    </dgm:pt>
    <dgm:pt modelId="{6F51F862-FA06-43F1-858B-FF01D31222A1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CUDA Library</a:t>
          </a:r>
        </a:p>
      </dgm:t>
    </dgm:pt>
    <dgm:pt modelId="{EF065A5E-1B29-40AE-ACA9-4A31A8742A1F}" type="parTrans" cxnId="{F206300E-1ADF-41C2-9F17-D530192AA035}">
      <dgm:prSet/>
      <dgm:spPr/>
      <dgm:t>
        <a:bodyPr/>
        <a:lstStyle/>
        <a:p>
          <a:endParaRPr lang="en-IN"/>
        </a:p>
      </dgm:t>
    </dgm:pt>
    <dgm:pt modelId="{734A5F9E-CB06-49C3-B30E-E7D7FEFFFF5A}" type="sibTrans" cxnId="{F206300E-1ADF-41C2-9F17-D530192AA035}">
      <dgm:prSet/>
      <dgm:spPr/>
      <dgm:t>
        <a:bodyPr/>
        <a:lstStyle/>
        <a:p>
          <a:endParaRPr lang="en-IN"/>
        </a:p>
      </dgm:t>
    </dgm:pt>
    <dgm:pt modelId="{3E73C437-968C-43A6-9CC1-A8BE49BCCC8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b="1" dirty="0"/>
            <a:t>GPU, </a:t>
          </a:r>
        </a:p>
        <a:p>
          <a:r>
            <a:rPr lang="en-IN" b="1" dirty="0"/>
            <a:t>Device</a:t>
          </a:r>
        </a:p>
      </dgm:t>
    </dgm:pt>
    <dgm:pt modelId="{A565C990-0784-4110-8B59-96BB4D0BE6BE}" type="parTrans" cxnId="{2A75C9DF-A9F5-442C-9899-46219343DB1B}">
      <dgm:prSet/>
      <dgm:spPr/>
      <dgm:t>
        <a:bodyPr/>
        <a:lstStyle/>
        <a:p>
          <a:endParaRPr lang="en-IN"/>
        </a:p>
      </dgm:t>
    </dgm:pt>
    <dgm:pt modelId="{08D1C689-4D1C-49DE-B1DB-1EA493DC29D4}" type="sibTrans" cxnId="{2A75C9DF-A9F5-442C-9899-46219343DB1B}">
      <dgm:prSet/>
      <dgm:spPr/>
      <dgm:t>
        <a:bodyPr/>
        <a:lstStyle/>
        <a:p>
          <a:endParaRPr lang="en-IN"/>
        </a:p>
      </dgm:t>
    </dgm:pt>
    <dgm:pt modelId="{9AE9732C-5B3E-4E67-98B3-78659C32BB39}" type="pres">
      <dgm:prSet presAssocID="{53091673-9090-4EC6-927B-63A9F2E62FD3}" presName="Name0" presStyleCnt="0">
        <dgm:presLayoutVars>
          <dgm:dir/>
          <dgm:animLvl val="lvl"/>
          <dgm:resizeHandles val="exact"/>
        </dgm:presLayoutVars>
      </dgm:prSet>
      <dgm:spPr/>
    </dgm:pt>
    <dgm:pt modelId="{3238DE98-C90E-434E-855A-F58EE5859103}" type="pres">
      <dgm:prSet presAssocID="{F68BF570-E5BA-4421-8E1B-98AF2D6BC7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56E1E42-E191-4EE1-9222-A847C3280E51}" type="pres">
      <dgm:prSet presAssocID="{C0EA4EC4-4EB5-4A33-BD89-6727EEDB4C02}" presName="parTxOnlySpace" presStyleCnt="0"/>
      <dgm:spPr/>
    </dgm:pt>
    <dgm:pt modelId="{D34FA140-FCFA-45CA-B9F0-42C44B4862B2}" type="pres">
      <dgm:prSet presAssocID="{2F29DE2D-3071-48DD-AC65-B0CE8C0F7C8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2CD4DAA-A5A0-40F7-9066-6543D341958F}" type="pres">
      <dgm:prSet presAssocID="{0E574A0D-CF75-4BAB-AFF4-94F3276F9AF3}" presName="parTxOnlySpace" presStyleCnt="0"/>
      <dgm:spPr/>
    </dgm:pt>
    <dgm:pt modelId="{44AD2D27-0363-40BC-8DCA-FAC89D462538}" type="pres">
      <dgm:prSet presAssocID="{50140776-1510-4981-8243-0A0C0F6EAA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3D9FFB6-403B-41D0-A137-0524C4CCD9F6}" type="pres">
      <dgm:prSet presAssocID="{561DDD1E-F655-42E2-9F08-C7D810AA64CB}" presName="parTxOnlySpace" presStyleCnt="0"/>
      <dgm:spPr/>
    </dgm:pt>
    <dgm:pt modelId="{C4BDAB2F-FDE9-41CA-8EEF-56CEDD7C8B7B}" type="pres">
      <dgm:prSet presAssocID="{6F51F862-FA06-43F1-858B-FF01D31222A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2C79423-5728-4AB8-9B41-2774F0E85B2C}" type="pres">
      <dgm:prSet presAssocID="{734A5F9E-CB06-49C3-B30E-E7D7FEFFFF5A}" presName="parTxOnlySpace" presStyleCnt="0"/>
      <dgm:spPr/>
    </dgm:pt>
    <dgm:pt modelId="{6D2534D3-630E-4076-98ED-5F0425BD49EF}" type="pres">
      <dgm:prSet presAssocID="{3E73C437-968C-43A6-9CC1-A8BE49BCCC8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E503B03-458E-4B44-9567-FB3E49D6E74D}" type="presOf" srcId="{6F51F862-FA06-43F1-858B-FF01D31222A1}" destId="{C4BDAB2F-FDE9-41CA-8EEF-56CEDD7C8B7B}" srcOrd="0" destOrd="0" presId="urn:microsoft.com/office/officeart/2005/8/layout/chevron1"/>
    <dgm:cxn modelId="{A348F303-28B5-4E0D-968B-44B6EE47BCF1}" srcId="{53091673-9090-4EC6-927B-63A9F2E62FD3}" destId="{F68BF570-E5BA-4421-8E1B-98AF2D6BC73D}" srcOrd="0" destOrd="0" parTransId="{528AB0BA-0163-4E8E-B64A-5F6D78FBAC78}" sibTransId="{C0EA4EC4-4EB5-4A33-BD89-6727EEDB4C02}"/>
    <dgm:cxn modelId="{935C4E0B-950D-4BD5-B985-7BE1C8CBCF49}" srcId="{53091673-9090-4EC6-927B-63A9F2E62FD3}" destId="{50140776-1510-4981-8243-0A0C0F6EAACA}" srcOrd="2" destOrd="0" parTransId="{03AA468B-4B77-49B7-B00D-F0B467989CC4}" sibTransId="{561DDD1E-F655-42E2-9F08-C7D810AA64CB}"/>
    <dgm:cxn modelId="{F206300E-1ADF-41C2-9F17-D530192AA035}" srcId="{53091673-9090-4EC6-927B-63A9F2E62FD3}" destId="{6F51F862-FA06-43F1-858B-FF01D31222A1}" srcOrd="3" destOrd="0" parTransId="{EF065A5E-1B29-40AE-ACA9-4A31A8742A1F}" sibTransId="{734A5F9E-CB06-49C3-B30E-E7D7FEFFFF5A}"/>
    <dgm:cxn modelId="{1DB0CE41-3DFF-4F36-B539-EFE7E63D0716}" type="presOf" srcId="{53091673-9090-4EC6-927B-63A9F2E62FD3}" destId="{9AE9732C-5B3E-4E67-98B3-78659C32BB39}" srcOrd="0" destOrd="0" presId="urn:microsoft.com/office/officeart/2005/8/layout/chevron1"/>
    <dgm:cxn modelId="{49DAE058-04CC-459B-8178-30444C184744}" type="presOf" srcId="{3E73C437-968C-43A6-9CC1-A8BE49BCCC8B}" destId="{6D2534D3-630E-4076-98ED-5F0425BD49EF}" srcOrd="0" destOrd="0" presId="urn:microsoft.com/office/officeart/2005/8/layout/chevron1"/>
    <dgm:cxn modelId="{3C762A5A-C60A-41A7-A135-FE0CA1475DDF}" srcId="{53091673-9090-4EC6-927B-63A9F2E62FD3}" destId="{2F29DE2D-3071-48DD-AC65-B0CE8C0F7C86}" srcOrd="1" destOrd="0" parTransId="{8A1EE494-AE52-4D65-9A1F-09DE90EF5943}" sibTransId="{0E574A0D-CF75-4BAB-AFF4-94F3276F9AF3}"/>
    <dgm:cxn modelId="{ADFF0F84-8D62-4015-86C4-C03EBFC7ED26}" type="presOf" srcId="{F68BF570-E5BA-4421-8E1B-98AF2D6BC73D}" destId="{3238DE98-C90E-434E-855A-F58EE5859103}" srcOrd="0" destOrd="0" presId="urn:microsoft.com/office/officeart/2005/8/layout/chevron1"/>
    <dgm:cxn modelId="{10E20A8F-9476-4955-AA68-256C35CF26A4}" type="presOf" srcId="{2F29DE2D-3071-48DD-AC65-B0CE8C0F7C86}" destId="{D34FA140-FCFA-45CA-B9F0-42C44B4862B2}" srcOrd="0" destOrd="0" presId="urn:microsoft.com/office/officeart/2005/8/layout/chevron1"/>
    <dgm:cxn modelId="{2A75C9DF-A9F5-442C-9899-46219343DB1B}" srcId="{53091673-9090-4EC6-927B-63A9F2E62FD3}" destId="{3E73C437-968C-43A6-9CC1-A8BE49BCCC8B}" srcOrd="4" destOrd="0" parTransId="{A565C990-0784-4110-8B59-96BB4D0BE6BE}" sibTransId="{08D1C689-4D1C-49DE-B1DB-1EA493DC29D4}"/>
    <dgm:cxn modelId="{E90853FE-E6D2-46B5-9007-FD8F5FE9C8AA}" type="presOf" srcId="{50140776-1510-4981-8243-0A0C0F6EAACA}" destId="{44AD2D27-0363-40BC-8DCA-FAC89D462538}" srcOrd="0" destOrd="0" presId="urn:microsoft.com/office/officeart/2005/8/layout/chevron1"/>
    <dgm:cxn modelId="{B1CA7AD2-CB1B-4DF4-9AC8-4F6D40EB2AC9}" type="presParOf" srcId="{9AE9732C-5B3E-4E67-98B3-78659C32BB39}" destId="{3238DE98-C90E-434E-855A-F58EE5859103}" srcOrd="0" destOrd="0" presId="urn:microsoft.com/office/officeart/2005/8/layout/chevron1"/>
    <dgm:cxn modelId="{B6A29CF8-8CBA-46D3-849F-7B77E362CB6C}" type="presParOf" srcId="{9AE9732C-5B3E-4E67-98B3-78659C32BB39}" destId="{F56E1E42-E191-4EE1-9222-A847C3280E51}" srcOrd="1" destOrd="0" presId="urn:microsoft.com/office/officeart/2005/8/layout/chevron1"/>
    <dgm:cxn modelId="{050725D7-336C-409F-9FD7-214DF88C9C19}" type="presParOf" srcId="{9AE9732C-5B3E-4E67-98B3-78659C32BB39}" destId="{D34FA140-FCFA-45CA-B9F0-42C44B4862B2}" srcOrd="2" destOrd="0" presId="urn:microsoft.com/office/officeart/2005/8/layout/chevron1"/>
    <dgm:cxn modelId="{981C1DE9-D91C-45C0-B74F-3701AAAC4F17}" type="presParOf" srcId="{9AE9732C-5B3E-4E67-98B3-78659C32BB39}" destId="{72CD4DAA-A5A0-40F7-9066-6543D341958F}" srcOrd="3" destOrd="0" presId="urn:microsoft.com/office/officeart/2005/8/layout/chevron1"/>
    <dgm:cxn modelId="{EE1310A7-DC12-4CAA-AD76-FE3689A7B5FB}" type="presParOf" srcId="{9AE9732C-5B3E-4E67-98B3-78659C32BB39}" destId="{44AD2D27-0363-40BC-8DCA-FAC89D462538}" srcOrd="4" destOrd="0" presId="urn:microsoft.com/office/officeart/2005/8/layout/chevron1"/>
    <dgm:cxn modelId="{92CACBD2-E214-4EC8-A994-DE566B3808FF}" type="presParOf" srcId="{9AE9732C-5B3E-4E67-98B3-78659C32BB39}" destId="{73D9FFB6-403B-41D0-A137-0524C4CCD9F6}" srcOrd="5" destOrd="0" presId="urn:microsoft.com/office/officeart/2005/8/layout/chevron1"/>
    <dgm:cxn modelId="{45ACB890-600A-41FC-B928-A48901EE6A89}" type="presParOf" srcId="{9AE9732C-5B3E-4E67-98B3-78659C32BB39}" destId="{C4BDAB2F-FDE9-41CA-8EEF-56CEDD7C8B7B}" srcOrd="6" destOrd="0" presId="urn:microsoft.com/office/officeart/2005/8/layout/chevron1"/>
    <dgm:cxn modelId="{78BF9076-96EF-4F92-BF4F-5BA142AE7808}" type="presParOf" srcId="{9AE9732C-5B3E-4E67-98B3-78659C32BB39}" destId="{F2C79423-5728-4AB8-9B41-2774F0E85B2C}" srcOrd="7" destOrd="0" presId="urn:microsoft.com/office/officeart/2005/8/layout/chevron1"/>
    <dgm:cxn modelId="{57DE8929-B8EF-4544-B8E4-23B18F006FF6}" type="presParOf" srcId="{9AE9732C-5B3E-4E67-98B3-78659C32BB39}" destId="{6D2534D3-630E-4076-98ED-5F0425BD49E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DE98-C90E-434E-855A-F58EE5859103}">
      <dsp:nvSpPr>
        <dsp:cNvPr id="0" name=""/>
        <dsp:cNvSpPr/>
      </dsp:nvSpPr>
      <dsp:spPr>
        <a:xfrm>
          <a:off x="1" y="427683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Application</a:t>
          </a:r>
        </a:p>
      </dsp:txBody>
      <dsp:txXfrm>
        <a:off x="400933" y="427683"/>
        <a:ext cx="1202795" cy="801863"/>
      </dsp:txXfrm>
    </dsp:sp>
    <dsp:sp modelId="{D34FA140-FCFA-45CA-B9F0-42C44B4862B2}">
      <dsp:nvSpPr>
        <dsp:cNvPr id="0" name=""/>
        <dsp:cNvSpPr/>
      </dsp:nvSpPr>
      <dsp:spPr>
        <a:xfrm>
          <a:off x="1806445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API Call</a:t>
          </a:r>
        </a:p>
      </dsp:txBody>
      <dsp:txXfrm>
        <a:off x="2207377" y="426480"/>
        <a:ext cx="1202795" cy="801863"/>
      </dsp:txXfrm>
    </dsp:sp>
    <dsp:sp modelId="{44AD2D27-0363-40BC-8DCA-FAC89D462538}">
      <dsp:nvSpPr>
        <dsp:cNvPr id="0" name=""/>
        <dsp:cNvSpPr/>
      </dsp:nvSpPr>
      <dsp:spPr>
        <a:xfrm>
          <a:off x="3610638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Middleware (WINE)</a:t>
          </a:r>
        </a:p>
      </dsp:txBody>
      <dsp:txXfrm>
        <a:off x="4011570" y="426480"/>
        <a:ext cx="1202795" cy="801863"/>
      </dsp:txXfrm>
    </dsp:sp>
    <dsp:sp modelId="{C4BDAB2F-FDE9-41CA-8EEF-56CEDD7C8B7B}">
      <dsp:nvSpPr>
        <dsp:cNvPr id="0" name=""/>
        <dsp:cNvSpPr/>
      </dsp:nvSpPr>
      <dsp:spPr>
        <a:xfrm>
          <a:off x="5414831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STUB</a:t>
          </a:r>
        </a:p>
      </dsp:txBody>
      <dsp:txXfrm>
        <a:off x="5815763" y="426480"/>
        <a:ext cx="1202795" cy="801863"/>
      </dsp:txXfrm>
    </dsp:sp>
    <dsp:sp modelId="{6D2534D3-630E-4076-98ED-5F0425BD49EF}">
      <dsp:nvSpPr>
        <dsp:cNvPr id="0" name=""/>
        <dsp:cNvSpPr/>
      </dsp:nvSpPr>
      <dsp:spPr>
        <a:xfrm>
          <a:off x="7219024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Operating System</a:t>
          </a:r>
        </a:p>
      </dsp:txBody>
      <dsp:txXfrm>
        <a:off x="7619956" y="426480"/>
        <a:ext cx="1202795" cy="801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DE98-C90E-434E-855A-F58EE5859103}">
      <dsp:nvSpPr>
        <dsp:cNvPr id="0" name=""/>
        <dsp:cNvSpPr/>
      </dsp:nvSpPr>
      <dsp:spPr>
        <a:xfrm>
          <a:off x="2252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CUDA Application</a:t>
          </a:r>
        </a:p>
      </dsp:txBody>
      <dsp:txXfrm>
        <a:off x="403184" y="426480"/>
        <a:ext cx="1202795" cy="801863"/>
      </dsp:txXfrm>
    </dsp:sp>
    <dsp:sp modelId="{D34FA140-FCFA-45CA-B9F0-42C44B4862B2}">
      <dsp:nvSpPr>
        <dsp:cNvPr id="0" name=""/>
        <dsp:cNvSpPr/>
      </dsp:nvSpPr>
      <dsp:spPr>
        <a:xfrm>
          <a:off x="1806445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API Call</a:t>
          </a:r>
        </a:p>
      </dsp:txBody>
      <dsp:txXfrm>
        <a:off x="2207377" y="426480"/>
        <a:ext cx="1202795" cy="801863"/>
      </dsp:txXfrm>
    </dsp:sp>
    <dsp:sp modelId="{44AD2D27-0363-40BC-8DCA-FAC89D462538}">
      <dsp:nvSpPr>
        <dsp:cNvPr id="0" name=""/>
        <dsp:cNvSpPr/>
      </dsp:nvSpPr>
      <dsp:spPr>
        <a:xfrm>
          <a:off x="3610638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Middleware (</a:t>
          </a:r>
          <a:r>
            <a:rPr lang="en-IN" sz="1500" b="1" kern="1200" dirty="0" err="1"/>
            <a:t>vCUDA</a:t>
          </a:r>
          <a:r>
            <a:rPr lang="en-IN" sz="1500" b="1" kern="1200" dirty="0"/>
            <a:t>)</a:t>
          </a:r>
        </a:p>
      </dsp:txBody>
      <dsp:txXfrm>
        <a:off x="4011570" y="426480"/>
        <a:ext cx="1202795" cy="801863"/>
      </dsp:txXfrm>
    </dsp:sp>
    <dsp:sp modelId="{C4BDAB2F-FDE9-41CA-8EEF-56CEDD7C8B7B}">
      <dsp:nvSpPr>
        <dsp:cNvPr id="0" name=""/>
        <dsp:cNvSpPr/>
      </dsp:nvSpPr>
      <dsp:spPr>
        <a:xfrm>
          <a:off x="5414831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CUDA Library</a:t>
          </a:r>
        </a:p>
      </dsp:txBody>
      <dsp:txXfrm>
        <a:off x="5815763" y="426480"/>
        <a:ext cx="1202795" cy="801863"/>
      </dsp:txXfrm>
    </dsp:sp>
    <dsp:sp modelId="{6D2534D3-630E-4076-98ED-5F0425BD49EF}">
      <dsp:nvSpPr>
        <dsp:cNvPr id="0" name=""/>
        <dsp:cNvSpPr/>
      </dsp:nvSpPr>
      <dsp:spPr>
        <a:xfrm>
          <a:off x="7219024" y="426480"/>
          <a:ext cx="2004658" cy="801863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GPU,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Device</a:t>
          </a:r>
        </a:p>
      </dsp:txBody>
      <dsp:txXfrm>
        <a:off x="7619956" y="426480"/>
        <a:ext cx="1202795" cy="80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7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2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4F01BE7B-D7D7-4D4F-ACBB-A61E5113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2" y="231684"/>
            <a:ext cx="1741217" cy="175934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761970">
              <a:spcBef>
                <a:spcPct val="0"/>
              </a:spcBef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E312819-B303-4382-AAF4-E89EF3A2CC52}"/>
              </a:ext>
            </a:extLst>
          </p:cNvPr>
          <p:cNvSpPr txBox="1"/>
          <p:nvPr/>
        </p:nvSpPr>
        <p:spPr>
          <a:xfrm>
            <a:off x="2648927" y="425303"/>
            <a:ext cx="3810000" cy="117448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3200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426" y="2561570"/>
            <a:ext cx="8131933" cy="62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Support for Virtualzation</a:t>
            </a:r>
            <a:endParaRPr lang="en-US" alt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099B54E-FA81-43E7-A081-6FA6AB700DBA}"/>
              </a:ext>
            </a:extLst>
          </p:cNvPr>
          <p:cNvSpPr txBox="1"/>
          <p:nvPr/>
        </p:nvSpPr>
        <p:spPr>
          <a:xfrm>
            <a:off x="8602293" y="274798"/>
            <a:ext cx="3405187" cy="474489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699" defTabSz="761970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solidFill>
                <a:prstClr val="black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425" y="85361"/>
            <a:ext cx="1409870" cy="578522"/>
          </a:xfrm>
        </p:spPr>
        <p:txBody>
          <a:bodyPr anchor="b">
            <a:normAutofit/>
          </a:bodyPr>
          <a:lstStyle/>
          <a:p>
            <a:pPr lvl="0"/>
            <a:r>
              <a:rPr lang="en-US" b="1" noProof="0" dirty="0"/>
              <a:t>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2719230" y="670530"/>
            <a:ext cx="6306783" cy="433906"/>
          </a:xfrm>
        </p:spPr>
        <p:txBody>
          <a:bodyPr>
            <a:noAutofit/>
          </a:bodyPr>
          <a:lstStyle/>
          <a:p>
            <a:r>
              <a:rPr lang="en-US" sz="2000" b="1" dirty="0"/>
              <a:t>Adobe Photoshop CC running on Linux using WINE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5AFEB5D-0259-7137-A670-CB81D5C3C433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1102197" y="1275014"/>
            <a:ext cx="9778326" cy="5497625"/>
          </a:xfr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848527"/>
            <a:ext cx="10172360" cy="669989"/>
          </a:xfrm>
        </p:spPr>
        <p:txBody>
          <a:bodyPr/>
          <a:lstStyle/>
          <a:p>
            <a:r>
              <a:rPr lang="en-US" sz="2800" b="1" dirty="0"/>
              <a:t>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34272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Wine is a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compatibility layer 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capable of running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Windows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 applications on several POSIX-compliant operating systems (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Linux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, macOS, &amp; BSD)</a:t>
            </a:r>
          </a:p>
          <a:p>
            <a:pPr>
              <a:buFontTx/>
              <a:buChar char="-"/>
            </a:pP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Instead of simulating internal Windows logic like a virtual machine or emulator, Wine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translates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 Windows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API calls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 into POSIX calls on-the-fly</a:t>
            </a:r>
          </a:p>
          <a:p>
            <a:pPr>
              <a:buFontTx/>
              <a:buChar char="-"/>
            </a:pPr>
            <a:r>
              <a:rPr lang="en-US" sz="2000" b="1" i="0" u="none" strike="noStrike" baseline="0" dirty="0"/>
              <a:t>API call interception and remapping are the key functions performed</a:t>
            </a:r>
          </a:p>
          <a:p>
            <a:pPr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endParaRPr lang="en-US" sz="2000" b="1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C9447D-27A7-D95A-6232-6500BA763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989955"/>
              </p:ext>
            </p:extLst>
          </p:nvPr>
        </p:nvGraphicFramePr>
        <p:xfrm>
          <a:off x="1253987" y="4567167"/>
          <a:ext cx="9225936" cy="165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0CDA3-6485-2555-5C57-64B35B10DA71}"/>
              </a:ext>
            </a:extLst>
          </p:cNvPr>
          <p:cNvSpPr txBox="1"/>
          <p:nvPr/>
        </p:nvSpPr>
        <p:spPr>
          <a:xfrm>
            <a:off x="780775" y="6408760"/>
            <a:ext cx="104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*STUB: </a:t>
            </a:r>
            <a:r>
              <a:rPr lang="en-IN" dirty="0">
                <a:solidFill>
                  <a:schemeClr val="bg2"/>
                </a:solidFill>
              </a:rPr>
              <a:t>Procedure that translates requests from external system into a format suitable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374019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848527"/>
            <a:ext cx="10172360" cy="669989"/>
          </a:xfrm>
        </p:spPr>
        <p:txBody>
          <a:bodyPr/>
          <a:lstStyle/>
          <a:p>
            <a:r>
              <a:rPr lang="en-US" sz="2800" b="1" cap="none" dirty="0" err="1"/>
              <a:t>v</a:t>
            </a:r>
            <a:r>
              <a:rPr lang="en-US" sz="2800" b="1" dirty="0" err="1"/>
              <a:t>CUDA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34272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CUDA is a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programming model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 and library for general-purpose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Helvetica Neue"/>
              </a:rPr>
              <a:t>GPUs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EDEBE8"/>
                </a:solidFill>
                <a:latin typeface="Helvetica Neue"/>
              </a:rPr>
              <a:t>I</a:t>
            </a:r>
            <a:r>
              <a:rPr lang="en-US" sz="2000" b="1" i="0" dirty="0">
                <a:solidFill>
                  <a:srgbClr val="EDEBE8"/>
                </a:solidFill>
                <a:effectLst/>
                <a:latin typeface="Helvetica Neue"/>
              </a:rPr>
              <a:t>t is difficult to run CUDA applications on VMs directly</a:t>
            </a:r>
          </a:p>
          <a:p>
            <a:pPr>
              <a:buFontTx/>
              <a:buChar char="-"/>
            </a:pPr>
            <a:r>
              <a:rPr lang="en-US" sz="2000" b="1" i="0" u="none" strike="noStrike" baseline="0" dirty="0" err="1"/>
              <a:t>vCUDA</a:t>
            </a:r>
            <a:r>
              <a:rPr lang="en-US" sz="2000" b="1" i="0" u="none" strike="noStrike" baseline="0" dirty="0"/>
              <a:t> 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virtualizes</a:t>
            </a:r>
            <a:r>
              <a:rPr lang="en-US" sz="2000" b="1" i="0" u="none" strike="noStrike" baseline="0" dirty="0"/>
              <a:t> the CUDA library, and it can be installed on any OS (guest OS)</a:t>
            </a:r>
          </a:p>
          <a:p>
            <a:pPr>
              <a:buFontTx/>
              <a:buChar char="-"/>
            </a:pPr>
            <a:r>
              <a:rPr lang="en-US" sz="2000" b="1" i="0" u="none" strike="noStrike" baseline="0" dirty="0"/>
              <a:t>When a 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CUDA application</a:t>
            </a:r>
            <a:r>
              <a:rPr lang="en-US" sz="2000" b="1" i="0" u="none" strike="noStrike" baseline="0" dirty="0"/>
              <a:t> is executed, </a:t>
            </a:r>
            <a:r>
              <a:rPr lang="en-US" sz="2000" b="1" i="0" u="none" strike="noStrike" baseline="0" dirty="0" err="1"/>
              <a:t>vCUDA</a:t>
            </a:r>
            <a:r>
              <a:rPr lang="en-US" sz="2000" b="1" i="0" u="none" strike="noStrike" baseline="0" dirty="0"/>
              <a:t> in the guest OS 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intercepts </a:t>
            </a:r>
            <a:r>
              <a:rPr lang="en-US" sz="2000" b="1" i="0" u="none" strike="noStrike" baseline="0" dirty="0"/>
              <a:t>the call and 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redirects</a:t>
            </a:r>
            <a:r>
              <a:rPr lang="en-US" sz="2000" b="1" i="0" u="none" strike="noStrike" baseline="0" dirty="0"/>
              <a:t> it to the CUDA library running on the </a:t>
            </a:r>
            <a:r>
              <a:rPr lang="en-US" sz="2000" b="1" i="0" u="none" strike="noStrike" baseline="0" dirty="0">
                <a:solidFill>
                  <a:schemeClr val="tx2"/>
                </a:solidFill>
              </a:rPr>
              <a:t>host OS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en-US" sz="2000" b="1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C9447D-27A7-D95A-6232-6500BA763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896986"/>
              </p:ext>
            </p:extLst>
          </p:nvPr>
        </p:nvGraphicFramePr>
        <p:xfrm>
          <a:off x="1253987" y="4685110"/>
          <a:ext cx="9225936" cy="165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12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123" y="946849"/>
            <a:ext cx="4609316" cy="66998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b="1" cap="none" dirty="0" err="1"/>
              <a:t>v</a:t>
            </a:r>
            <a:r>
              <a:rPr lang="en-US" sz="3000" b="1" dirty="0" err="1"/>
              <a:t>CUDA</a:t>
            </a:r>
            <a:r>
              <a:rPr lang="en-US" sz="3000" b="1" dirty="0"/>
              <a:t> Architecture</a:t>
            </a:r>
            <a:br>
              <a:rPr lang="en-US" sz="2800" b="1" dirty="0"/>
            </a:br>
            <a:r>
              <a:rPr lang="en-US" sz="2400" b="1" cap="none" dirty="0">
                <a:solidFill>
                  <a:schemeClr val="accent3"/>
                </a:solidFill>
              </a:rPr>
              <a:t>(</a:t>
            </a:r>
            <a:r>
              <a:rPr lang="en-US" sz="2000" b="1" cap="none" dirty="0">
                <a:solidFill>
                  <a:schemeClr val="accent3"/>
                </a:solidFill>
                <a:latin typeface="+mn-lt"/>
              </a:rPr>
              <a:t>Client – Server Model)</a:t>
            </a:r>
            <a:endParaRPr lang="en-US" sz="2800" b="1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FBF4D8-88AD-9470-F790-D38309F680E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2236277" y="2320413"/>
            <a:ext cx="7719445" cy="40883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9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8000031" cy="352839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/>
              <a:t>Doesn’t require a separate Virtual Machine to be allocated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EDEBE8"/>
                </a:solidFill>
                <a:latin typeface="Helvetica Neue"/>
              </a:rPr>
              <a:t>E</a:t>
            </a:r>
            <a:r>
              <a:rPr lang="en-US" b="1" i="0" dirty="0">
                <a:solidFill>
                  <a:srgbClr val="EDEBE8"/>
                </a:solidFill>
                <a:effectLst/>
                <a:latin typeface="Helvetica Neue"/>
              </a:rPr>
              <a:t>liminates the performance and memory penalties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EDEBE8"/>
                </a:solidFill>
                <a:latin typeface="Helvetica Neue"/>
              </a:rPr>
              <a:t>Leads to better utilization of existing computing resources</a:t>
            </a:r>
            <a:endParaRPr lang="en-US" b="1" i="0" dirty="0">
              <a:solidFill>
                <a:srgbClr val="EDEBE8"/>
              </a:solidFill>
              <a:effectLst/>
              <a:latin typeface="Helvetica Neue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EDEBE8"/>
                </a:solidFill>
                <a:latin typeface="Helvetica Neue"/>
              </a:rPr>
              <a:t>C</a:t>
            </a:r>
            <a:r>
              <a:rPr lang="en-US" b="1" i="0" dirty="0">
                <a:solidFill>
                  <a:srgbClr val="EDEBE8"/>
                </a:solidFill>
                <a:effectLst/>
                <a:latin typeface="Helvetica Neue"/>
              </a:rPr>
              <a:t>leanly integrates applications into your existing operating system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Middleware support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ln>
            <a:noFill/>
          </a:ln>
        </p:spPr>
        <p:txBody>
          <a:bodyPr/>
          <a:lstStyle/>
          <a:p>
            <a:r>
              <a:rPr lang="en-US" sz="4800" b="1" dirty="0">
                <a:ln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For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216308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0045" y="1103141"/>
            <a:ext cx="5021826" cy="5277994"/>
          </a:xfrm>
        </p:spPr>
        <p:txBody>
          <a:bodyPr anchor="t"/>
          <a:lstStyle/>
          <a:p>
            <a:r>
              <a:rPr lang="en-US" sz="2000" b="1" dirty="0">
                <a:solidFill>
                  <a:schemeClr val="accent3"/>
                </a:solidFill>
              </a:rPr>
              <a:t>Quick Recap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Virtualization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Levels of Virtualization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accent3"/>
                </a:solidFill>
              </a:rPr>
              <a:t>Middleware support for Virtualization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Middleware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Middleware support for Virtualization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Middleware Libraries </a:t>
            </a:r>
          </a:p>
          <a:p>
            <a:pPr marL="1143000"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1800" b="1" dirty="0">
                <a:solidFill>
                  <a:schemeClr val="accent3"/>
                </a:solidFill>
              </a:rPr>
              <a:t>WINE</a:t>
            </a:r>
          </a:p>
          <a:p>
            <a:pPr marL="1143000"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1800" b="1" dirty="0" err="1">
                <a:solidFill>
                  <a:schemeClr val="accent3"/>
                </a:solidFill>
              </a:rPr>
              <a:t>vCUDE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endParaRPr lang="en-US" sz="2200" b="1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 err="1"/>
              <a:t>VIrtualization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298386"/>
            <a:ext cx="7303538" cy="3427265"/>
          </a:xfrm>
        </p:spPr>
        <p:txBody>
          <a:bodyPr/>
          <a:lstStyle/>
          <a:p>
            <a:r>
              <a:rPr lang="en-US" b="1" dirty="0"/>
              <a:t>Virtualization is a computer architecture technology by which multiple virtual machines (VMs) are </a:t>
            </a:r>
            <a:r>
              <a:rPr lang="en-US" b="1" dirty="0">
                <a:solidFill>
                  <a:schemeClr val="tx2"/>
                </a:solidFill>
              </a:rPr>
              <a:t>multiplexed</a:t>
            </a:r>
            <a:r>
              <a:rPr lang="en-US" b="1" dirty="0"/>
              <a:t> in the same hardware machine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r>
              <a:rPr lang="en-US" b="1" dirty="0"/>
              <a:t>VMs are the </a:t>
            </a:r>
            <a:r>
              <a:rPr lang="en-US" b="1" dirty="0">
                <a:solidFill>
                  <a:schemeClr val="tx2"/>
                </a:solidFill>
              </a:rPr>
              <a:t>digital version</a:t>
            </a:r>
            <a:r>
              <a:rPr lang="en-US" b="1" dirty="0"/>
              <a:t> of a resource, and provides </a:t>
            </a:r>
            <a:r>
              <a:rPr lang="en-US" b="1" dirty="0">
                <a:solidFill>
                  <a:schemeClr val="tx2"/>
                </a:solidFill>
              </a:rPr>
              <a:t>functionality</a:t>
            </a:r>
            <a:r>
              <a:rPr lang="en-US" b="1" dirty="0"/>
              <a:t> of a physical computer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pPr algn="l"/>
            <a:r>
              <a:rPr lang="en-US" b="1" i="0" u="none" strike="noStrike" baseline="0" dirty="0"/>
              <a:t>The purpose of a VM </a:t>
            </a:r>
          </a:p>
          <a:p>
            <a:pPr lvl="1">
              <a:buFontTx/>
              <a:buChar char="-"/>
            </a:pPr>
            <a:r>
              <a:rPr lang="en-US" b="1" i="0" u="none" strike="noStrike" baseline="0" dirty="0"/>
              <a:t>enhance </a:t>
            </a:r>
            <a:r>
              <a:rPr lang="en-US" b="1" i="0" u="none" strike="noStrike" baseline="0" dirty="0">
                <a:solidFill>
                  <a:schemeClr val="tx2"/>
                </a:solidFill>
              </a:rPr>
              <a:t>resource sharing</a:t>
            </a:r>
            <a:r>
              <a:rPr lang="en-US" b="1" i="0" u="none" strike="noStrike" baseline="0" dirty="0"/>
              <a:t> by many users and </a:t>
            </a:r>
          </a:p>
          <a:p>
            <a:pPr lvl="1">
              <a:buFontTx/>
              <a:buChar char="-"/>
            </a:pPr>
            <a:r>
              <a:rPr lang="en-US" b="1" i="0" u="none" strike="noStrike" baseline="0" dirty="0"/>
              <a:t>improve computer performance in terms of resource utilization and application flexibility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 descr="A diagram of different types of architecture&#10;&#10;Description automatically generated">
            <a:extLst>
              <a:ext uri="{FF2B5EF4-FFF2-40B4-BE49-F238E27FC236}">
                <a16:creationId xmlns:a16="http://schemas.microsoft.com/office/drawing/2014/main" id="{5D01E09B-EF21-1268-50FB-FC666C49A27F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 rotWithShape="1">
          <a:blip r:embed="rId3"/>
          <a:srcRect l="49800" r="5426"/>
          <a:stretch/>
        </p:blipFill>
        <p:spPr>
          <a:xfrm>
            <a:off x="8502875" y="2463474"/>
            <a:ext cx="2963313" cy="3723997"/>
          </a:xfr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LEVELS  of  </a:t>
            </a:r>
            <a:r>
              <a:rPr lang="en-US" b="1" dirty="0" err="1"/>
              <a:t>VIrtualization</a:t>
            </a:r>
            <a:endParaRPr lang="en-US" b="1" dirty="0"/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A6C4C2A-FE76-4D23-B8E9-D7B0D161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0" y="686386"/>
            <a:ext cx="5596239" cy="572237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/>
              <a:t>“Virtualization layer” can be interposed at various levels of a computer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940" y="264160"/>
            <a:ext cx="7320117" cy="3373973"/>
          </a:xfrm>
        </p:spPr>
        <p:txBody>
          <a:bodyPr anchor="b"/>
          <a:lstStyle/>
          <a:p>
            <a:r>
              <a:rPr lang="en-US" sz="3600" dirty="0"/>
              <a:t>3.1.4 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Middleware Support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5" y="3814651"/>
            <a:ext cx="6327105" cy="2653771"/>
          </a:xfrm>
        </p:spPr>
        <p:txBody>
          <a:bodyPr/>
          <a:lstStyle/>
          <a:p>
            <a:r>
              <a:rPr lang="en-US" sz="3200" dirty="0"/>
              <a:t>For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455924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Middleware is software that provide common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services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and capabilities to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applications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 </a:t>
            </a:r>
            <a:endParaRPr lang="en-US" sz="2000" b="1" dirty="0">
              <a:solidFill>
                <a:srgbClr val="FFFFFF"/>
              </a:solidFill>
              <a:latin typeface="Red Hat Text"/>
            </a:endParaRPr>
          </a:p>
          <a:p>
            <a:pPr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Middleware lies between the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operating system 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and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Red Hat Text"/>
              </a:rPr>
              <a:t>applications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It acts as a “</a:t>
            </a:r>
            <a:r>
              <a:rPr lang="en-US" sz="2000" b="1" dirty="0">
                <a:solidFill>
                  <a:schemeClr val="tx2"/>
                </a:solidFill>
                <a:latin typeface="Red Hat Text"/>
              </a:rPr>
              <a:t>software glue</a:t>
            </a: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”, connecting 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applications, data, and users</a:t>
            </a:r>
          </a:p>
          <a:p>
            <a:pPr>
              <a:buFontTx/>
              <a:buChar char="-"/>
            </a:pPr>
            <a:endParaRPr lang="en-US" sz="2000" b="1" dirty="0">
              <a:solidFill>
                <a:srgbClr val="FFFFFF"/>
              </a:solidFill>
              <a:latin typeface="Red Hat Text"/>
            </a:endParaRPr>
          </a:p>
          <a:p>
            <a:pPr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The services handled (or) provided by middleware include,</a:t>
            </a:r>
            <a:endParaRPr lang="en-US" sz="2000" b="1" strike="noStrike" dirty="0">
              <a:solidFill>
                <a:srgbClr val="FFFFFF"/>
              </a:solidFill>
              <a:latin typeface="Red Hat Text"/>
            </a:endParaRP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A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pplication Runtimes and Integration	</a:t>
            </a:r>
          </a:p>
          <a:p>
            <a:pPr lvl="1">
              <a:buFontTx/>
              <a:buChar char="-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Data Management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  <a:latin typeface="Red Hat Text"/>
              </a:rPr>
              <a:t>M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Red Hat Text"/>
              </a:rPr>
              <a:t>essaging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50B3FF"/>
                </a:solidFill>
                <a:latin typeface="Red Hat Text"/>
                <a:hlinkClick r:id="rId3"/>
              </a:rPr>
              <a:t>Application Programming Interface (API) Management</a:t>
            </a:r>
            <a:endParaRPr lang="en-US" sz="20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2004"/>
            <a:ext cx="10515601" cy="669989"/>
          </a:xfrm>
        </p:spPr>
        <p:txBody>
          <a:bodyPr/>
          <a:lstStyle/>
          <a:p>
            <a:r>
              <a:rPr lang="en-US" b="1" dirty="0"/>
              <a:t>Middleware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284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848527"/>
            <a:ext cx="10172360" cy="669989"/>
          </a:xfrm>
        </p:spPr>
        <p:txBody>
          <a:bodyPr/>
          <a:lstStyle/>
          <a:p>
            <a:r>
              <a:rPr lang="en-US" sz="2800" b="1" dirty="0"/>
              <a:t>Middleware Support for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5" y="2175851"/>
            <a:ext cx="10630447" cy="3427265"/>
          </a:xfrm>
        </p:spPr>
        <p:txBody>
          <a:bodyPr/>
          <a:lstStyle/>
          <a:p>
            <a:pPr>
              <a:buFontTx/>
              <a:buChar char="-"/>
            </a:pPr>
            <a:r>
              <a:rPr lang="en-IN" sz="2000" b="1" i="0" u="none" strike="noStrike" baseline="0" dirty="0"/>
              <a:t>Library-level virtualization</a:t>
            </a:r>
          </a:p>
          <a:p>
            <a:pPr algn="l">
              <a:buFontTx/>
              <a:buChar char="-"/>
            </a:pPr>
            <a:r>
              <a:rPr lang="en-US" sz="2000" b="1" dirty="0"/>
              <a:t>U</a:t>
            </a:r>
            <a:r>
              <a:rPr lang="en-US" sz="2000" b="1" i="0" u="none" strike="noStrike" baseline="0" dirty="0"/>
              <a:t>ser-level </a:t>
            </a:r>
            <a:r>
              <a:rPr lang="en-US" sz="2000" b="1" u="none" strike="noStrike" baseline="0" dirty="0"/>
              <a:t>Application Binary Interface (ABI) or (API) </a:t>
            </a:r>
            <a:r>
              <a:rPr lang="en-IN" sz="2000" b="1" u="none" strike="noStrike" baseline="0" dirty="0"/>
              <a:t>emulation</a:t>
            </a:r>
            <a:endParaRPr lang="en-US" sz="2000" b="1" dirty="0"/>
          </a:p>
          <a:p>
            <a:pPr algn="l">
              <a:buFontTx/>
              <a:buChar char="-"/>
            </a:pPr>
            <a:endParaRPr lang="en-US" sz="2000" b="1" i="0" u="none" strike="noStrike" baseline="0" dirty="0"/>
          </a:p>
          <a:p>
            <a:pPr algn="l">
              <a:buFontTx/>
              <a:buChar char="-"/>
            </a:pPr>
            <a:r>
              <a:rPr lang="en-US" sz="2000" b="1" i="0" u="none" strike="noStrike" baseline="0" dirty="0"/>
              <a:t>Creates execution environments for running </a:t>
            </a:r>
            <a:r>
              <a:rPr lang="en-US" sz="2000" b="1" i="0" u="none" strike="noStrike" baseline="0" dirty="0">
                <a:solidFill>
                  <a:srgbClr val="FFFF00"/>
                </a:solidFill>
              </a:rPr>
              <a:t>alien programs</a:t>
            </a:r>
            <a:r>
              <a:rPr lang="en-US" sz="2000" b="1" i="0" u="none" strike="noStrike" baseline="0" dirty="0"/>
              <a:t> on a </a:t>
            </a:r>
            <a:r>
              <a:rPr lang="en-US" sz="2000" b="1" i="0" u="none" strike="noStrike" baseline="0" dirty="0">
                <a:solidFill>
                  <a:schemeClr val="tx2">
                    <a:lumMod val="75000"/>
                  </a:schemeClr>
                </a:solidFill>
              </a:rPr>
              <a:t>platform</a:t>
            </a:r>
            <a:r>
              <a:rPr lang="en-US" sz="2000" b="1" i="0" u="none" strike="noStrike" baseline="0" dirty="0"/>
              <a:t> rather than creating a VM to run the entire operating system. </a:t>
            </a:r>
          </a:p>
          <a:p>
            <a:pPr algn="l"/>
            <a:endParaRPr lang="en-US" sz="2000" b="1" i="0" u="none" strike="noStrike" baseline="0" dirty="0"/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Alien program</a:t>
            </a:r>
            <a:r>
              <a:rPr lang="en-US" sz="2000" b="1" dirty="0"/>
              <a:t>: Program written for Windows can be run on Linux</a:t>
            </a:r>
          </a:p>
          <a:p>
            <a:pPr lvl="1"/>
            <a:r>
              <a:rPr lang="en-US" sz="2000" b="1" i="0" u="none" strike="noStrike" baseline="0" dirty="0">
                <a:solidFill>
                  <a:schemeClr val="tx2">
                    <a:lumMod val="75000"/>
                  </a:schemeClr>
                </a:solidFill>
              </a:rPr>
              <a:t>Platfor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000" b="1" dirty="0"/>
              <a:t>: Linux</a:t>
            </a:r>
            <a:endParaRPr lang="en-US" sz="2000" b="1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136" y="491613"/>
            <a:ext cx="4343728" cy="5012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 dirty="0"/>
              <a:t>MIDDLEWARE </a:t>
            </a:r>
            <a:r>
              <a:rPr lang="en-US" sz="2800" b="1" dirty="0" err="1"/>
              <a:t>LibrarIES</a:t>
            </a:r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3DB431-D2E8-FED7-162F-8BF599635027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1124817816"/>
              </p:ext>
            </p:extLst>
          </p:nvPr>
        </p:nvGraphicFramePr>
        <p:xfrm>
          <a:off x="1457304" y="1466810"/>
          <a:ext cx="9377843" cy="455069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{8FD4443E-F989-4FC4-A0C8-D5A2AF1F390B}</a:tableStyleId>
              </a:tblPr>
              <a:tblGrid>
                <a:gridCol w="3802954">
                  <a:extLst>
                    <a:ext uri="{9D8B030D-6E8A-4147-A177-3AD203B41FA5}">
                      <a16:colId xmlns:a16="http://schemas.microsoft.com/office/drawing/2014/main" val="2787584359"/>
                    </a:ext>
                  </a:extLst>
                </a:gridCol>
                <a:gridCol w="5574889">
                  <a:extLst>
                    <a:ext uri="{9D8B030D-6E8A-4147-A177-3AD203B41FA5}">
                      <a16:colId xmlns:a16="http://schemas.microsoft.com/office/drawing/2014/main" val="1150315937"/>
                    </a:ext>
                  </a:extLst>
                </a:gridCol>
              </a:tblGrid>
              <a:tr h="492268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Middleware or Runtime Library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Platforms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645826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600467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endParaRPr lang="en-IN" sz="1800" b="0" i="0" u="none" strike="noStrike" kern="1200" baseline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2400" b="0" i="0" u="none" strike="noStrike" kern="12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WINE</a:t>
                      </a:r>
                      <a:endParaRPr lang="en-IN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 library support system for virtualizing x86 processors to run Windows applications under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Linux, FreeBSD, and Solaris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220044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Visual </a:t>
                      </a:r>
                      <a:r>
                        <a:rPr lang="en-IN" sz="2400" b="1" dirty="0" err="1">
                          <a:solidFill>
                            <a:schemeClr val="tx1"/>
                          </a:solidFill>
                        </a:rPr>
                        <a:t>MainWin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none" strike="noStrike" kern="1200" baseline="0" dirty="0">
                          <a:solidFill>
                            <a:srgbClr val="E3FBFE"/>
                          </a:solidFill>
                          <a:latin typeface="+mn-lt"/>
                          <a:ea typeface="+mn-ea"/>
                          <a:cs typeface="+mn-cs"/>
                        </a:rPr>
                        <a:t>A compiler support system to develop Windows applications using Visual Studio to run on </a:t>
                      </a:r>
                      <a:r>
                        <a:rPr lang="en-IN" sz="1800" b="1" i="0" u="none" strike="noStrike" kern="1200" baseline="0" dirty="0">
                          <a:solidFill>
                            <a:srgbClr val="E3FBFE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IN" sz="1800" b="1" i="0" u="none" strike="noStrike" kern="1200" baseline="0">
                          <a:solidFill>
                            <a:srgbClr val="E3FBFE"/>
                          </a:solidFill>
                          <a:latin typeface="+mn-lt"/>
                          <a:ea typeface="+mn-ea"/>
                          <a:cs typeface="+mn-cs"/>
                        </a:rPr>
                        <a:t>, Solaris </a:t>
                      </a:r>
                      <a:r>
                        <a:rPr lang="en-IN" sz="1800" b="1" i="0" u="none" strike="noStrike" kern="1200" baseline="0" dirty="0">
                          <a:solidFill>
                            <a:srgbClr val="E3FBFE"/>
                          </a:solidFill>
                          <a:latin typeface="+mn-lt"/>
                          <a:ea typeface="+mn-ea"/>
                          <a:cs typeface="+mn-cs"/>
                        </a:rPr>
                        <a:t>and AIX hosts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87362"/>
                  </a:ext>
                </a:extLst>
              </a:tr>
              <a:tr h="492268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b="1" dirty="0" err="1">
                          <a:solidFill>
                            <a:schemeClr val="tx1"/>
                          </a:solidFill>
                        </a:rPr>
                        <a:t>vCUDA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Virtualization support for using general-purpose GPUs to run data-intensive applications under a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special guest OS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553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544</Words>
  <Application>Microsoft Office PowerPoint</Application>
  <PresentationFormat>Widescreen</PresentationFormat>
  <Paragraphs>114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Nova</vt:lpstr>
      <vt:lpstr>Avenir Next LT Pro</vt:lpstr>
      <vt:lpstr>Biome</vt:lpstr>
      <vt:lpstr>Calibri</vt:lpstr>
      <vt:lpstr>Helvetica Neue</vt:lpstr>
      <vt:lpstr>Helvetica-Bold</vt:lpstr>
      <vt:lpstr>Playfair Display</vt:lpstr>
      <vt:lpstr>Red Hat Text</vt:lpstr>
      <vt:lpstr>Times New Roman</vt:lpstr>
      <vt:lpstr>Custom</vt:lpstr>
      <vt:lpstr>PowerPoint Presentation</vt:lpstr>
      <vt:lpstr>Middleware support</vt:lpstr>
      <vt:lpstr>INDEX</vt:lpstr>
      <vt:lpstr>VIrtualization</vt:lpstr>
      <vt:lpstr>LEVELS  of  VIrtualization</vt:lpstr>
      <vt:lpstr>3.1.4    Middleware Support</vt:lpstr>
      <vt:lpstr>Middleware</vt:lpstr>
      <vt:lpstr>Middleware Support for Virtualization</vt:lpstr>
      <vt:lpstr>MIDDLEWARE LibrarIES</vt:lpstr>
      <vt:lpstr>WINE</vt:lpstr>
      <vt:lpstr>WINE</vt:lpstr>
      <vt:lpstr>vCUDA</vt:lpstr>
      <vt:lpstr>vCUDA Architecture (Client – Server Model)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172</cp:revision>
  <dcterms:created xsi:type="dcterms:W3CDTF">2024-01-05T14:58:10Z</dcterms:created>
  <dcterms:modified xsi:type="dcterms:W3CDTF">2024-06-15T07:00:45Z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