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3"/>
  </p:notesMasterIdLst>
  <p:sldIdLst>
    <p:sldId id="278" r:id="rId3"/>
    <p:sldId id="258" r:id="rId4"/>
    <p:sldId id="261" r:id="rId5"/>
    <p:sldId id="262" r:id="rId6"/>
    <p:sldId id="322" r:id="rId7"/>
    <p:sldId id="307" r:id="rId8"/>
    <p:sldId id="312" r:id="rId9"/>
    <p:sldId id="314" r:id="rId10"/>
    <p:sldId id="320" r:id="rId11"/>
    <p:sldId id="327" r:id="rId12"/>
    <p:sldId id="259" r:id="rId13"/>
    <p:sldId id="260" r:id="rId14"/>
    <p:sldId id="328" r:id="rId15"/>
    <p:sldId id="286"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329" r:id="rId32"/>
    <p:sldId id="280" r:id="rId33"/>
    <p:sldId id="279" r:id="rId34"/>
    <p:sldId id="281" r:id="rId35"/>
    <p:sldId id="282" r:id="rId36"/>
    <p:sldId id="330" r:id="rId37"/>
    <p:sldId id="284" r:id="rId38"/>
    <p:sldId id="285" r:id="rId39"/>
    <p:sldId id="288" r:id="rId40"/>
    <p:sldId id="289" r:id="rId41"/>
    <p:sldId id="298" r:id="rId42"/>
    <p:sldId id="299" r:id="rId43"/>
    <p:sldId id="300" r:id="rId44"/>
    <p:sldId id="301" r:id="rId45"/>
    <p:sldId id="302" r:id="rId46"/>
    <p:sldId id="303" r:id="rId47"/>
    <p:sldId id="304" r:id="rId48"/>
    <p:sldId id="305" r:id="rId49"/>
    <p:sldId id="306" r:id="rId50"/>
    <p:sldId id="331" r:id="rId51"/>
    <p:sldId id="308" r:id="rId52"/>
    <p:sldId id="309" r:id="rId53"/>
    <p:sldId id="310" r:id="rId54"/>
    <p:sldId id="324" r:id="rId55"/>
    <p:sldId id="321" r:id="rId56"/>
    <p:sldId id="317" r:id="rId57"/>
    <p:sldId id="318" r:id="rId58"/>
    <p:sldId id="319" r:id="rId59"/>
    <p:sldId id="283" r:id="rId60"/>
    <p:sldId id="335" r:id="rId61"/>
    <p:sldId id="336" r:id="rId62"/>
    <p:sldId id="256" r:id="rId63"/>
    <p:sldId id="341" r:id="rId64"/>
    <p:sldId id="342" r:id="rId65"/>
    <p:sldId id="343" r:id="rId66"/>
    <p:sldId id="344" r:id="rId67"/>
    <p:sldId id="345" r:id="rId68"/>
    <p:sldId id="346" r:id="rId69"/>
    <p:sldId id="347" r:id="rId70"/>
    <p:sldId id="348" r:id="rId71"/>
    <p:sldId id="352" r:id="rId72"/>
    <p:sldId id="362" r:id="rId73"/>
    <p:sldId id="351" r:id="rId74"/>
    <p:sldId id="353" r:id="rId75"/>
    <p:sldId id="354" r:id="rId76"/>
    <p:sldId id="355" r:id="rId77"/>
    <p:sldId id="356" r:id="rId78"/>
    <p:sldId id="287" r:id="rId79"/>
    <p:sldId id="357" r:id="rId80"/>
    <p:sldId id="358" r:id="rId81"/>
    <p:sldId id="359" r:id="rId82"/>
    <p:sldId id="363" r:id="rId83"/>
    <p:sldId id="364" r:id="rId84"/>
    <p:sldId id="366" r:id="rId85"/>
    <p:sldId id="360" r:id="rId86"/>
    <p:sldId id="361" r:id="rId87"/>
    <p:sldId id="367" r:id="rId88"/>
    <p:sldId id="369" r:id="rId89"/>
    <p:sldId id="338" r:id="rId90"/>
    <p:sldId id="333" r:id="rId91"/>
    <p:sldId id="350"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B72EF1-4740-44C8-999D-E17A88E5B319}" type="datetimeFigureOut">
              <a:rPr lang="en-IN" smtClean="0"/>
              <a:t>29-05-2023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2C49BF-2404-47CA-951E-428B3583B931}" type="slidenum">
              <a:rPr lang="en-IN" smtClean="0"/>
              <a:t>‹#›</a:t>
            </a:fld>
            <a:endParaRPr lang="en-IN"/>
          </a:p>
        </p:txBody>
      </p:sp>
    </p:spTree>
    <p:extLst>
      <p:ext uri="{BB962C8B-B14F-4D97-AF65-F5344CB8AC3E}">
        <p14:creationId xmlns:p14="http://schemas.microsoft.com/office/powerpoint/2010/main" val="1317851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fld id="{B74FF5D2-9CB6-4F3C-9B15-98A57BFB80D5}" type="slidenum">
              <a:rPr lang="en-US" altLang="en-US">
                <a:latin typeface="Calibri" panose="020F0502020204030204" pitchFamily="34" charset="0"/>
              </a:rPr>
              <a:pPr/>
              <a:t>53</a:t>
            </a:fld>
            <a:endParaRPr lang="en-US" altLang="en-US">
              <a:latin typeface="Calibri" panose="020F0502020204030204" pitchFamily="34" charset="0"/>
            </a:endParaRPr>
          </a:p>
        </p:txBody>
      </p:sp>
    </p:spTree>
    <p:extLst>
      <p:ext uri="{BB962C8B-B14F-4D97-AF65-F5344CB8AC3E}">
        <p14:creationId xmlns:p14="http://schemas.microsoft.com/office/powerpoint/2010/main" val="1512975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fontAlgn="base">
              <a:spcBef>
                <a:spcPct val="0"/>
              </a:spcBef>
              <a:spcAft>
                <a:spcPct val="0"/>
              </a:spcAft>
              <a:defRPr>
                <a:solidFill>
                  <a:schemeClr val="tx1"/>
                </a:solidFill>
                <a:latin typeface="Constantia" panose="02030602050306030303" pitchFamily="18" charset="0"/>
              </a:defRPr>
            </a:lvl6pPr>
            <a:lvl7pPr marL="2971800" indent="-228600" fontAlgn="base">
              <a:spcBef>
                <a:spcPct val="0"/>
              </a:spcBef>
              <a:spcAft>
                <a:spcPct val="0"/>
              </a:spcAft>
              <a:defRPr>
                <a:solidFill>
                  <a:schemeClr val="tx1"/>
                </a:solidFill>
                <a:latin typeface="Constantia" panose="02030602050306030303" pitchFamily="18" charset="0"/>
              </a:defRPr>
            </a:lvl7pPr>
            <a:lvl8pPr marL="3429000" indent="-228600" fontAlgn="base">
              <a:spcBef>
                <a:spcPct val="0"/>
              </a:spcBef>
              <a:spcAft>
                <a:spcPct val="0"/>
              </a:spcAft>
              <a:defRPr>
                <a:solidFill>
                  <a:schemeClr val="tx1"/>
                </a:solidFill>
                <a:latin typeface="Constantia" panose="02030602050306030303" pitchFamily="18" charset="0"/>
              </a:defRPr>
            </a:lvl8pPr>
            <a:lvl9pPr marL="3886200" indent="-228600" fontAlgn="base">
              <a:spcBef>
                <a:spcPct val="0"/>
              </a:spcBef>
              <a:spcAft>
                <a:spcPct val="0"/>
              </a:spcAft>
              <a:defRPr>
                <a:solidFill>
                  <a:schemeClr val="tx1"/>
                </a:solidFill>
                <a:latin typeface="Constantia" panose="02030602050306030303" pitchFamily="18" charset="0"/>
              </a:defRPr>
            </a:lvl9pPr>
          </a:lstStyle>
          <a:p>
            <a:fld id="{0ADCDEDF-6546-4D94-8E43-5DBACEA52A7A}" type="slidenum">
              <a:rPr lang="en-US" altLang="en-US">
                <a:latin typeface="Calibri" panose="020F0502020204030204" pitchFamily="34" charset="0"/>
              </a:rPr>
              <a:pPr/>
              <a:t>58</a:t>
            </a:fld>
            <a:endParaRPr lang="en-US" altLang="en-US">
              <a:latin typeface="Calibri" panose="020F0502020204030204" pitchFamily="34" charset="0"/>
            </a:endParaRPr>
          </a:p>
        </p:txBody>
      </p:sp>
    </p:spTree>
    <p:extLst>
      <p:ext uri="{BB962C8B-B14F-4D97-AF65-F5344CB8AC3E}">
        <p14:creationId xmlns:p14="http://schemas.microsoft.com/office/powerpoint/2010/main" val="769205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2C49BF-2404-47CA-951E-428B3583B931}" type="slidenum">
              <a:rPr lang="en-IN" smtClean="0"/>
              <a:t>60</a:t>
            </a:fld>
            <a:endParaRPr lang="en-IN"/>
          </a:p>
        </p:txBody>
      </p:sp>
    </p:spTree>
    <p:extLst>
      <p:ext uri="{BB962C8B-B14F-4D97-AF65-F5344CB8AC3E}">
        <p14:creationId xmlns:p14="http://schemas.microsoft.com/office/powerpoint/2010/main" val="3054711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500">
                <a:solidFill>
                  <a:srgbClr val="FF0000"/>
                </a:solidFill>
                <a:latin typeface="Trebuchet MS" panose="020B0603020202020204"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1A659D4-B353-40FD-B296-7BE1A0D9ABB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33798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A659D4-B353-40FD-B296-7BE1A0D9ABB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2457501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1A659D4-B353-40FD-B296-7BE1A0D9ABB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2981171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Rectangle 4">
            <a:extLst>
              <a:ext uri="{FF2B5EF4-FFF2-40B4-BE49-F238E27FC236}">
                <a16:creationId xmlns:a16="http://schemas.microsoft.com/office/drawing/2014/main" id="{7153ECF2-0252-5BE5-0E8F-64D23884E9B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0CB3AAA-47DD-E7AD-25DA-F3E8B63119F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B19AF24-CF9F-0839-E91A-DDEAAA2FBAFB}"/>
              </a:ext>
            </a:extLst>
          </p:cNvPr>
          <p:cNvSpPr>
            <a:spLocks noGrp="1" noChangeArrowheads="1"/>
          </p:cNvSpPr>
          <p:nvPr>
            <p:ph type="sldNum" sz="quarter" idx="12"/>
          </p:nvPr>
        </p:nvSpPr>
        <p:spPr>
          <a:ln/>
        </p:spPr>
        <p:txBody>
          <a:bodyPr/>
          <a:lstStyle>
            <a:lvl1pPr>
              <a:defRPr/>
            </a:lvl1pPr>
          </a:lstStyle>
          <a:p>
            <a:fld id="{E93E2E7D-1AF1-409F-8767-215FCA1E8613}" type="slidenum">
              <a:rPr lang="en-US" altLang="en-US"/>
              <a:pPr/>
              <a:t>‹#›</a:t>
            </a:fld>
            <a:endParaRPr lang="en-US" altLang="en-US"/>
          </a:p>
        </p:txBody>
      </p:sp>
    </p:spTree>
    <p:extLst>
      <p:ext uri="{BB962C8B-B14F-4D97-AF65-F5344CB8AC3E}">
        <p14:creationId xmlns:p14="http://schemas.microsoft.com/office/powerpoint/2010/main" val="3158977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4">
            <a:extLst>
              <a:ext uri="{FF2B5EF4-FFF2-40B4-BE49-F238E27FC236}">
                <a16:creationId xmlns:a16="http://schemas.microsoft.com/office/drawing/2014/main" id="{DC7C79F8-73E9-A598-D4CC-6A98F8FB9AA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6C5998E-5294-DD7B-58E6-346A4F39D5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C1D1B9B-A6DC-70F1-FDAC-684ABF5842B4}"/>
              </a:ext>
            </a:extLst>
          </p:cNvPr>
          <p:cNvSpPr>
            <a:spLocks noGrp="1" noChangeArrowheads="1"/>
          </p:cNvSpPr>
          <p:nvPr>
            <p:ph type="sldNum" sz="quarter" idx="12"/>
          </p:nvPr>
        </p:nvSpPr>
        <p:spPr>
          <a:ln/>
        </p:spPr>
        <p:txBody>
          <a:bodyPr/>
          <a:lstStyle>
            <a:lvl1pPr>
              <a:defRPr/>
            </a:lvl1pPr>
          </a:lstStyle>
          <a:p>
            <a:fld id="{82F311E3-133C-4A43-8FC9-08CDB39FFA72}" type="slidenum">
              <a:rPr lang="en-US" altLang="en-US"/>
              <a:pPr/>
              <a:t>‹#›</a:t>
            </a:fld>
            <a:endParaRPr lang="en-US" altLang="en-US"/>
          </a:p>
        </p:txBody>
      </p:sp>
    </p:spTree>
    <p:extLst>
      <p:ext uri="{BB962C8B-B14F-4D97-AF65-F5344CB8AC3E}">
        <p14:creationId xmlns:p14="http://schemas.microsoft.com/office/powerpoint/2010/main" val="959995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solidFill>
                  <a:schemeClr val="bg2"/>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bg2"/>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Rectangle 4">
            <a:extLst>
              <a:ext uri="{FF2B5EF4-FFF2-40B4-BE49-F238E27FC236}">
                <a16:creationId xmlns:a16="http://schemas.microsoft.com/office/drawing/2014/main" id="{FBA3D705-D135-09B0-9117-6EE7A597106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AC2F3CB-2A68-3149-AEE6-65FB1255330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3F21305-4649-7F8F-E3FB-ACF5CA85FC7F}"/>
              </a:ext>
            </a:extLst>
          </p:cNvPr>
          <p:cNvSpPr>
            <a:spLocks noGrp="1" noChangeArrowheads="1"/>
          </p:cNvSpPr>
          <p:nvPr>
            <p:ph type="sldNum" sz="quarter" idx="12"/>
          </p:nvPr>
        </p:nvSpPr>
        <p:spPr>
          <a:ln/>
        </p:spPr>
        <p:txBody>
          <a:bodyPr/>
          <a:lstStyle>
            <a:lvl1pPr>
              <a:defRPr/>
            </a:lvl1pPr>
          </a:lstStyle>
          <a:p>
            <a:fld id="{386975DB-11A4-4016-BBD0-7EB83498625A}" type="slidenum">
              <a:rPr lang="en-US" altLang="en-US"/>
              <a:pPr/>
              <a:t>‹#›</a:t>
            </a:fld>
            <a:endParaRPr lang="en-US" altLang="en-US"/>
          </a:p>
        </p:txBody>
      </p:sp>
    </p:spTree>
    <p:extLst>
      <p:ext uri="{BB962C8B-B14F-4D97-AF65-F5344CB8AC3E}">
        <p14:creationId xmlns:p14="http://schemas.microsoft.com/office/powerpoint/2010/main" val="1009373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Content Placeholder 2"/>
          <p:cNvSpPr>
            <a:spLocks noGrp="1"/>
          </p:cNvSpPr>
          <p:nvPr>
            <p:ph sz="half" idx="1"/>
          </p:nvPr>
        </p:nvSpPr>
        <p:spPr>
          <a:xfrm>
            <a:off x="914400" y="1981200"/>
            <a:ext cx="5080000" cy="41148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97600" y="1981200"/>
            <a:ext cx="5080000" cy="411480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Rectangle 4">
            <a:extLst>
              <a:ext uri="{FF2B5EF4-FFF2-40B4-BE49-F238E27FC236}">
                <a16:creationId xmlns:a16="http://schemas.microsoft.com/office/drawing/2014/main" id="{E5C3F7B2-762B-000B-027D-CC3449A05B0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AF873ED-8B5E-D32C-3067-A62D5EBB076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E0F5E4A-E922-1E56-B599-546FE480258D}"/>
              </a:ext>
            </a:extLst>
          </p:cNvPr>
          <p:cNvSpPr>
            <a:spLocks noGrp="1" noChangeArrowheads="1"/>
          </p:cNvSpPr>
          <p:nvPr>
            <p:ph type="sldNum" sz="quarter" idx="12"/>
          </p:nvPr>
        </p:nvSpPr>
        <p:spPr>
          <a:ln/>
        </p:spPr>
        <p:txBody>
          <a:bodyPr/>
          <a:lstStyle>
            <a:lvl1pPr>
              <a:defRPr/>
            </a:lvl1pPr>
          </a:lstStyle>
          <a:p>
            <a:fld id="{D58C183A-D3A8-4490-B385-1FE609CE644E}" type="slidenum">
              <a:rPr lang="en-US" altLang="en-US"/>
              <a:pPr/>
              <a:t>‹#›</a:t>
            </a:fld>
            <a:endParaRPr lang="en-US" altLang="en-US"/>
          </a:p>
        </p:txBody>
      </p:sp>
    </p:spTree>
    <p:extLst>
      <p:ext uri="{BB962C8B-B14F-4D97-AF65-F5344CB8AC3E}">
        <p14:creationId xmlns:p14="http://schemas.microsoft.com/office/powerpoint/2010/main" val="1649236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40318" y="2505075"/>
            <a:ext cx="5158316"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717" cy="368458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Rectangle 4">
            <a:extLst>
              <a:ext uri="{FF2B5EF4-FFF2-40B4-BE49-F238E27FC236}">
                <a16:creationId xmlns:a16="http://schemas.microsoft.com/office/drawing/2014/main" id="{3671B063-7A9C-9EA5-CB86-F4C8ADD3A2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326A6E95-7A27-8403-CB5F-7C5BA45B4D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E12B39E-37B1-9BFA-4853-08256ED6E2D4}"/>
              </a:ext>
            </a:extLst>
          </p:cNvPr>
          <p:cNvSpPr>
            <a:spLocks noGrp="1" noChangeArrowheads="1"/>
          </p:cNvSpPr>
          <p:nvPr>
            <p:ph type="sldNum" sz="quarter" idx="12"/>
          </p:nvPr>
        </p:nvSpPr>
        <p:spPr>
          <a:ln/>
        </p:spPr>
        <p:txBody>
          <a:bodyPr/>
          <a:lstStyle>
            <a:lvl1pPr>
              <a:defRPr/>
            </a:lvl1pPr>
          </a:lstStyle>
          <a:p>
            <a:fld id="{64C544E8-F731-4D46-B190-E5A29BF25470}" type="slidenum">
              <a:rPr lang="en-US" altLang="en-US"/>
              <a:pPr/>
              <a:t>‹#›</a:t>
            </a:fld>
            <a:endParaRPr lang="en-US" altLang="en-US"/>
          </a:p>
        </p:txBody>
      </p:sp>
    </p:spTree>
    <p:extLst>
      <p:ext uri="{BB962C8B-B14F-4D97-AF65-F5344CB8AC3E}">
        <p14:creationId xmlns:p14="http://schemas.microsoft.com/office/powerpoint/2010/main" val="1435916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Rectangle 4">
            <a:extLst>
              <a:ext uri="{FF2B5EF4-FFF2-40B4-BE49-F238E27FC236}">
                <a16:creationId xmlns:a16="http://schemas.microsoft.com/office/drawing/2014/main" id="{56ABCE3A-4E08-7A6F-9229-123B158BD7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ABE4D32-27F7-4558-4B87-6FD1E0EBEF2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AC8C7276-81CA-54EC-0ED9-A8F6141CDAA1}"/>
              </a:ext>
            </a:extLst>
          </p:cNvPr>
          <p:cNvSpPr>
            <a:spLocks noGrp="1" noChangeArrowheads="1"/>
          </p:cNvSpPr>
          <p:nvPr>
            <p:ph type="sldNum" sz="quarter" idx="12"/>
          </p:nvPr>
        </p:nvSpPr>
        <p:spPr>
          <a:ln/>
        </p:spPr>
        <p:txBody>
          <a:bodyPr/>
          <a:lstStyle>
            <a:lvl1pPr>
              <a:defRPr/>
            </a:lvl1pPr>
          </a:lstStyle>
          <a:p>
            <a:fld id="{DF4B21B9-BF0F-4516-861E-99DA272B1E14}" type="slidenum">
              <a:rPr lang="en-US" altLang="en-US"/>
              <a:pPr/>
              <a:t>‹#›</a:t>
            </a:fld>
            <a:endParaRPr lang="en-US" altLang="en-US"/>
          </a:p>
        </p:txBody>
      </p:sp>
    </p:spTree>
    <p:extLst>
      <p:ext uri="{BB962C8B-B14F-4D97-AF65-F5344CB8AC3E}">
        <p14:creationId xmlns:p14="http://schemas.microsoft.com/office/powerpoint/2010/main" val="25327318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2272BF-5C6F-9456-C56F-4E1F3812253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01E08538-53BA-62BD-A867-EB32E0A3D5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81D9915-B8D1-6733-BAC7-A9990BB8ED38}"/>
              </a:ext>
            </a:extLst>
          </p:cNvPr>
          <p:cNvSpPr>
            <a:spLocks noGrp="1" noChangeArrowheads="1"/>
          </p:cNvSpPr>
          <p:nvPr>
            <p:ph type="sldNum" sz="quarter" idx="12"/>
          </p:nvPr>
        </p:nvSpPr>
        <p:spPr>
          <a:ln/>
        </p:spPr>
        <p:txBody>
          <a:bodyPr/>
          <a:lstStyle>
            <a:lvl1pPr>
              <a:defRPr/>
            </a:lvl1pPr>
          </a:lstStyle>
          <a:p>
            <a:fld id="{52584E2D-FD5B-4E23-A1B6-D93B1CD21482}" type="slidenum">
              <a:rPr lang="en-US" altLang="en-US"/>
              <a:pPr/>
              <a:t>‹#›</a:t>
            </a:fld>
            <a:endParaRPr lang="en-US" altLang="en-US"/>
          </a:p>
        </p:txBody>
      </p:sp>
    </p:spTree>
    <p:extLst>
      <p:ext uri="{BB962C8B-B14F-4D97-AF65-F5344CB8AC3E}">
        <p14:creationId xmlns:p14="http://schemas.microsoft.com/office/powerpoint/2010/main" val="3342121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0202C9A-B358-0206-8CCD-421A74A7519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4746344-242F-16E7-CC70-DC2E074B772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8DB36ADD-E88D-1367-18AC-D73D9B70F1A2}"/>
              </a:ext>
            </a:extLst>
          </p:cNvPr>
          <p:cNvSpPr>
            <a:spLocks noGrp="1" noChangeArrowheads="1"/>
          </p:cNvSpPr>
          <p:nvPr>
            <p:ph type="sldNum" sz="quarter" idx="12"/>
          </p:nvPr>
        </p:nvSpPr>
        <p:spPr>
          <a:ln/>
        </p:spPr>
        <p:txBody>
          <a:bodyPr/>
          <a:lstStyle>
            <a:lvl1pPr>
              <a:defRPr/>
            </a:lvl1pPr>
          </a:lstStyle>
          <a:p>
            <a:fld id="{67703D0A-1A73-40A8-BC66-0E9AA4DC7261}" type="slidenum">
              <a:rPr lang="en-US" altLang="en-US"/>
              <a:pPr/>
              <a:t>‹#›</a:t>
            </a:fld>
            <a:endParaRPr lang="en-US" altLang="en-US"/>
          </a:p>
        </p:txBody>
      </p:sp>
    </p:spTree>
    <p:extLst>
      <p:ext uri="{BB962C8B-B14F-4D97-AF65-F5344CB8AC3E}">
        <p14:creationId xmlns:p14="http://schemas.microsoft.com/office/powerpoint/2010/main" val="200547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00">
                <a:latin typeface="Trebuchet MS" panose="020B0603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lvl1pPr>
              <a:defRPr>
                <a:latin typeface="Trebuchet MS" panose="020B0603020202020204" pitchFamily="34" charset="0"/>
              </a:defRPr>
            </a:lvl1pPr>
            <a:lvl2pPr>
              <a:defRPr>
                <a:latin typeface="Trebuchet MS" panose="020B0603020202020204" pitchFamily="34" charset="0"/>
              </a:defRPr>
            </a:lvl2pPr>
            <a:lvl3pPr>
              <a:defRPr>
                <a:latin typeface="Trebuchet MS" panose="020B0603020202020204" pitchFamily="34" charset="0"/>
              </a:defRPr>
            </a:lvl3pPr>
            <a:lvl4pPr>
              <a:defRPr>
                <a:latin typeface="Trebuchet MS" panose="020B0603020202020204" pitchFamily="34" charset="0"/>
              </a:defRPr>
            </a:lvl4pPr>
            <a:lvl5pPr>
              <a:defRPr>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81A659D4-B353-40FD-B296-7BE1A0D9ABB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3819408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12FD14B8-BDD4-28C2-E902-5083C72CBE5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1DC2CA4-DD47-E893-9687-27FB093E0E7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00D1AEBE-B2CF-43B2-B61F-613A7F5D7EAD}"/>
              </a:ext>
            </a:extLst>
          </p:cNvPr>
          <p:cNvSpPr>
            <a:spLocks noGrp="1" noChangeArrowheads="1"/>
          </p:cNvSpPr>
          <p:nvPr>
            <p:ph type="sldNum" sz="quarter" idx="12"/>
          </p:nvPr>
        </p:nvSpPr>
        <p:spPr>
          <a:ln/>
        </p:spPr>
        <p:txBody>
          <a:bodyPr/>
          <a:lstStyle>
            <a:lvl1pPr>
              <a:defRPr/>
            </a:lvl1pPr>
          </a:lstStyle>
          <a:p>
            <a:fld id="{28ED7523-DA90-46E4-A55D-DAFF384E468E}" type="slidenum">
              <a:rPr lang="en-US" altLang="en-US"/>
              <a:pPr/>
              <a:t>‹#›</a:t>
            </a:fld>
            <a:endParaRPr lang="en-US" altLang="en-US"/>
          </a:p>
        </p:txBody>
      </p:sp>
    </p:spTree>
    <p:extLst>
      <p:ext uri="{BB962C8B-B14F-4D97-AF65-F5344CB8AC3E}">
        <p14:creationId xmlns:p14="http://schemas.microsoft.com/office/powerpoint/2010/main" val="1065343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340E7F68-D7F6-36B9-5DC5-DB231CEBECB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B769EFA-008E-D796-B1F4-12AF6AF485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5D9AC90-8293-9137-8774-44F93A40136C}"/>
              </a:ext>
            </a:extLst>
          </p:cNvPr>
          <p:cNvSpPr>
            <a:spLocks noGrp="1" noChangeArrowheads="1"/>
          </p:cNvSpPr>
          <p:nvPr>
            <p:ph type="sldNum" sz="quarter" idx="12"/>
          </p:nvPr>
        </p:nvSpPr>
        <p:spPr>
          <a:ln/>
        </p:spPr>
        <p:txBody>
          <a:bodyPr/>
          <a:lstStyle>
            <a:lvl1pPr>
              <a:defRPr/>
            </a:lvl1pPr>
          </a:lstStyle>
          <a:p>
            <a:fld id="{F558D222-600E-4116-A1E7-2418D483BC1E}" type="slidenum">
              <a:rPr lang="en-US" altLang="en-US"/>
              <a:pPr/>
              <a:t>‹#›</a:t>
            </a:fld>
            <a:endParaRPr lang="en-US" altLang="en-US"/>
          </a:p>
        </p:txBody>
      </p:sp>
    </p:spTree>
    <p:extLst>
      <p:ext uri="{BB962C8B-B14F-4D97-AF65-F5344CB8AC3E}">
        <p14:creationId xmlns:p14="http://schemas.microsoft.com/office/powerpoint/2010/main" val="8643972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8D4362E4-1F68-AD0C-8FCF-F727A5D89C9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9BDE536-9C15-395F-66B0-8B75F9BBF8A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10413409-4CEF-3691-E15A-733BC59848F5}"/>
              </a:ext>
            </a:extLst>
          </p:cNvPr>
          <p:cNvSpPr>
            <a:spLocks noGrp="1" noChangeArrowheads="1"/>
          </p:cNvSpPr>
          <p:nvPr>
            <p:ph type="sldNum" sz="quarter" idx="12"/>
          </p:nvPr>
        </p:nvSpPr>
        <p:spPr>
          <a:ln/>
        </p:spPr>
        <p:txBody>
          <a:bodyPr/>
          <a:lstStyle>
            <a:lvl1pPr>
              <a:defRPr/>
            </a:lvl1pPr>
          </a:lstStyle>
          <a:p>
            <a:fld id="{8299E055-EB26-4AF8-9F9D-806CF58D176A}" type="slidenum">
              <a:rPr lang="en-US" altLang="en-US"/>
              <a:pPr/>
              <a:t>‹#›</a:t>
            </a:fld>
            <a:endParaRPr lang="en-US" altLang="en-US"/>
          </a:p>
        </p:txBody>
      </p:sp>
    </p:spTree>
    <p:extLst>
      <p:ext uri="{BB962C8B-B14F-4D97-AF65-F5344CB8AC3E}">
        <p14:creationId xmlns:p14="http://schemas.microsoft.com/office/powerpoint/2010/main" val="2522681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500">
                <a:latin typeface="Trebuchet MS" panose="020B0603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A659D4-B353-40FD-B296-7BE1A0D9ABBF}" type="datetimeFigureOut">
              <a:rPr lang="en-IN" smtClean="0"/>
              <a:t>29-05-2023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2796247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1A659D4-B353-40FD-B296-7BE1A0D9ABB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416272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1A659D4-B353-40FD-B296-7BE1A0D9ABBF}" type="datetimeFigureOut">
              <a:rPr lang="en-IN" smtClean="0"/>
              <a:t>29-05-2023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162752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1A659D4-B353-40FD-B296-7BE1A0D9ABBF}" type="datetimeFigureOut">
              <a:rPr lang="en-IN" smtClean="0"/>
              <a:t>29-05-2023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101746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A659D4-B353-40FD-B296-7BE1A0D9ABBF}" type="datetimeFigureOut">
              <a:rPr lang="en-IN" smtClean="0"/>
              <a:t>29-05-2023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332175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659D4-B353-40FD-B296-7BE1A0D9ABB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191541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A659D4-B353-40FD-B296-7BE1A0D9ABBF}" type="datetimeFigureOut">
              <a:rPr lang="en-IN" smtClean="0"/>
              <a:t>29-05-2023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577A6A-2AE9-4E01-9C4D-3FF015CAEA94}" type="slidenum">
              <a:rPr lang="en-IN" smtClean="0"/>
              <a:t>‹#›</a:t>
            </a:fld>
            <a:endParaRPr lang="en-IN"/>
          </a:p>
        </p:txBody>
      </p:sp>
    </p:spTree>
    <p:extLst>
      <p:ext uri="{BB962C8B-B14F-4D97-AF65-F5344CB8AC3E}">
        <p14:creationId xmlns:p14="http://schemas.microsoft.com/office/powerpoint/2010/main" val="247096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A659D4-B353-40FD-B296-7BE1A0D9ABBF}" type="datetimeFigureOut">
              <a:rPr lang="en-IN" smtClean="0"/>
              <a:t>29-05-2023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577A6A-2AE9-4E01-9C4D-3FF015CAEA94}" type="slidenum">
              <a:rPr lang="en-IN" smtClean="0"/>
              <a:t>‹#›</a:t>
            </a:fld>
            <a:endParaRPr lang="en-IN"/>
          </a:p>
        </p:txBody>
      </p:sp>
    </p:spTree>
    <p:extLst>
      <p:ext uri="{BB962C8B-B14F-4D97-AF65-F5344CB8AC3E}">
        <p14:creationId xmlns:p14="http://schemas.microsoft.com/office/powerpoint/2010/main" val="3114906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AAA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5395A90-F520-5EFE-22F7-83B685EA31AF}"/>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DF76DD6-6823-7DA5-B017-44CD85E1EE7C}"/>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A06A281-D08B-9438-B0EA-6E581011124A}"/>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4753736F-D7C3-1B60-9536-8335FF59FE29}"/>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B6BB47B8-1C53-6C12-BDAA-257CFEE958F6}"/>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C29E6FCE-C55C-4174-9369-552849626808}" type="slidenum">
              <a:rPr lang="en-US" altLang="en-US"/>
              <a:pPr/>
              <a:t>‹#›</a:t>
            </a:fld>
            <a:endParaRPr lang="en-US" altLang="en-US"/>
          </a:p>
        </p:txBody>
      </p:sp>
    </p:spTree>
    <p:extLst>
      <p:ext uri="{BB962C8B-B14F-4D97-AF65-F5344CB8AC3E}">
        <p14:creationId xmlns:p14="http://schemas.microsoft.com/office/powerpoint/2010/main" val="3215768791"/>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planetcalc.com/8995/" TargetMode="External"/><Relationship Id="rId2" Type="http://schemas.openxmlformats.org/officeDocument/2006/relationships/hyperlink" Target="https://www.nesoacademy.org/cs/11-subject/02-abstract-algebra-and-number-theory/05-modular-exponentiation-part-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218791553"/>
              </p:ext>
            </p:extLst>
          </p:nvPr>
        </p:nvGraphicFramePr>
        <p:xfrm>
          <a:off x="838200" y="1596788"/>
          <a:ext cx="10515600" cy="2678826"/>
        </p:xfrm>
        <a:graphic>
          <a:graphicData uri="http://schemas.openxmlformats.org/drawingml/2006/table">
            <a:tbl>
              <a:tblPr/>
              <a:tblGrid>
                <a:gridCol w="10515600">
                  <a:extLst>
                    <a:ext uri="{9D8B030D-6E8A-4147-A177-3AD203B41FA5}">
                      <a16:colId xmlns:a16="http://schemas.microsoft.com/office/drawing/2014/main" val="20000"/>
                    </a:ext>
                  </a:extLst>
                </a:gridCol>
              </a:tblGrid>
              <a:tr h="2678826">
                <a:tc>
                  <a:txBody>
                    <a:bodyPr/>
                    <a:lstStyle/>
                    <a:p>
                      <a:pPr algn="ctr">
                        <a:spcAft>
                          <a:spcPts val="0"/>
                        </a:spcAft>
                        <a:tabLst>
                          <a:tab pos="228600" algn="l"/>
                        </a:tabLst>
                      </a:pPr>
                      <a:r>
                        <a:rPr lang="en-US" sz="2500" b="1" kern="1400" dirty="0">
                          <a:solidFill>
                            <a:srgbClr val="FF0000"/>
                          </a:solidFill>
                          <a:effectLst/>
                          <a:latin typeface="Trebuchet MS" panose="020B0603020202020204" pitchFamily="34" charset="0"/>
                          <a:ea typeface="Times New Roman" panose="02020603050405020304" pitchFamily="18" charset="0"/>
                        </a:rPr>
                        <a:t>UNIT-3</a:t>
                      </a:r>
                    </a:p>
                    <a:p>
                      <a:pPr algn="just">
                        <a:spcAft>
                          <a:spcPts val="0"/>
                        </a:spcAft>
                        <a:tabLst>
                          <a:tab pos="228600" algn="l"/>
                        </a:tabLst>
                      </a:pPr>
                      <a:endParaRPr lang="en-US" sz="2500" b="1" kern="1400" dirty="0">
                        <a:solidFill>
                          <a:srgbClr val="FF0000"/>
                        </a:solidFill>
                        <a:effectLst/>
                        <a:latin typeface="Trebuchet MS" panose="020B0603020202020204" pitchFamily="34" charset="0"/>
                        <a:ea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tab pos="228600" algn="l"/>
                        </a:tabLst>
                        <a:defRPr/>
                      </a:pPr>
                      <a:r>
                        <a:rPr lang="en-US" sz="2500" b="1" kern="1400" dirty="0">
                          <a:solidFill>
                            <a:srgbClr val="FF0000"/>
                          </a:solidFill>
                          <a:effectLst/>
                          <a:latin typeface="Trebuchet MS" panose="020B0603020202020204" pitchFamily="34" charset="0"/>
                          <a:ea typeface="Times New Roman" panose="02020603050405020304" pitchFamily="18" charset="0"/>
                        </a:rPr>
                        <a:t>Randomized Algorithms</a:t>
                      </a:r>
                      <a:r>
                        <a:rPr lang="en-US" sz="2500" kern="1400" dirty="0">
                          <a:solidFill>
                            <a:srgbClr val="FF0000"/>
                          </a:solidFill>
                          <a:effectLst/>
                          <a:latin typeface="Trebuchet MS" panose="020B0603020202020204" pitchFamily="34" charset="0"/>
                          <a:ea typeface="Times New Roman" panose="02020603050405020304" pitchFamily="18" charset="0"/>
                        </a:rPr>
                        <a:t> </a:t>
                      </a:r>
                      <a:r>
                        <a:rPr lang="en-US" sz="2500" kern="1400" dirty="0">
                          <a:effectLst/>
                          <a:latin typeface="Trebuchet MS" panose="020B0603020202020204" pitchFamily="34" charset="0"/>
                          <a:ea typeface="Times New Roman" panose="02020603050405020304" pitchFamily="18" charset="0"/>
                        </a:rPr>
                        <a:t>- </a:t>
                      </a:r>
                      <a:r>
                        <a:rPr lang="en-IN" sz="2800" dirty="0">
                          <a:solidFill>
                            <a:srgbClr val="000000"/>
                          </a:solidFill>
                          <a:effectLst/>
                          <a:latin typeface="Bookman Old Style" panose="02050604050505020204" pitchFamily="18" charset="0"/>
                          <a:ea typeface="Times New Roman" panose="02020603050405020304" pitchFamily="18" charset="0"/>
                          <a:cs typeface="Calibri" panose="020F0502020204030204" pitchFamily="34" charset="0"/>
                        </a:rPr>
                        <a:t>Las Vegas-Randomized Quicksort, Monte Carlo Algorithms-Miller-Rabin Primality Test</a:t>
                      </a:r>
                      <a:endParaRPr lang="en-IN" sz="2800" dirty="0"/>
                    </a:p>
                    <a:p>
                      <a:pPr marL="0" marR="0" lvl="0" indent="0" algn="just" defTabSz="914400" rtl="0" eaLnBrk="1" fontAlgn="auto" latinLnBrk="0" hangingPunct="1">
                        <a:lnSpc>
                          <a:spcPct val="100000"/>
                        </a:lnSpc>
                        <a:spcBef>
                          <a:spcPts val="0"/>
                        </a:spcBef>
                        <a:spcAft>
                          <a:spcPts val="0"/>
                        </a:spcAft>
                        <a:buClrTx/>
                        <a:buSzTx/>
                        <a:buFontTx/>
                        <a:buNone/>
                        <a:tabLst>
                          <a:tab pos="228600" algn="l"/>
                        </a:tabLst>
                        <a:defRPr/>
                      </a:pPr>
                      <a:endParaRPr kumimoji="0" lang="en-US" altLang="en-US" sz="2500" b="1" i="0" u="none" strike="noStrike" cap="none" normalizeH="0" baseline="0" dirty="0">
                        <a:ln>
                          <a:noFill/>
                        </a:ln>
                        <a:solidFill>
                          <a:srgbClr val="FF0000"/>
                        </a:solidFill>
                        <a:effectLst/>
                        <a:latin typeface="Trebuchet MS" panose="020B0603020202020204" pitchFamily="34" charset="0"/>
                        <a:ea typeface="Times New Roman" panose="02020603050405020304" pitchFamily="18" charset="0"/>
                      </a:endParaRPr>
                    </a:p>
                    <a:p>
                      <a:pPr algn="just">
                        <a:spcAft>
                          <a:spcPts val="0"/>
                        </a:spcAft>
                        <a:tabLst>
                          <a:tab pos="228600" algn="l"/>
                        </a:tabLst>
                      </a:pPr>
                      <a:endParaRPr lang="en-IN" sz="2500" dirty="0">
                        <a:effectLst/>
                        <a:latin typeface="Trebuchet MS" panose="020B0603020202020204" pitchFamily="34" charset="0"/>
                        <a:ea typeface="Times New Roman" panose="02020603050405020304" pitchFamily="18" charset="0"/>
                      </a:endParaRPr>
                    </a:p>
                  </a:txBody>
                  <a:tcPr marL="114300" marR="114300" marT="0" marB="0">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3" name="TextBox 2">
            <a:extLst>
              <a:ext uri="{FF2B5EF4-FFF2-40B4-BE49-F238E27FC236}">
                <a16:creationId xmlns:a16="http://schemas.microsoft.com/office/drawing/2014/main" id="{17CFA905-D2C0-0E5D-11DA-D5F45A21F58C}"/>
              </a:ext>
            </a:extLst>
          </p:cNvPr>
          <p:cNvSpPr txBox="1"/>
          <p:nvPr/>
        </p:nvSpPr>
        <p:spPr>
          <a:xfrm>
            <a:off x="2035206" y="4603045"/>
            <a:ext cx="6094520"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269185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3B2BF3C-A3EE-6F75-C101-3CFDCB26BDBE}"/>
              </a:ext>
            </a:extLst>
          </p:cNvPr>
          <p:cNvSpPr>
            <a:spLocks noGrp="1" noChangeArrowheads="1"/>
          </p:cNvSpPr>
          <p:nvPr>
            <p:ph type="title"/>
          </p:nvPr>
        </p:nvSpPr>
        <p:spPr>
          <a:xfrm>
            <a:off x="2209800" y="304800"/>
            <a:ext cx="7772400" cy="1143000"/>
          </a:xfrm>
        </p:spPr>
        <p:txBody>
          <a:bodyPr/>
          <a:lstStyle/>
          <a:p>
            <a:pPr eaLnBrk="1" hangingPunct="1"/>
            <a:r>
              <a:rPr lang="en-US" altLang="en-US"/>
              <a:t>Example</a:t>
            </a:r>
          </a:p>
        </p:txBody>
      </p:sp>
      <p:sp>
        <p:nvSpPr>
          <p:cNvPr id="5123" name="Rectangle 3">
            <a:extLst>
              <a:ext uri="{FF2B5EF4-FFF2-40B4-BE49-F238E27FC236}">
                <a16:creationId xmlns:a16="http://schemas.microsoft.com/office/drawing/2014/main" id="{4BAAF9E2-80D7-6C98-4D25-06CD57BAB99A}"/>
              </a:ext>
            </a:extLst>
          </p:cNvPr>
          <p:cNvSpPr>
            <a:spLocks noGrp="1" noChangeArrowheads="1"/>
          </p:cNvSpPr>
          <p:nvPr>
            <p:ph type="body" idx="1"/>
          </p:nvPr>
        </p:nvSpPr>
        <p:spPr>
          <a:xfrm>
            <a:off x="2209800" y="1371600"/>
            <a:ext cx="7772400" cy="4114800"/>
          </a:xfrm>
        </p:spPr>
        <p:txBody>
          <a:bodyPr/>
          <a:lstStyle/>
          <a:p>
            <a:pPr eaLnBrk="1" hangingPunct="1">
              <a:buFontTx/>
              <a:buNone/>
            </a:pPr>
            <a:r>
              <a:rPr lang="en-US" altLang="en-US"/>
              <a:t>We are given array of n integers to sort:</a:t>
            </a:r>
          </a:p>
        </p:txBody>
      </p:sp>
      <p:sp>
        <p:nvSpPr>
          <p:cNvPr id="5124" name="Rectangle 4">
            <a:extLst>
              <a:ext uri="{FF2B5EF4-FFF2-40B4-BE49-F238E27FC236}">
                <a16:creationId xmlns:a16="http://schemas.microsoft.com/office/drawing/2014/main" id="{4B1024AA-2572-58C8-D89C-45EA206876FB}"/>
              </a:ext>
            </a:extLst>
          </p:cNvPr>
          <p:cNvSpPr>
            <a:spLocks noChangeArrowheads="1"/>
          </p:cNvSpPr>
          <p:nvPr/>
        </p:nvSpPr>
        <p:spPr bwMode="auto">
          <a:xfrm>
            <a:off x="29718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5125" name="Rectangle 5">
            <a:extLst>
              <a:ext uri="{FF2B5EF4-FFF2-40B4-BE49-F238E27FC236}">
                <a16:creationId xmlns:a16="http://schemas.microsoft.com/office/drawing/2014/main" id="{1C1589E4-0095-59E0-19EA-6EF9E3AF7120}"/>
              </a:ext>
            </a:extLst>
          </p:cNvPr>
          <p:cNvSpPr>
            <a:spLocks noChangeArrowheads="1"/>
          </p:cNvSpPr>
          <p:nvPr/>
        </p:nvSpPr>
        <p:spPr bwMode="auto">
          <a:xfrm>
            <a:off x="35814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5126" name="Rectangle 6">
            <a:extLst>
              <a:ext uri="{FF2B5EF4-FFF2-40B4-BE49-F238E27FC236}">
                <a16:creationId xmlns:a16="http://schemas.microsoft.com/office/drawing/2014/main" id="{6CC175DA-95E3-39FE-5A0B-809C5620FCFB}"/>
              </a:ext>
            </a:extLst>
          </p:cNvPr>
          <p:cNvSpPr>
            <a:spLocks noChangeArrowheads="1"/>
          </p:cNvSpPr>
          <p:nvPr/>
        </p:nvSpPr>
        <p:spPr bwMode="auto">
          <a:xfrm>
            <a:off x="41910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5127" name="Rectangle 7">
            <a:extLst>
              <a:ext uri="{FF2B5EF4-FFF2-40B4-BE49-F238E27FC236}">
                <a16:creationId xmlns:a16="http://schemas.microsoft.com/office/drawing/2014/main" id="{8A0E9184-969E-D080-D313-2C29D6BE305E}"/>
              </a:ext>
            </a:extLst>
          </p:cNvPr>
          <p:cNvSpPr>
            <a:spLocks noChangeArrowheads="1"/>
          </p:cNvSpPr>
          <p:nvPr/>
        </p:nvSpPr>
        <p:spPr bwMode="auto">
          <a:xfrm>
            <a:off x="48006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5128" name="Rectangle 8">
            <a:extLst>
              <a:ext uri="{FF2B5EF4-FFF2-40B4-BE49-F238E27FC236}">
                <a16:creationId xmlns:a16="http://schemas.microsoft.com/office/drawing/2014/main" id="{A5582FBF-4655-526B-C6D1-56430A7A1D09}"/>
              </a:ext>
            </a:extLst>
          </p:cNvPr>
          <p:cNvSpPr>
            <a:spLocks noChangeArrowheads="1"/>
          </p:cNvSpPr>
          <p:nvPr/>
        </p:nvSpPr>
        <p:spPr bwMode="auto">
          <a:xfrm>
            <a:off x="54102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5129" name="Rectangle 9">
            <a:extLst>
              <a:ext uri="{FF2B5EF4-FFF2-40B4-BE49-F238E27FC236}">
                <a16:creationId xmlns:a16="http://schemas.microsoft.com/office/drawing/2014/main" id="{110F48C3-1082-6269-7DB5-CCD1F497AE10}"/>
              </a:ext>
            </a:extLst>
          </p:cNvPr>
          <p:cNvSpPr>
            <a:spLocks noChangeArrowheads="1"/>
          </p:cNvSpPr>
          <p:nvPr/>
        </p:nvSpPr>
        <p:spPr bwMode="auto">
          <a:xfrm>
            <a:off x="60198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5130" name="Rectangle 10">
            <a:extLst>
              <a:ext uri="{FF2B5EF4-FFF2-40B4-BE49-F238E27FC236}">
                <a16:creationId xmlns:a16="http://schemas.microsoft.com/office/drawing/2014/main" id="{A9783C37-8C7F-F3C0-8AE0-8B79D48B0C70}"/>
              </a:ext>
            </a:extLst>
          </p:cNvPr>
          <p:cNvSpPr>
            <a:spLocks noChangeArrowheads="1"/>
          </p:cNvSpPr>
          <p:nvPr/>
        </p:nvSpPr>
        <p:spPr bwMode="auto">
          <a:xfrm>
            <a:off x="66294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5131" name="Rectangle 11">
            <a:extLst>
              <a:ext uri="{FF2B5EF4-FFF2-40B4-BE49-F238E27FC236}">
                <a16:creationId xmlns:a16="http://schemas.microsoft.com/office/drawing/2014/main" id="{669EC0BC-7CCD-0A00-58D0-CA4DF93E4642}"/>
              </a:ext>
            </a:extLst>
          </p:cNvPr>
          <p:cNvSpPr>
            <a:spLocks noChangeArrowheads="1"/>
          </p:cNvSpPr>
          <p:nvPr/>
        </p:nvSpPr>
        <p:spPr bwMode="auto">
          <a:xfrm>
            <a:off x="72390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5132" name="Rectangle 12">
            <a:extLst>
              <a:ext uri="{FF2B5EF4-FFF2-40B4-BE49-F238E27FC236}">
                <a16:creationId xmlns:a16="http://schemas.microsoft.com/office/drawing/2014/main" id="{3ADE9483-4B4D-B141-163F-74F26BD6A965}"/>
              </a:ext>
            </a:extLst>
          </p:cNvPr>
          <p:cNvSpPr>
            <a:spLocks noChangeArrowheads="1"/>
          </p:cNvSpPr>
          <p:nvPr/>
        </p:nvSpPr>
        <p:spPr bwMode="auto">
          <a:xfrm>
            <a:off x="7848600" y="2057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268715A-994D-B4C9-FC05-4047392DA3F0}"/>
              </a:ext>
            </a:extLst>
          </p:cNvPr>
          <p:cNvSpPr>
            <a:spLocks noGrp="1" noChangeArrowheads="1"/>
          </p:cNvSpPr>
          <p:nvPr>
            <p:ph type="title"/>
          </p:nvPr>
        </p:nvSpPr>
        <p:spPr>
          <a:xfrm>
            <a:off x="2209800" y="304800"/>
            <a:ext cx="7772400" cy="1143000"/>
          </a:xfrm>
        </p:spPr>
        <p:txBody>
          <a:bodyPr/>
          <a:lstStyle/>
          <a:p>
            <a:pPr eaLnBrk="1" hangingPunct="1"/>
            <a:r>
              <a:rPr lang="en-US" altLang="en-US"/>
              <a:t>Pick Pivot Element</a:t>
            </a:r>
          </a:p>
        </p:txBody>
      </p:sp>
      <p:sp>
        <p:nvSpPr>
          <p:cNvPr id="6147" name="Rectangle 3">
            <a:extLst>
              <a:ext uri="{FF2B5EF4-FFF2-40B4-BE49-F238E27FC236}">
                <a16:creationId xmlns:a16="http://schemas.microsoft.com/office/drawing/2014/main" id="{C55A513B-3075-B9AB-9312-991D7A2EA32D}"/>
              </a:ext>
            </a:extLst>
          </p:cNvPr>
          <p:cNvSpPr>
            <a:spLocks noGrp="1" noChangeArrowheads="1"/>
          </p:cNvSpPr>
          <p:nvPr>
            <p:ph type="body" idx="1"/>
          </p:nvPr>
        </p:nvSpPr>
        <p:spPr>
          <a:xfrm>
            <a:off x="2209800" y="1371600"/>
            <a:ext cx="7772400" cy="4114800"/>
          </a:xfrm>
        </p:spPr>
        <p:txBody>
          <a:bodyPr/>
          <a:lstStyle/>
          <a:p>
            <a:pPr eaLnBrk="1" hangingPunct="1">
              <a:buFontTx/>
              <a:buNone/>
            </a:pPr>
            <a:r>
              <a:rPr lang="en-US" altLang="en-US" sz="2400"/>
              <a:t>There are a number of ways to pick the pivot element.  In this example, we will use the first element in the array:</a:t>
            </a:r>
          </a:p>
        </p:txBody>
      </p:sp>
      <p:sp>
        <p:nvSpPr>
          <p:cNvPr id="6148" name="Rectangle 4">
            <a:extLst>
              <a:ext uri="{FF2B5EF4-FFF2-40B4-BE49-F238E27FC236}">
                <a16:creationId xmlns:a16="http://schemas.microsoft.com/office/drawing/2014/main" id="{F93D5411-30A0-95FB-9115-3D6EB4B6D1D3}"/>
              </a:ext>
            </a:extLst>
          </p:cNvPr>
          <p:cNvSpPr>
            <a:spLocks noChangeArrowheads="1"/>
          </p:cNvSpPr>
          <p:nvPr/>
        </p:nvSpPr>
        <p:spPr bwMode="auto">
          <a:xfrm>
            <a:off x="2971800" y="23622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6149" name="Rectangle 5">
            <a:extLst>
              <a:ext uri="{FF2B5EF4-FFF2-40B4-BE49-F238E27FC236}">
                <a16:creationId xmlns:a16="http://schemas.microsoft.com/office/drawing/2014/main" id="{96B9F3D4-DE5F-2B6B-3ECA-F47E296497E1}"/>
              </a:ext>
            </a:extLst>
          </p:cNvPr>
          <p:cNvSpPr>
            <a:spLocks noChangeArrowheads="1"/>
          </p:cNvSpPr>
          <p:nvPr/>
        </p:nvSpPr>
        <p:spPr bwMode="auto">
          <a:xfrm>
            <a:off x="35814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6150" name="Rectangle 6">
            <a:extLst>
              <a:ext uri="{FF2B5EF4-FFF2-40B4-BE49-F238E27FC236}">
                <a16:creationId xmlns:a16="http://schemas.microsoft.com/office/drawing/2014/main" id="{E9C46406-2A6F-F495-FF91-78630239AF62}"/>
              </a:ext>
            </a:extLst>
          </p:cNvPr>
          <p:cNvSpPr>
            <a:spLocks noChangeArrowheads="1"/>
          </p:cNvSpPr>
          <p:nvPr/>
        </p:nvSpPr>
        <p:spPr bwMode="auto">
          <a:xfrm>
            <a:off x="41910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6151" name="Rectangle 7">
            <a:extLst>
              <a:ext uri="{FF2B5EF4-FFF2-40B4-BE49-F238E27FC236}">
                <a16:creationId xmlns:a16="http://schemas.microsoft.com/office/drawing/2014/main" id="{EB863B8A-B0D7-7401-03FD-59AC0AA91CB8}"/>
              </a:ext>
            </a:extLst>
          </p:cNvPr>
          <p:cNvSpPr>
            <a:spLocks noChangeArrowheads="1"/>
          </p:cNvSpPr>
          <p:nvPr/>
        </p:nvSpPr>
        <p:spPr bwMode="auto">
          <a:xfrm>
            <a:off x="48006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6152" name="Rectangle 8">
            <a:extLst>
              <a:ext uri="{FF2B5EF4-FFF2-40B4-BE49-F238E27FC236}">
                <a16:creationId xmlns:a16="http://schemas.microsoft.com/office/drawing/2014/main" id="{C8765A2D-ADE4-F690-6162-AE340B00A5B4}"/>
              </a:ext>
            </a:extLst>
          </p:cNvPr>
          <p:cNvSpPr>
            <a:spLocks noChangeArrowheads="1"/>
          </p:cNvSpPr>
          <p:nvPr/>
        </p:nvSpPr>
        <p:spPr bwMode="auto">
          <a:xfrm>
            <a:off x="54102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6153" name="Rectangle 9">
            <a:extLst>
              <a:ext uri="{FF2B5EF4-FFF2-40B4-BE49-F238E27FC236}">
                <a16:creationId xmlns:a16="http://schemas.microsoft.com/office/drawing/2014/main" id="{E2D28017-D1E5-2960-B92F-E72CA73AB387}"/>
              </a:ext>
            </a:extLst>
          </p:cNvPr>
          <p:cNvSpPr>
            <a:spLocks noChangeArrowheads="1"/>
          </p:cNvSpPr>
          <p:nvPr/>
        </p:nvSpPr>
        <p:spPr bwMode="auto">
          <a:xfrm>
            <a:off x="60198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6154" name="Rectangle 10">
            <a:extLst>
              <a:ext uri="{FF2B5EF4-FFF2-40B4-BE49-F238E27FC236}">
                <a16:creationId xmlns:a16="http://schemas.microsoft.com/office/drawing/2014/main" id="{4F18A797-59CC-AC4C-7673-741F3BBF26BD}"/>
              </a:ext>
            </a:extLst>
          </p:cNvPr>
          <p:cNvSpPr>
            <a:spLocks noChangeArrowheads="1"/>
          </p:cNvSpPr>
          <p:nvPr/>
        </p:nvSpPr>
        <p:spPr bwMode="auto">
          <a:xfrm>
            <a:off x="66294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6155" name="Rectangle 11">
            <a:extLst>
              <a:ext uri="{FF2B5EF4-FFF2-40B4-BE49-F238E27FC236}">
                <a16:creationId xmlns:a16="http://schemas.microsoft.com/office/drawing/2014/main" id="{489925B5-DCBB-0BC9-0238-AC339E86CF8B}"/>
              </a:ext>
            </a:extLst>
          </p:cNvPr>
          <p:cNvSpPr>
            <a:spLocks noChangeArrowheads="1"/>
          </p:cNvSpPr>
          <p:nvPr/>
        </p:nvSpPr>
        <p:spPr bwMode="auto">
          <a:xfrm>
            <a:off x="72390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6156" name="Rectangle 12">
            <a:extLst>
              <a:ext uri="{FF2B5EF4-FFF2-40B4-BE49-F238E27FC236}">
                <a16:creationId xmlns:a16="http://schemas.microsoft.com/office/drawing/2014/main" id="{DF33D520-A07B-F672-1DA3-610D305731D0}"/>
              </a:ext>
            </a:extLst>
          </p:cNvPr>
          <p:cNvSpPr>
            <a:spLocks noChangeArrowheads="1"/>
          </p:cNvSpPr>
          <p:nvPr/>
        </p:nvSpPr>
        <p:spPr bwMode="auto">
          <a:xfrm>
            <a:off x="7848600" y="23622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93C41D1-906B-5597-C4CD-D25187DB2824}"/>
              </a:ext>
            </a:extLst>
          </p:cNvPr>
          <p:cNvSpPr>
            <a:spLocks noGrp="1" noChangeArrowheads="1"/>
          </p:cNvSpPr>
          <p:nvPr>
            <p:ph type="title"/>
          </p:nvPr>
        </p:nvSpPr>
        <p:spPr>
          <a:xfrm>
            <a:off x="2209800" y="304800"/>
            <a:ext cx="7772400" cy="1143000"/>
          </a:xfrm>
        </p:spPr>
        <p:txBody>
          <a:bodyPr/>
          <a:lstStyle/>
          <a:p>
            <a:pPr eaLnBrk="1" hangingPunct="1"/>
            <a:r>
              <a:rPr lang="en-US" altLang="en-US"/>
              <a:t>Partitioning Array</a:t>
            </a:r>
          </a:p>
        </p:txBody>
      </p:sp>
      <p:sp>
        <p:nvSpPr>
          <p:cNvPr id="7171" name="Rectangle 3">
            <a:extLst>
              <a:ext uri="{FF2B5EF4-FFF2-40B4-BE49-F238E27FC236}">
                <a16:creationId xmlns:a16="http://schemas.microsoft.com/office/drawing/2014/main" id="{39619E0B-0F74-2E97-9D50-542DC4FAEE8A}"/>
              </a:ext>
            </a:extLst>
          </p:cNvPr>
          <p:cNvSpPr>
            <a:spLocks noGrp="1" noChangeArrowheads="1"/>
          </p:cNvSpPr>
          <p:nvPr>
            <p:ph type="body" idx="1"/>
          </p:nvPr>
        </p:nvSpPr>
        <p:spPr>
          <a:xfrm>
            <a:off x="2209800" y="1752600"/>
            <a:ext cx="7772400" cy="4114800"/>
          </a:xfrm>
        </p:spPr>
        <p:txBody>
          <a:bodyPr/>
          <a:lstStyle/>
          <a:p>
            <a:pPr marL="609600" indent="-609600" eaLnBrk="1" hangingPunct="1">
              <a:lnSpc>
                <a:spcPct val="90000"/>
              </a:lnSpc>
              <a:buNone/>
            </a:pPr>
            <a:r>
              <a:rPr lang="en-US" altLang="en-US" sz="2800"/>
              <a:t>Given a pivot, partition the elements of the array such that the resulting array consists of: </a:t>
            </a:r>
          </a:p>
          <a:p>
            <a:pPr marL="990600" lvl="1" indent="-533400" eaLnBrk="1" hangingPunct="1">
              <a:lnSpc>
                <a:spcPct val="90000"/>
              </a:lnSpc>
              <a:buFontTx/>
              <a:buAutoNum type="arabicPeriod"/>
            </a:pPr>
            <a:r>
              <a:rPr lang="en-US" altLang="en-US" sz="2400"/>
              <a:t>One sub-array that contains elements &gt;= pivot </a:t>
            </a:r>
          </a:p>
          <a:p>
            <a:pPr marL="990600" lvl="1" indent="-533400" eaLnBrk="1" hangingPunct="1">
              <a:lnSpc>
                <a:spcPct val="90000"/>
              </a:lnSpc>
              <a:buFontTx/>
              <a:buAutoNum type="arabicPeriod"/>
            </a:pPr>
            <a:r>
              <a:rPr lang="en-US" altLang="en-US" sz="2400"/>
              <a:t>Another sub-array that contains elements &lt; pivot</a:t>
            </a:r>
          </a:p>
          <a:p>
            <a:pPr marL="990600" lvl="1" indent="-533400" eaLnBrk="1" hangingPunct="1">
              <a:lnSpc>
                <a:spcPct val="90000"/>
              </a:lnSpc>
              <a:buFontTx/>
              <a:buAutoNum type="arabicPeriod"/>
            </a:pPr>
            <a:endParaRPr lang="en-US" altLang="en-US" sz="2400"/>
          </a:p>
          <a:p>
            <a:pPr marL="609600" indent="-609600" eaLnBrk="1" hangingPunct="1">
              <a:lnSpc>
                <a:spcPct val="90000"/>
              </a:lnSpc>
              <a:buNone/>
            </a:pPr>
            <a:r>
              <a:rPr lang="en-US" altLang="en-US" sz="2800"/>
              <a:t>The sub-arrays are stored in the original data array.  </a:t>
            </a:r>
          </a:p>
          <a:p>
            <a:pPr marL="609600" indent="-609600" eaLnBrk="1" hangingPunct="1">
              <a:lnSpc>
                <a:spcPct val="90000"/>
              </a:lnSpc>
              <a:buNone/>
            </a:pPr>
            <a:endParaRPr lang="en-US" altLang="en-US" sz="2800"/>
          </a:p>
          <a:p>
            <a:pPr marL="609600" indent="-609600" eaLnBrk="1" hangingPunct="1">
              <a:lnSpc>
                <a:spcPct val="90000"/>
              </a:lnSpc>
              <a:buNone/>
            </a:pPr>
            <a:r>
              <a:rPr lang="en-US" altLang="en-US" sz="2800"/>
              <a:t>Partitioning loops through, swapping elements below/above pivot.</a:t>
            </a:r>
          </a:p>
          <a:p>
            <a:pPr marL="609600" indent="-609600" eaLnBrk="1" hangingPunct="1">
              <a:lnSpc>
                <a:spcPct val="90000"/>
              </a:lnSpc>
            </a:pPr>
            <a:endParaRPr lang="en-US"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2A8B4F0-6BAD-3726-1AF5-46BCF973E2B4}"/>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8195" name="Rectangle 3">
            <a:extLst>
              <a:ext uri="{FF2B5EF4-FFF2-40B4-BE49-F238E27FC236}">
                <a16:creationId xmlns:a16="http://schemas.microsoft.com/office/drawing/2014/main" id="{D80D1F82-CC30-E84D-A211-AC2D26E09E60}"/>
              </a:ext>
            </a:extLst>
          </p:cNvPr>
          <p:cNvSpPr>
            <a:spLocks noChangeArrowheads="1"/>
          </p:cNvSpPr>
          <p:nvPr/>
        </p:nvSpPr>
        <p:spPr bwMode="auto">
          <a:xfrm>
            <a:off x="4343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8196" name="Rectangle 4">
            <a:extLst>
              <a:ext uri="{FF2B5EF4-FFF2-40B4-BE49-F238E27FC236}">
                <a16:creationId xmlns:a16="http://schemas.microsoft.com/office/drawing/2014/main" id="{43632F94-58EC-BCD8-0AB5-17D2C5F4DA96}"/>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8197" name="Rectangle 5">
            <a:extLst>
              <a:ext uri="{FF2B5EF4-FFF2-40B4-BE49-F238E27FC236}">
                <a16:creationId xmlns:a16="http://schemas.microsoft.com/office/drawing/2014/main" id="{EFF3015D-6DBB-2BA4-06F9-91C3D9880C1E}"/>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8198" name="Rectangle 6">
            <a:extLst>
              <a:ext uri="{FF2B5EF4-FFF2-40B4-BE49-F238E27FC236}">
                <a16:creationId xmlns:a16="http://schemas.microsoft.com/office/drawing/2014/main" id="{F724A9DA-D6E5-754F-C392-99D5C1FDA6F6}"/>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8199" name="Rectangle 7">
            <a:extLst>
              <a:ext uri="{FF2B5EF4-FFF2-40B4-BE49-F238E27FC236}">
                <a16:creationId xmlns:a16="http://schemas.microsoft.com/office/drawing/2014/main" id="{0FBE7A5E-3B04-2B6B-0A6D-272CCF218C1B}"/>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8200" name="Rectangle 8">
            <a:extLst>
              <a:ext uri="{FF2B5EF4-FFF2-40B4-BE49-F238E27FC236}">
                <a16:creationId xmlns:a16="http://schemas.microsoft.com/office/drawing/2014/main" id="{61B6ECF2-A749-488F-471E-025E06E77D12}"/>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8201" name="Rectangle 9">
            <a:extLst>
              <a:ext uri="{FF2B5EF4-FFF2-40B4-BE49-F238E27FC236}">
                <a16:creationId xmlns:a16="http://schemas.microsoft.com/office/drawing/2014/main" id="{ABF9BED9-577F-DEEC-9CF9-53733696EB05}"/>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8202" name="Rectangle 10">
            <a:extLst>
              <a:ext uri="{FF2B5EF4-FFF2-40B4-BE49-F238E27FC236}">
                <a16:creationId xmlns:a16="http://schemas.microsoft.com/office/drawing/2014/main" id="{05B50398-E501-A35C-9A49-980855C70373}"/>
              </a:ext>
            </a:extLst>
          </p:cNvPr>
          <p:cNvSpPr>
            <a:spLocks noChangeArrowheads="1"/>
          </p:cNvSpPr>
          <p:nvPr/>
        </p:nvSpPr>
        <p:spPr bwMode="auto">
          <a:xfrm>
            <a:off x="8610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8203" name="Text Box 12">
            <a:extLst>
              <a:ext uri="{FF2B5EF4-FFF2-40B4-BE49-F238E27FC236}">
                <a16:creationId xmlns:a16="http://schemas.microsoft.com/office/drawing/2014/main" id="{00E998D6-E6C9-16A6-2A5A-757F1385CC4F}"/>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8204" name="Text Box 13">
            <a:extLst>
              <a:ext uri="{FF2B5EF4-FFF2-40B4-BE49-F238E27FC236}">
                <a16:creationId xmlns:a16="http://schemas.microsoft.com/office/drawing/2014/main" id="{02BBBAA6-F5FE-71CF-7099-246FD3780BE1}"/>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8205" name="Text Box 18">
            <a:extLst>
              <a:ext uri="{FF2B5EF4-FFF2-40B4-BE49-F238E27FC236}">
                <a16:creationId xmlns:a16="http://schemas.microsoft.com/office/drawing/2014/main" id="{6729851E-CB1F-AE2C-6ED8-7EFE1EFC3B44}"/>
              </a:ext>
            </a:extLst>
          </p:cNvPr>
          <p:cNvSpPr txBox="1">
            <a:spLocks noChangeArrowheads="1"/>
          </p:cNvSpPr>
          <p:nvPr/>
        </p:nvSpPr>
        <p:spPr bwMode="auto">
          <a:xfrm>
            <a:off x="37338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8206" name="Text Box 19">
            <a:extLst>
              <a:ext uri="{FF2B5EF4-FFF2-40B4-BE49-F238E27FC236}">
                <a16:creationId xmlns:a16="http://schemas.microsoft.com/office/drawing/2014/main" id="{AEC89000-6182-4230-6E05-76E773C2034C}"/>
              </a:ext>
            </a:extLst>
          </p:cNvPr>
          <p:cNvSpPr txBox="1">
            <a:spLocks noChangeArrowheads="1"/>
          </p:cNvSpPr>
          <p:nvPr/>
        </p:nvSpPr>
        <p:spPr bwMode="auto">
          <a:xfrm>
            <a:off x="8077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8207" name="Line 20">
            <a:extLst>
              <a:ext uri="{FF2B5EF4-FFF2-40B4-BE49-F238E27FC236}">
                <a16:creationId xmlns:a16="http://schemas.microsoft.com/office/drawing/2014/main" id="{FA860D34-A712-FA76-34FA-1BDD38BDD4E1}"/>
              </a:ext>
            </a:extLst>
          </p:cNvPr>
          <p:cNvSpPr>
            <a:spLocks noChangeShapeType="1"/>
          </p:cNvSpPr>
          <p:nvPr/>
        </p:nvSpPr>
        <p:spPr bwMode="auto">
          <a:xfrm flipV="1">
            <a:off x="8763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8208" name="Line 21">
            <a:extLst>
              <a:ext uri="{FF2B5EF4-FFF2-40B4-BE49-F238E27FC236}">
                <a16:creationId xmlns:a16="http://schemas.microsoft.com/office/drawing/2014/main" id="{BC8A48A8-D35E-548E-CA16-3CA960B6BD94}"/>
              </a:ext>
            </a:extLst>
          </p:cNvPr>
          <p:cNvSpPr>
            <a:spLocks noChangeShapeType="1"/>
          </p:cNvSpPr>
          <p:nvPr/>
        </p:nvSpPr>
        <p:spPr bwMode="auto">
          <a:xfrm flipV="1">
            <a:off x="44958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D8DA72A-11BA-FAFD-38A8-F7551610EC11}"/>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9219" name="Rectangle 3">
            <a:extLst>
              <a:ext uri="{FF2B5EF4-FFF2-40B4-BE49-F238E27FC236}">
                <a16:creationId xmlns:a16="http://schemas.microsoft.com/office/drawing/2014/main" id="{2F422137-6E24-BEBC-19D5-808771D36AB1}"/>
              </a:ext>
            </a:extLst>
          </p:cNvPr>
          <p:cNvSpPr>
            <a:spLocks noChangeArrowheads="1"/>
          </p:cNvSpPr>
          <p:nvPr/>
        </p:nvSpPr>
        <p:spPr bwMode="auto">
          <a:xfrm>
            <a:off x="4343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9220" name="Rectangle 4">
            <a:extLst>
              <a:ext uri="{FF2B5EF4-FFF2-40B4-BE49-F238E27FC236}">
                <a16:creationId xmlns:a16="http://schemas.microsoft.com/office/drawing/2014/main" id="{04686AF2-E71D-58C7-0207-E4F021ABBBF6}"/>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9221" name="Rectangle 5">
            <a:extLst>
              <a:ext uri="{FF2B5EF4-FFF2-40B4-BE49-F238E27FC236}">
                <a16:creationId xmlns:a16="http://schemas.microsoft.com/office/drawing/2014/main" id="{D635A621-0B80-37B1-FCA5-4328AB720DF2}"/>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9222" name="Rectangle 6">
            <a:extLst>
              <a:ext uri="{FF2B5EF4-FFF2-40B4-BE49-F238E27FC236}">
                <a16:creationId xmlns:a16="http://schemas.microsoft.com/office/drawing/2014/main" id="{05FDB805-118E-5A45-2AC4-02CB659D1C2D}"/>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9223" name="Rectangle 7">
            <a:extLst>
              <a:ext uri="{FF2B5EF4-FFF2-40B4-BE49-F238E27FC236}">
                <a16:creationId xmlns:a16="http://schemas.microsoft.com/office/drawing/2014/main" id="{033DC88C-08D7-91F6-4D5A-18A952AF4760}"/>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9224" name="Rectangle 8">
            <a:extLst>
              <a:ext uri="{FF2B5EF4-FFF2-40B4-BE49-F238E27FC236}">
                <a16:creationId xmlns:a16="http://schemas.microsoft.com/office/drawing/2014/main" id="{05F1C111-7BB0-66E3-D0A4-110B2DE3CE25}"/>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9225" name="Rectangle 9">
            <a:extLst>
              <a:ext uri="{FF2B5EF4-FFF2-40B4-BE49-F238E27FC236}">
                <a16:creationId xmlns:a16="http://schemas.microsoft.com/office/drawing/2014/main" id="{2B5D09F4-E9CC-F733-15C8-8C469592102D}"/>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9226" name="Rectangle 10">
            <a:extLst>
              <a:ext uri="{FF2B5EF4-FFF2-40B4-BE49-F238E27FC236}">
                <a16:creationId xmlns:a16="http://schemas.microsoft.com/office/drawing/2014/main" id="{E77CD6BB-DEF2-6277-2BC3-BE3D91299684}"/>
              </a:ext>
            </a:extLst>
          </p:cNvPr>
          <p:cNvSpPr>
            <a:spLocks noChangeArrowheads="1"/>
          </p:cNvSpPr>
          <p:nvPr/>
        </p:nvSpPr>
        <p:spPr bwMode="auto">
          <a:xfrm>
            <a:off x="8610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9227" name="Text Box 11">
            <a:extLst>
              <a:ext uri="{FF2B5EF4-FFF2-40B4-BE49-F238E27FC236}">
                <a16:creationId xmlns:a16="http://schemas.microsoft.com/office/drawing/2014/main" id="{AFE329C6-23BD-66CD-EA50-9735CEBDDDA8}"/>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9228" name="Text Box 12">
            <a:extLst>
              <a:ext uri="{FF2B5EF4-FFF2-40B4-BE49-F238E27FC236}">
                <a16:creationId xmlns:a16="http://schemas.microsoft.com/office/drawing/2014/main" id="{CBE0E900-7CF3-4DA5-C414-B11B1FDAFA5A}"/>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9229" name="Text Box 13">
            <a:extLst>
              <a:ext uri="{FF2B5EF4-FFF2-40B4-BE49-F238E27FC236}">
                <a16:creationId xmlns:a16="http://schemas.microsoft.com/office/drawing/2014/main" id="{6EDF741B-FED6-25A4-EB5D-1FB081BC1368}"/>
              </a:ext>
            </a:extLst>
          </p:cNvPr>
          <p:cNvSpPr txBox="1">
            <a:spLocks noChangeArrowheads="1"/>
          </p:cNvSpPr>
          <p:nvPr/>
        </p:nvSpPr>
        <p:spPr bwMode="auto">
          <a:xfrm>
            <a:off x="37338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9230" name="Text Box 14">
            <a:extLst>
              <a:ext uri="{FF2B5EF4-FFF2-40B4-BE49-F238E27FC236}">
                <a16:creationId xmlns:a16="http://schemas.microsoft.com/office/drawing/2014/main" id="{441E06E9-B3A5-5AC4-2E46-C23077EE8BDF}"/>
              </a:ext>
            </a:extLst>
          </p:cNvPr>
          <p:cNvSpPr txBox="1">
            <a:spLocks noChangeArrowheads="1"/>
          </p:cNvSpPr>
          <p:nvPr/>
        </p:nvSpPr>
        <p:spPr bwMode="auto">
          <a:xfrm>
            <a:off x="8077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9231" name="Line 15">
            <a:extLst>
              <a:ext uri="{FF2B5EF4-FFF2-40B4-BE49-F238E27FC236}">
                <a16:creationId xmlns:a16="http://schemas.microsoft.com/office/drawing/2014/main" id="{C8C4D92A-FE48-F665-192F-347CD30D3D0C}"/>
              </a:ext>
            </a:extLst>
          </p:cNvPr>
          <p:cNvSpPr>
            <a:spLocks noChangeShapeType="1"/>
          </p:cNvSpPr>
          <p:nvPr/>
        </p:nvSpPr>
        <p:spPr bwMode="auto">
          <a:xfrm flipV="1">
            <a:off x="8763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9232" name="Line 16">
            <a:extLst>
              <a:ext uri="{FF2B5EF4-FFF2-40B4-BE49-F238E27FC236}">
                <a16:creationId xmlns:a16="http://schemas.microsoft.com/office/drawing/2014/main" id="{E03BDD80-B729-7A69-2BC2-B15B5B1A53BB}"/>
              </a:ext>
            </a:extLst>
          </p:cNvPr>
          <p:cNvSpPr>
            <a:spLocks noChangeShapeType="1"/>
          </p:cNvSpPr>
          <p:nvPr/>
        </p:nvSpPr>
        <p:spPr bwMode="auto">
          <a:xfrm flipV="1">
            <a:off x="44958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9233" name="Text Box 17">
            <a:extLst>
              <a:ext uri="{FF2B5EF4-FFF2-40B4-BE49-F238E27FC236}">
                <a16:creationId xmlns:a16="http://schemas.microsoft.com/office/drawing/2014/main" id="{726B13DA-76EC-60C6-1A21-BF80E72D547D}"/>
              </a:ext>
            </a:extLst>
          </p:cNvPr>
          <p:cNvSpPr txBox="1">
            <a:spLocks noChangeArrowheads="1"/>
          </p:cNvSpPr>
          <p:nvPr/>
        </p:nvSpPr>
        <p:spPr bwMode="auto">
          <a:xfrm>
            <a:off x="2546350" y="930276"/>
            <a:ext cx="58144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fontAlgn="base">
              <a:spcBef>
                <a:spcPct val="0"/>
              </a:spcBef>
              <a:spcAft>
                <a:spcPct val="0"/>
              </a:spcAft>
            </a:pPr>
            <a:r>
              <a:rPr lang="en-US" altLang="en-US">
                <a:solidFill>
                  <a:srgbClr val="FFFFFF"/>
                </a:solidFill>
              </a:rPr>
              <a:t>		++too_big_index</a:t>
            </a:r>
          </a:p>
          <a:p>
            <a:pPr fontAlgn="base">
              <a:spcBef>
                <a:spcPct val="0"/>
              </a:spcBef>
              <a:spcAft>
                <a:spcPct val="0"/>
              </a:spcAft>
            </a:pPr>
            <a:endParaRPr lang="en-US" altLang="en-US">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909C9D8-10C7-43DA-7031-957F5539236B}"/>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0243" name="Rectangle 3">
            <a:extLst>
              <a:ext uri="{FF2B5EF4-FFF2-40B4-BE49-F238E27FC236}">
                <a16:creationId xmlns:a16="http://schemas.microsoft.com/office/drawing/2014/main" id="{2FD25863-3A2A-4B73-5B36-1D2EFB3A9E0C}"/>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0244" name="Rectangle 4">
            <a:extLst>
              <a:ext uri="{FF2B5EF4-FFF2-40B4-BE49-F238E27FC236}">
                <a16:creationId xmlns:a16="http://schemas.microsoft.com/office/drawing/2014/main" id="{64B1CDA0-FC77-1CA1-9875-16500907AFC4}"/>
              </a:ext>
            </a:extLst>
          </p:cNvPr>
          <p:cNvSpPr>
            <a:spLocks noChangeArrowheads="1"/>
          </p:cNvSpPr>
          <p:nvPr/>
        </p:nvSpPr>
        <p:spPr bwMode="auto">
          <a:xfrm>
            <a:off x="4953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0245" name="Rectangle 5">
            <a:extLst>
              <a:ext uri="{FF2B5EF4-FFF2-40B4-BE49-F238E27FC236}">
                <a16:creationId xmlns:a16="http://schemas.microsoft.com/office/drawing/2014/main" id="{5FD26078-AB63-E8EC-4597-F67D3569606C}"/>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0246" name="Rectangle 6">
            <a:extLst>
              <a:ext uri="{FF2B5EF4-FFF2-40B4-BE49-F238E27FC236}">
                <a16:creationId xmlns:a16="http://schemas.microsoft.com/office/drawing/2014/main" id="{7A8C2C45-8CD6-0DB2-6AB2-3B355BC2548B}"/>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0247" name="Rectangle 7">
            <a:extLst>
              <a:ext uri="{FF2B5EF4-FFF2-40B4-BE49-F238E27FC236}">
                <a16:creationId xmlns:a16="http://schemas.microsoft.com/office/drawing/2014/main" id="{7CD2D460-4672-8A17-916E-9F09482E0DC1}"/>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0248" name="Rectangle 8">
            <a:extLst>
              <a:ext uri="{FF2B5EF4-FFF2-40B4-BE49-F238E27FC236}">
                <a16:creationId xmlns:a16="http://schemas.microsoft.com/office/drawing/2014/main" id="{69646C58-BA60-4F80-B20F-24D7C8415049}"/>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0249" name="Rectangle 9">
            <a:extLst>
              <a:ext uri="{FF2B5EF4-FFF2-40B4-BE49-F238E27FC236}">
                <a16:creationId xmlns:a16="http://schemas.microsoft.com/office/drawing/2014/main" id="{A0DF2823-CF79-799E-1D33-C1D92BE47685}"/>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0250" name="Rectangle 10">
            <a:extLst>
              <a:ext uri="{FF2B5EF4-FFF2-40B4-BE49-F238E27FC236}">
                <a16:creationId xmlns:a16="http://schemas.microsoft.com/office/drawing/2014/main" id="{B4F1DD57-6DA2-A096-2D07-24C1580139DC}"/>
              </a:ext>
            </a:extLst>
          </p:cNvPr>
          <p:cNvSpPr>
            <a:spLocks noChangeArrowheads="1"/>
          </p:cNvSpPr>
          <p:nvPr/>
        </p:nvSpPr>
        <p:spPr bwMode="auto">
          <a:xfrm>
            <a:off x="8610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0251" name="Text Box 11">
            <a:extLst>
              <a:ext uri="{FF2B5EF4-FFF2-40B4-BE49-F238E27FC236}">
                <a16:creationId xmlns:a16="http://schemas.microsoft.com/office/drawing/2014/main" id="{4640041E-946A-00E9-57DC-B2796CAA69BB}"/>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0252" name="Text Box 12">
            <a:extLst>
              <a:ext uri="{FF2B5EF4-FFF2-40B4-BE49-F238E27FC236}">
                <a16:creationId xmlns:a16="http://schemas.microsoft.com/office/drawing/2014/main" id="{4687216E-2807-48F7-3E4C-24F8255F4358}"/>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0253" name="Text Box 13">
            <a:extLst>
              <a:ext uri="{FF2B5EF4-FFF2-40B4-BE49-F238E27FC236}">
                <a16:creationId xmlns:a16="http://schemas.microsoft.com/office/drawing/2014/main" id="{B91EB280-C965-6FD5-7F76-26370EA19E58}"/>
              </a:ext>
            </a:extLst>
          </p:cNvPr>
          <p:cNvSpPr txBox="1">
            <a:spLocks noChangeArrowheads="1"/>
          </p:cNvSpPr>
          <p:nvPr/>
        </p:nvSpPr>
        <p:spPr bwMode="auto">
          <a:xfrm>
            <a:off x="42672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0254" name="Text Box 14">
            <a:extLst>
              <a:ext uri="{FF2B5EF4-FFF2-40B4-BE49-F238E27FC236}">
                <a16:creationId xmlns:a16="http://schemas.microsoft.com/office/drawing/2014/main" id="{105113F8-A1A9-0B7C-7C43-7647E9CE895C}"/>
              </a:ext>
            </a:extLst>
          </p:cNvPr>
          <p:cNvSpPr txBox="1">
            <a:spLocks noChangeArrowheads="1"/>
          </p:cNvSpPr>
          <p:nvPr/>
        </p:nvSpPr>
        <p:spPr bwMode="auto">
          <a:xfrm>
            <a:off x="8077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0255" name="Line 15">
            <a:extLst>
              <a:ext uri="{FF2B5EF4-FFF2-40B4-BE49-F238E27FC236}">
                <a16:creationId xmlns:a16="http://schemas.microsoft.com/office/drawing/2014/main" id="{7D762BE9-E9C2-25F1-8312-6B3AF2910A83}"/>
              </a:ext>
            </a:extLst>
          </p:cNvPr>
          <p:cNvSpPr>
            <a:spLocks noChangeShapeType="1"/>
          </p:cNvSpPr>
          <p:nvPr/>
        </p:nvSpPr>
        <p:spPr bwMode="auto">
          <a:xfrm flipV="1">
            <a:off x="8763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0256" name="Line 16">
            <a:extLst>
              <a:ext uri="{FF2B5EF4-FFF2-40B4-BE49-F238E27FC236}">
                <a16:creationId xmlns:a16="http://schemas.microsoft.com/office/drawing/2014/main" id="{7F637738-E3A7-4526-EB40-510FDCB0937A}"/>
              </a:ext>
            </a:extLst>
          </p:cNvPr>
          <p:cNvSpPr>
            <a:spLocks noChangeShapeType="1"/>
          </p:cNvSpPr>
          <p:nvPr/>
        </p:nvSpPr>
        <p:spPr bwMode="auto">
          <a:xfrm flipV="1">
            <a:off x="5029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0257" name="Text Box 17">
            <a:extLst>
              <a:ext uri="{FF2B5EF4-FFF2-40B4-BE49-F238E27FC236}">
                <a16:creationId xmlns:a16="http://schemas.microsoft.com/office/drawing/2014/main" id="{EB9CCC4D-5263-598C-1E20-D3F1A98B5F99}"/>
              </a:ext>
            </a:extLst>
          </p:cNvPr>
          <p:cNvSpPr txBox="1">
            <a:spLocks noChangeArrowheads="1"/>
          </p:cNvSpPr>
          <p:nvPr/>
        </p:nvSpPr>
        <p:spPr bwMode="auto">
          <a:xfrm>
            <a:off x="2546350" y="930276"/>
            <a:ext cx="58144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fontAlgn="base">
              <a:spcBef>
                <a:spcPct val="0"/>
              </a:spcBef>
              <a:spcAft>
                <a:spcPct val="0"/>
              </a:spcAft>
            </a:pPr>
            <a:r>
              <a:rPr lang="en-US" altLang="en-US">
                <a:solidFill>
                  <a:srgbClr val="FFFFFF"/>
                </a:solidFill>
              </a:rPr>
              <a:t>		++too_big_index</a:t>
            </a:r>
          </a:p>
          <a:p>
            <a:pPr fontAlgn="base">
              <a:spcBef>
                <a:spcPct val="0"/>
              </a:spcBef>
              <a:spcAft>
                <a:spcPct val="0"/>
              </a:spcAft>
            </a:pPr>
            <a:endParaRPr lang="en-US" altLang="en-US">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075425C-A3FE-1B5E-F6A7-F5B758F7E510}"/>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1267" name="Rectangle 3">
            <a:extLst>
              <a:ext uri="{FF2B5EF4-FFF2-40B4-BE49-F238E27FC236}">
                <a16:creationId xmlns:a16="http://schemas.microsoft.com/office/drawing/2014/main" id="{F3E755D4-64DA-7401-6A06-620F10F81BCE}"/>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1268" name="Rectangle 4">
            <a:extLst>
              <a:ext uri="{FF2B5EF4-FFF2-40B4-BE49-F238E27FC236}">
                <a16:creationId xmlns:a16="http://schemas.microsoft.com/office/drawing/2014/main" id="{30E057C8-6DE9-6466-FDA9-57F3B294FD7C}"/>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1269" name="Rectangle 5">
            <a:extLst>
              <a:ext uri="{FF2B5EF4-FFF2-40B4-BE49-F238E27FC236}">
                <a16:creationId xmlns:a16="http://schemas.microsoft.com/office/drawing/2014/main" id="{6D0662BE-BAEE-A3B0-CE93-1C2DF0D32D20}"/>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1270" name="Rectangle 6">
            <a:extLst>
              <a:ext uri="{FF2B5EF4-FFF2-40B4-BE49-F238E27FC236}">
                <a16:creationId xmlns:a16="http://schemas.microsoft.com/office/drawing/2014/main" id="{73686E44-7BB8-014E-605B-5AB831EE9B83}"/>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1271" name="Rectangle 7">
            <a:extLst>
              <a:ext uri="{FF2B5EF4-FFF2-40B4-BE49-F238E27FC236}">
                <a16:creationId xmlns:a16="http://schemas.microsoft.com/office/drawing/2014/main" id="{2F8ED8B5-CBFB-DCF3-A4E6-7BB6CCA9F3E4}"/>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1272" name="Rectangle 8">
            <a:extLst>
              <a:ext uri="{FF2B5EF4-FFF2-40B4-BE49-F238E27FC236}">
                <a16:creationId xmlns:a16="http://schemas.microsoft.com/office/drawing/2014/main" id="{E12B1D29-5840-9D42-659B-C1384BF06D6E}"/>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1273" name="Rectangle 9">
            <a:extLst>
              <a:ext uri="{FF2B5EF4-FFF2-40B4-BE49-F238E27FC236}">
                <a16:creationId xmlns:a16="http://schemas.microsoft.com/office/drawing/2014/main" id="{5D104B4B-376C-2C1F-3F53-C7A8ECDC1321}"/>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1274" name="Rectangle 10">
            <a:extLst>
              <a:ext uri="{FF2B5EF4-FFF2-40B4-BE49-F238E27FC236}">
                <a16:creationId xmlns:a16="http://schemas.microsoft.com/office/drawing/2014/main" id="{0DC802B4-A62B-E869-018D-E70772F06E2E}"/>
              </a:ext>
            </a:extLst>
          </p:cNvPr>
          <p:cNvSpPr>
            <a:spLocks noChangeArrowheads="1"/>
          </p:cNvSpPr>
          <p:nvPr/>
        </p:nvSpPr>
        <p:spPr bwMode="auto">
          <a:xfrm>
            <a:off x="8610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1275" name="Text Box 11">
            <a:extLst>
              <a:ext uri="{FF2B5EF4-FFF2-40B4-BE49-F238E27FC236}">
                <a16:creationId xmlns:a16="http://schemas.microsoft.com/office/drawing/2014/main" id="{F0BC99EC-2D13-619B-971E-3ACBAF171B47}"/>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1276" name="Text Box 12">
            <a:extLst>
              <a:ext uri="{FF2B5EF4-FFF2-40B4-BE49-F238E27FC236}">
                <a16:creationId xmlns:a16="http://schemas.microsoft.com/office/drawing/2014/main" id="{3CA5334A-5550-948F-32D1-CDCBA14B542F}"/>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1277" name="Text Box 13">
            <a:extLst>
              <a:ext uri="{FF2B5EF4-FFF2-40B4-BE49-F238E27FC236}">
                <a16:creationId xmlns:a16="http://schemas.microsoft.com/office/drawing/2014/main" id="{9EB4AEB2-2363-7B90-80D1-D365F597EB25}"/>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1278" name="Text Box 14">
            <a:extLst>
              <a:ext uri="{FF2B5EF4-FFF2-40B4-BE49-F238E27FC236}">
                <a16:creationId xmlns:a16="http://schemas.microsoft.com/office/drawing/2014/main" id="{A0BE7ACA-798B-6AE1-70DE-CE92D4E6BE8E}"/>
              </a:ext>
            </a:extLst>
          </p:cNvPr>
          <p:cNvSpPr txBox="1">
            <a:spLocks noChangeArrowheads="1"/>
          </p:cNvSpPr>
          <p:nvPr/>
        </p:nvSpPr>
        <p:spPr bwMode="auto">
          <a:xfrm>
            <a:off x="8077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1279" name="Line 15">
            <a:extLst>
              <a:ext uri="{FF2B5EF4-FFF2-40B4-BE49-F238E27FC236}">
                <a16:creationId xmlns:a16="http://schemas.microsoft.com/office/drawing/2014/main" id="{40907B56-AFBD-973D-CDB2-92821C252FC7}"/>
              </a:ext>
            </a:extLst>
          </p:cNvPr>
          <p:cNvSpPr>
            <a:spLocks noChangeShapeType="1"/>
          </p:cNvSpPr>
          <p:nvPr/>
        </p:nvSpPr>
        <p:spPr bwMode="auto">
          <a:xfrm flipV="1">
            <a:off x="8763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1280" name="Line 16">
            <a:extLst>
              <a:ext uri="{FF2B5EF4-FFF2-40B4-BE49-F238E27FC236}">
                <a16:creationId xmlns:a16="http://schemas.microsoft.com/office/drawing/2014/main" id="{3C933408-0917-C4FD-A7EC-A8005970F9B9}"/>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1281" name="Text Box 17">
            <a:extLst>
              <a:ext uri="{FF2B5EF4-FFF2-40B4-BE49-F238E27FC236}">
                <a16:creationId xmlns:a16="http://schemas.microsoft.com/office/drawing/2014/main" id="{72EC1080-C0B9-FBD8-37CB-11A03FEE5991}"/>
              </a:ext>
            </a:extLst>
          </p:cNvPr>
          <p:cNvSpPr txBox="1">
            <a:spLocks noChangeArrowheads="1"/>
          </p:cNvSpPr>
          <p:nvPr/>
        </p:nvSpPr>
        <p:spPr bwMode="auto">
          <a:xfrm>
            <a:off x="2546350" y="930276"/>
            <a:ext cx="58144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fontAlgn="base">
              <a:spcBef>
                <a:spcPct val="0"/>
              </a:spcBef>
              <a:spcAft>
                <a:spcPct val="0"/>
              </a:spcAft>
            </a:pPr>
            <a:r>
              <a:rPr lang="en-US" altLang="en-US">
                <a:solidFill>
                  <a:srgbClr val="FFFFFF"/>
                </a:solidFill>
              </a:rPr>
              <a:t>		++too_big_index</a:t>
            </a:r>
          </a:p>
          <a:p>
            <a:pPr fontAlgn="base">
              <a:spcBef>
                <a:spcPct val="0"/>
              </a:spcBef>
              <a:spcAft>
                <a:spcPct val="0"/>
              </a:spcAft>
            </a:pPr>
            <a:endParaRPr lang="en-US" altLang="en-US">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2AF2072-93C1-DEA6-4CAF-BCB41975C5F2}"/>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2291" name="Rectangle 3">
            <a:extLst>
              <a:ext uri="{FF2B5EF4-FFF2-40B4-BE49-F238E27FC236}">
                <a16:creationId xmlns:a16="http://schemas.microsoft.com/office/drawing/2014/main" id="{72E52360-69FC-EE05-D63F-BE1E47E36005}"/>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2292" name="Rectangle 4">
            <a:extLst>
              <a:ext uri="{FF2B5EF4-FFF2-40B4-BE49-F238E27FC236}">
                <a16:creationId xmlns:a16="http://schemas.microsoft.com/office/drawing/2014/main" id="{DA653CE0-7A43-DBE6-06C0-CB3E88D7D0BB}"/>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2293" name="Rectangle 5">
            <a:extLst>
              <a:ext uri="{FF2B5EF4-FFF2-40B4-BE49-F238E27FC236}">
                <a16:creationId xmlns:a16="http://schemas.microsoft.com/office/drawing/2014/main" id="{14873C1B-9898-10EF-CD35-37031CE396EB}"/>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2294" name="Rectangle 6">
            <a:extLst>
              <a:ext uri="{FF2B5EF4-FFF2-40B4-BE49-F238E27FC236}">
                <a16:creationId xmlns:a16="http://schemas.microsoft.com/office/drawing/2014/main" id="{952D9853-0D5B-0087-BD2C-1EA1FC595C96}"/>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2295" name="Rectangle 7">
            <a:extLst>
              <a:ext uri="{FF2B5EF4-FFF2-40B4-BE49-F238E27FC236}">
                <a16:creationId xmlns:a16="http://schemas.microsoft.com/office/drawing/2014/main" id="{1A43006D-CD5B-B0A8-2A74-71D42FF8CCDC}"/>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2296" name="Rectangle 8">
            <a:extLst>
              <a:ext uri="{FF2B5EF4-FFF2-40B4-BE49-F238E27FC236}">
                <a16:creationId xmlns:a16="http://schemas.microsoft.com/office/drawing/2014/main" id="{2C574F77-975B-23FB-94B0-34A48C202450}"/>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2297" name="Rectangle 9">
            <a:extLst>
              <a:ext uri="{FF2B5EF4-FFF2-40B4-BE49-F238E27FC236}">
                <a16:creationId xmlns:a16="http://schemas.microsoft.com/office/drawing/2014/main" id="{E8841A01-DCCB-A2A6-3081-5BD5639530A8}"/>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2298" name="Rectangle 10">
            <a:extLst>
              <a:ext uri="{FF2B5EF4-FFF2-40B4-BE49-F238E27FC236}">
                <a16:creationId xmlns:a16="http://schemas.microsoft.com/office/drawing/2014/main" id="{2573497C-06CB-09EA-A48E-6C5F99948D2F}"/>
              </a:ext>
            </a:extLst>
          </p:cNvPr>
          <p:cNvSpPr>
            <a:spLocks noChangeArrowheads="1"/>
          </p:cNvSpPr>
          <p:nvPr/>
        </p:nvSpPr>
        <p:spPr bwMode="auto">
          <a:xfrm>
            <a:off x="8610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2299" name="Text Box 11">
            <a:extLst>
              <a:ext uri="{FF2B5EF4-FFF2-40B4-BE49-F238E27FC236}">
                <a16:creationId xmlns:a16="http://schemas.microsoft.com/office/drawing/2014/main" id="{6CF8422A-9E2C-65A6-F4A7-49E0B0C77045}"/>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2300" name="Text Box 12">
            <a:extLst>
              <a:ext uri="{FF2B5EF4-FFF2-40B4-BE49-F238E27FC236}">
                <a16:creationId xmlns:a16="http://schemas.microsoft.com/office/drawing/2014/main" id="{9A79EDC7-D706-21C4-1F35-293ED51F818E}"/>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2301" name="Text Box 13">
            <a:extLst>
              <a:ext uri="{FF2B5EF4-FFF2-40B4-BE49-F238E27FC236}">
                <a16:creationId xmlns:a16="http://schemas.microsoft.com/office/drawing/2014/main" id="{6F8F4E81-0F32-D6AD-A0BC-7F41504016AD}"/>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2302" name="Text Box 14">
            <a:extLst>
              <a:ext uri="{FF2B5EF4-FFF2-40B4-BE49-F238E27FC236}">
                <a16:creationId xmlns:a16="http://schemas.microsoft.com/office/drawing/2014/main" id="{1B28563F-01BA-E1A9-ACAF-624DC196AABE}"/>
              </a:ext>
            </a:extLst>
          </p:cNvPr>
          <p:cNvSpPr txBox="1">
            <a:spLocks noChangeArrowheads="1"/>
          </p:cNvSpPr>
          <p:nvPr/>
        </p:nvSpPr>
        <p:spPr bwMode="auto">
          <a:xfrm>
            <a:off x="80772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2303" name="Line 15">
            <a:extLst>
              <a:ext uri="{FF2B5EF4-FFF2-40B4-BE49-F238E27FC236}">
                <a16:creationId xmlns:a16="http://schemas.microsoft.com/office/drawing/2014/main" id="{3DA80A79-2E93-7590-2891-281D62D0AF15}"/>
              </a:ext>
            </a:extLst>
          </p:cNvPr>
          <p:cNvSpPr>
            <a:spLocks noChangeShapeType="1"/>
          </p:cNvSpPr>
          <p:nvPr/>
        </p:nvSpPr>
        <p:spPr bwMode="auto">
          <a:xfrm flipV="1">
            <a:off x="8763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2304" name="Line 16">
            <a:extLst>
              <a:ext uri="{FF2B5EF4-FFF2-40B4-BE49-F238E27FC236}">
                <a16:creationId xmlns:a16="http://schemas.microsoft.com/office/drawing/2014/main" id="{7FFCA614-DA66-10B8-DC42-1FE0DEB1E195}"/>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2305" name="Text Box 17">
            <a:extLst>
              <a:ext uri="{FF2B5EF4-FFF2-40B4-BE49-F238E27FC236}">
                <a16:creationId xmlns:a16="http://schemas.microsoft.com/office/drawing/2014/main" id="{BA505AF9-1699-A233-2971-9C0FFDF04258}"/>
              </a:ext>
            </a:extLst>
          </p:cNvPr>
          <p:cNvSpPr txBox="1">
            <a:spLocks noChangeArrowheads="1"/>
          </p:cNvSpPr>
          <p:nvPr/>
        </p:nvSpPr>
        <p:spPr bwMode="auto">
          <a:xfrm>
            <a:off x="2546350" y="930275"/>
            <a:ext cx="591379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6F0E184-29B9-2DB4-74D6-AE826A9CE121}"/>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3315" name="Rectangle 3">
            <a:extLst>
              <a:ext uri="{FF2B5EF4-FFF2-40B4-BE49-F238E27FC236}">
                <a16:creationId xmlns:a16="http://schemas.microsoft.com/office/drawing/2014/main" id="{6F6413E5-4CE9-5FCF-6E3A-37FF0B83A0E4}"/>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3316" name="Rectangle 4">
            <a:extLst>
              <a:ext uri="{FF2B5EF4-FFF2-40B4-BE49-F238E27FC236}">
                <a16:creationId xmlns:a16="http://schemas.microsoft.com/office/drawing/2014/main" id="{5BF8749D-1CAA-2420-2DF2-5AEE78142D56}"/>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3317" name="Rectangle 5">
            <a:extLst>
              <a:ext uri="{FF2B5EF4-FFF2-40B4-BE49-F238E27FC236}">
                <a16:creationId xmlns:a16="http://schemas.microsoft.com/office/drawing/2014/main" id="{05018CE4-81DD-A51B-0AF3-C85390407956}"/>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3318" name="Rectangle 6">
            <a:extLst>
              <a:ext uri="{FF2B5EF4-FFF2-40B4-BE49-F238E27FC236}">
                <a16:creationId xmlns:a16="http://schemas.microsoft.com/office/drawing/2014/main" id="{DB3FAC33-648D-8E1A-7232-1869C6D1003D}"/>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3319" name="Rectangle 7">
            <a:extLst>
              <a:ext uri="{FF2B5EF4-FFF2-40B4-BE49-F238E27FC236}">
                <a16:creationId xmlns:a16="http://schemas.microsoft.com/office/drawing/2014/main" id="{AD52B5D4-FBAE-2ABA-0F9F-F0044332FC39}"/>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3320" name="Rectangle 8">
            <a:extLst>
              <a:ext uri="{FF2B5EF4-FFF2-40B4-BE49-F238E27FC236}">
                <a16:creationId xmlns:a16="http://schemas.microsoft.com/office/drawing/2014/main" id="{E8FF6EE3-AC01-2C56-7D32-AD171C27F0E5}"/>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3321" name="Rectangle 9">
            <a:extLst>
              <a:ext uri="{FF2B5EF4-FFF2-40B4-BE49-F238E27FC236}">
                <a16:creationId xmlns:a16="http://schemas.microsoft.com/office/drawing/2014/main" id="{4B5BF234-F999-C992-6129-062A61323841}"/>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3322" name="Rectangle 10">
            <a:extLst>
              <a:ext uri="{FF2B5EF4-FFF2-40B4-BE49-F238E27FC236}">
                <a16:creationId xmlns:a16="http://schemas.microsoft.com/office/drawing/2014/main" id="{F77BECFC-D078-C0FB-AEFF-6301FDFFDD25}"/>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3323" name="Text Box 11">
            <a:extLst>
              <a:ext uri="{FF2B5EF4-FFF2-40B4-BE49-F238E27FC236}">
                <a16:creationId xmlns:a16="http://schemas.microsoft.com/office/drawing/2014/main" id="{F4463B7B-2857-1E04-443C-322A76B0971B}"/>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3324" name="Text Box 12">
            <a:extLst>
              <a:ext uri="{FF2B5EF4-FFF2-40B4-BE49-F238E27FC236}">
                <a16:creationId xmlns:a16="http://schemas.microsoft.com/office/drawing/2014/main" id="{8D434C39-F5A2-8488-448D-0B1EB939CC70}"/>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3325" name="Text Box 13">
            <a:extLst>
              <a:ext uri="{FF2B5EF4-FFF2-40B4-BE49-F238E27FC236}">
                <a16:creationId xmlns:a16="http://schemas.microsoft.com/office/drawing/2014/main" id="{88C28840-D000-725D-60D7-126F7426A833}"/>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3326" name="Text Box 14">
            <a:extLst>
              <a:ext uri="{FF2B5EF4-FFF2-40B4-BE49-F238E27FC236}">
                <a16:creationId xmlns:a16="http://schemas.microsoft.com/office/drawing/2014/main" id="{E92DB8E0-0107-81F8-4367-D902C69FEB0E}"/>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3327" name="Line 15">
            <a:extLst>
              <a:ext uri="{FF2B5EF4-FFF2-40B4-BE49-F238E27FC236}">
                <a16:creationId xmlns:a16="http://schemas.microsoft.com/office/drawing/2014/main" id="{E7E46DEE-7C79-00D4-EB92-E30F8C525985}"/>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3328" name="Line 16">
            <a:extLst>
              <a:ext uri="{FF2B5EF4-FFF2-40B4-BE49-F238E27FC236}">
                <a16:creationId xmlns:a16="http://schemas.microsoft.com/office/drawing/2014/main" id="{E7F15957-635D-2DD0-6657-EE8C2FFEAE56}"/>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3329" name="Text Box 17">
            <a:extLst>
              <a:ext uri="{FF2B5EF4-FFF2-40B4-BE49-F238E27FC236}">
                <a16:creationId xmlns:a16="http://schemas.microsoft.com/office/drawing/2014/main" id="{1FD2C484-96B2-981D-0708-A3A4A72CD2AA}"/>
              </a:ext>
            </a:extLst>
          </p:cNvPr>
          <p:cNvSpPr txBox="1">
            <a:spLocks noChangeArrowheads="1"/>
          </p:cNvSpPr>
          <p:nvPr/>
        </p:nvSpPr>
        <p:spPr bwMode="auto">
          <a:xfrm>
            <a:off x="2546350" y="930275"/>
            <a:ext cx="591379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15DFADE-BD1E-F234-D7BB-D760B23B2091}"/>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4339" name="Rectangle 3">
            <a:extLst>
              <a:ext uri="{FF2B5EF4-FFF2-40B4-BE49-F238E27FC236}">
                <a16:creationId xmlns:a16="http://schemas.microsoft.com/office/drawing/2014/main" id="{D2D957C9-5EED-94F2-7268-A85932E94927}"/>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4340" name="Rectangle 4">
            <a:extLst>
              <a:ext uri="{FF2B5EF4-FFF2-40B4-BE49-F238E27FC236}">
                <a16:creationId xmlns:a16="http://schemas.microsoft.com/office/drawing/2014/main" id="{A1562DB9-1C32-0813-4A5C-56DB73062847}"/>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4341" name="Rectangle 5">
            <a:extLst>
              <a:ext uri="{FF2B5EF4-FFF2-40B4-BE49-F238E27FC236}">
                <a16:creationId xmlns:a16="http://schemas.microsoft.com/office/drawing/2014/main" id="{1929E2C4-BCE6-D336-0E44-0110609D3481}"/>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4342" name="Rectangle 6">
            <a:extLst>
              <a:ext uri="{FF2B5EF4-FFF2-40B4-BE49-F238E27FC236}">
                <a16:creationId xmlns:a16="http://schemas.microsoft.com/office/drawing/2014/main" id="{B3AA0FB1-37E2-6F4E-9AA6-8765783F642C}"/>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4343" name="Rectangle 7">
            <a:extLst>
              <a:ext uri="{FF2B5EF4-FFF2-40B4-BE49-F238E27FC236}">
                <a16:creationId xmlns:a16="http://schemas.microsoft.com/office/drawing/2014/main" id="{5D77386C-A646-0D5B-FACF-3CD8519D2BA1}"/>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4344" name="Rectangle 8">
            <a:extLst>
              <a:ext uri="{FF2B5EF4-FFF2-40B4-BE49-F238E27FC236}">
                <a16:creationId xmlns:a16="http://schemas.microsoft.com/office/drawing/2014/main" id="{3C430A88-892C-4E22-ACF3-FCA11D2DE69B}"/>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4345" name="Rectangle 9">
            <a:extLst>
              <a:ext uri="{FF2B5EF4-FFF2-40B4-BE49-F238E27FC236}">
                <a16:creationId xmlns:a16="http://schemas.microsoft.com/office/drawing/2014/main" id="{509B39EB-67B3-B10F-3736-0E6BCEB3807A}"/>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4346" name="Rectangle 10">
            <a:extLst>
              <a:ext uri="{FF2B5EF4-FFF2-40B4-BE49-F238E27FC236}">
                <a16:creationId xmlns:a16="http://schemas.microsoft.com/office/drawing/2014/main" id="{7A5E6F8E-97C5-3FFB-D9D0-801A410F4641}"/>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4347" name="Text Box 11">
            <a:extLst>
              <a:ext uri="{FF2B5EF4-FFF2-40B4-BE49-F238E27FC236}">
                <a16:creationId xmlns:a16="http://schemas.microsoft.com/office/drawing/2014/main" id="{93B9666B-C7D1-CD54-E4B6-C3F0E91397A3}"/>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4348" name="Text Box 12">
            <a:extLst>
              <a:ext uri="{FF2B5EF4-FFF2-40B4-BE49-F238E27FC236}">
                <a16:creationId xmlns:a16="http://schemas.microsoft.com/office/drawing/2014/main" id="{CB67DCD2-8D59-138D-61FF-322519EC3885}"/>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4349" name="Text Box 13">
            <a:extLst>
              <a:ext uri="{FF2B5EF4-FFF2-40B4-BE49-F238E27FC236}">
                <a16:creationId xmlns:a16="http://schemas.microsoft.com/office/drawing/2014/main" id="{8DDF70A4-EEC2-9D8A-4F99-A6A26ADB7A8A}"/>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4350" name="Text Box 14">
            <a:extLst>
              <a:ext uri="{FF2B5EF4-FFF2-40B4-BE49-F238E27FC236}">
                <a16:creationId xmlns:a16="http://schemas.microsoft.com/office/drawing/2014/main" id="{7F0132F6-4451-D44F-2A66-66994256396D}"/>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4351" name="Line 15">
            <a:extLst>
              <a:ext uri="{FF2B5EF4-FFF2-40B4-BE49-F238E27FC236}">
                <a16:creationId xmlns:a16="http://schemas.microsoft.com/office/drawing/2014/main" id="{A8783391-9FF3-42A8-166F-2E12931FE8B8}"/>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4352" name="Line 16">
            <a:extLst>
              <a:ext uri="{FF2B5EF4-FFF2-40B4-BE49-F238E27FC236}">
                <a16:creationId xmlns:a16="http://schemas.microsoft.com/office/drawing/2014/main" id="{4C1E2842-933A-1A86-BCDB-8789855FDA96}"/>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4353" name="Text Box 17">
            <a:extLst>
              <a:ext uri="{FF2B5EF4-FFF2-40B4-BE49-F238E27FC236}">
                <a16:creationId xmlns:a16="http://schemas.microsoft.com/office/drawing/2014/main" id="{B0EFC540-F313-4C6B-C316-6423A97BF500}"/>
              </a:ext>
            </a:extLst>
          </p:cNvPr>
          <p:cNvSpPr txBox="1">
            <a:spLocks noChangeArrowheads="1"/>
          </p:cNvSpPr>
          <p:nvPr/>
        </p:nvSpPr>
        <p:spPr bwMode="auto">
          <a:xfrm>
            <a:off x="2546350" y="930275"/>
            <a:ext cx="76738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14354" name="Freeform 20">
            <a:extLst>
              <a:ext uri="{FF2B5EF4-FFF2-40B4-BE49-F238E27FC236}">
                <a16:creationId xmlns:a16="http://schemas.microsoft.com/office/drawing/2014/main" id="{09D262A0-626E-4C31-DC29-AEA3E82549F8}"/>
              </a:ext>
            </a:extLst>
          </p:cNvPr>
          <p:cNvSpPr>
            <a:spLocks/>
          </p:cNvSpPr>
          <p:nvPr/>
        </p:nvSpPr>
        <p:spPr bwMode="auto">
          <a:xfrm>
            <a:off x="5867400" y="3733800"/>
            <a:ext cx="2527300" cy="457200"/>
          </a:xfrm>
          <a:custGeom>
            <a:avLst/>
            <a:gdLst>
              <a:gd name="T0" fmla="*/ 0 w 1592"/>
              <a:gd name="T1" fmla="*/ 373271143 h 560"/>
              <a:gd name="T2" fmla="*/ 967740000 w 1592"/>
              <a:gd name="T3" fmla="*/ 53324216 h 560"/>
              <a:gd name="T4" fmla="*/ 2147483646 w 1592"/>
              <a:gd name="T5" fmla="*/ 53324216 h 560"/>
              <a:gd name="T6" fmla="*/ 2147483646 w 1592"/>
              <a:gd name="T7" fmla="*/ 373271143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a:defRPr/>
            </a:pPr>
            <a:r>
              <a:rPr lang="en-US" b="1" dirty="0">
                <a:effectLst>
                  <a:outerShdw blurRad="38100" dist="38100" dir="2700000" algn="tl">
                    <a:srgbClr val="000000">
                      <a:alpha val="43137"/>
                    </a:srgbClr>
                  </a:outerShdw>
                </a:effectLst>
              </a:rPr>
              <a:t>Randomized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2</a:t>
            </a:fld>
            <a:endParaRPr lang="en-US"/>
          </a:p>
        </p:txBody>
      </p:sp>
    </p:spTree>
    <p:extLst>
      <p:ext uri="{BB962C8B-B14F-4D97-AF65-F5344CB8AC3E}">
        <p14:creationId xmlns:p14="http://schemas.microsoft.com/office/powerpoint/2010/main" val="94537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3D770C6-2F0B-4053-DB4E-B557F5E95445}"/>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5363" name="Rectangle 3">
            <a:extLst>
              <a:ext uri="{FF2B5EF4-FFF2-40B4-BE49-F238E27FC236}">
                <a16:creationId xmlns:a16="http://schemas.microsoft.com/office/drawing/2014/main" id="{2E6D0DE0-7D6D-1626-C429-5B93743F6814}"/>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5364" name="Rectangle 4">
            <a:extLst>
              <a:ext uri="{FF2B5EF4-FFF2-40B4-BE49-F238E27FC236}">
                <a16:creationId xmlns:a16="http://schemas.microsoft.com/office/drawing/2014/main" id="{1A77AB59-7B3E-3141-4B7C-384F9E8B112D}"/>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5365" name="Rectangle 5">
            <a:extLst>
              <a:ext uri="{FF2B5EF4-FFF2-40B4-BE49-F238E27FC236}">
                <a16:creationId xmlns:a16="http://schemas.microsoft.com/office/drawing/2014/main" id="{2B94B6EB-7D7E-B64D-3FB6-441385D61CE8}"/>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5366" name="Rectangle 6">
            <a:extLst>
              <a:ext uri="{FF2B5EF4-FFF2-40B4-BE49-F238E27FC236}">
                <a16:creationId xmlns:a16="http://schemas.microsoft.com/office/drawing/2014/main" id="{58869212-C972-BABD-8650-5E238CDD8323}"/>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5367" name="Rectangle 7">
            <a:extLst>
              <a:ext uri="{FF2B5EF4-FFF2-40B4-BE49-F238E27FC236}">
                <a16:creationId xmlns:a16="http://schemas.microsoft.com/office/drawing/2014/main" id="{BB136BCB-7576-5C06-A896-5253EB2A2725}"/>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5368" name="Rectangle 8">
            <a:extLst>
              <a:ext uri="{FF2B5EF4-FFF2-40B4-BE49-F238E27FC236}">
                <a16:creationId xmlns:a16="http://schemas.microsoft.com/office/drawing/2014/main" id="{A713937B-B881-374A-8A7F-C101A9F81452}"/>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5369" name="Rectangle 9">
            <a:extLst>
              <a:ext uri="{FF2B5EF4-FFF2-40B4-BE49-F238E27FC236}">
                <a16:creationId xmlns:a16="http://schemas.microsoft.com/office/drawing/2014/main" id="{36FF60A2-41C4-27E9-E5A0-F47AE8824E98}"/>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5370" name="Rectangle 10">
            <a:extLst>
              <a:ext uri="{FF2B5EF4-FFF2-40B4-BE49-F238E27FC236}">
                <a16:creationId xmlns:a16="http://schemas.microsoft.com/office/drawing/2014/main" id="{676C9BE1-2ECE-A1A4-8ACD-F7C2E62F40FC}"/>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5371" name="Text Box 11">
            <a:extLst>
              <a:ext uri="{FF2B5EF4-FFF2-40B4-BE49-F238E27FC236}">
                <a16:creationId xmlns:a16="http://schemas.microsoft.com/office/drawing/2014/main" id="{7B5613DB-6207-4877-A204-1DE2E94DE8AA}"/>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5372" name="Text Box 12">
            <a:extLst>
              <a:ext uri="{FF2B5EF4-FFF2-40B4-BE49-F238E27FC236}">
                <a16:creationId xmlns:a16="http://schemas.microsoft.com/office/drawing/2014/main" id="{AD79EB9A-C8CB-3504-27CF-422658308157}"/>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5373" name="Text Box 13">
            <a:extLst>
              <a:ext uri="{FF2B5EF4-FFF2-40B4-BE49-F238E27FC236}">
                <a16:creationId xmlns:a16="http://schemas.microsoft.com/office/drawing/2014/main" id="{8CE6607E-6076-2084-07B6-FA197567308F}"/>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5374" name="Text Box 14">
            <a:extLst>
              <a:ext uri="{FF2B5EF4-FFF2-40B4-BE49-F238E27FC236}">
                <a16:creationId xmlns:a16="http://schemas.microsoft.com/office/drawing/2014/main" id="{650743A7-721C-FEFF-A46E-295D147DC694}"/>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5375" name="Line 15">
            <a:extLst>
              <a:ext uri="{FF2B5EF4-FFF2-40B4-BE49-F238E27FC236}">
                <a16:creationId xmlns:a16="http://schemas.microsoft.com/office/drawing/2014/main" id="{17AAB34D-51DA-5A31-E65A-6387FADF8CAC}"/>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5376" name="Line 16">
            <a:extLst>
              <a:ext uri="{FF2B5EF4-FFF2-40B4-BE49-F238E27FC236}">
                <a16:creationId xmlns:a16="http://schemas.microsoft.com/office/drawing/2014/main" id="{047CA654-ED99-33C7-9D13-DDAB78D51852}"/>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5377" name="Text Box 17">
            <a:extLst>
              <a:ext uri="{FF2B5EF4-FFF2-40B4-BE49-F238E27FC236}">
                <a16:creationId xmlns:a16="http://schemas.microsoft.com/office/drawing/2014/main" id="{E64557A1-F8FE-D4AB-6914-A93F6D41E866}"/>
              </a:ext>
            </a:extLst>
          </p:cNvPr>
          <p:cNvSpPr txBox="1">
            <a:spLocks noChangeArrowheads="1"/>
          </p:cNvSpPr>
          <p:nvPr/>
        </p:nvSpPr>
        <p:spPr bwMode="auto">
          <a:xfrm>
            <a:off x="2546350" y="930275"/>
            <a:ext cx="76738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15378" name="Freeform 18">
            <a:extLst>
              <a:ext uri="{FF2B5EF4-FFF2-40B4-BE49-F238E27FC236}">
                <a16:creationId xmlns:a16="http://schemas.microsoft.com/office/drawing/2014/main" id="{3B5DB47E-25DD-F0D1-B151-6B6A04FF559A}"/>
              </a:ext>
            </a:extLst>
          </p:cNvPr>
          <p:cNvSpPr>
            <a:spLocks/>
          </p:cNvSpPr>
          <p:nvPr/>
        </p:nvSpPr>
        <p:spPr bwMode="auto">
          <a:xfrm>
            <a:off x="5867400" y="3733800"/>
            <a:ext cx="2527300" cy="457200"/>
          </a:xfrm>
          <a:custGeom>
            <a:avLst/>
            <a:gdLst>
              <a:gd name="T0" fmla="*/ 0 w 1592"/>
              <a:gd name="T1" fmla="*/ 373271143 h 560"/>
              <a:gd name="T2" fmla="*/ 967740000 w 1592"/>
              <a:gd name="T3" fmla="*/ 53324216 h 560"/>
              <a:gd name="T4" fmla="*/ 2147483646 w 1592"/>
              <a:gd name="T5" fmla="*/ 53324216 h 560"/>
              <a:gd name="T6" fmla="*/ 2147483646 w 1592"/>
              <a:gd name="T7" fmla="*/ 373271143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A572131-5811-F25E-4F27-C50035E2698B}"/>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6387" name="Rectangle 3">
            <a:extLst>
              <a:ext uri="{FF2B5EF4-FFF2-40B4-BE49-F238E27FC236}">
                <a16:creationId xmlns:a16="http://schemas.microsoft.com/office/drawing/2014/main" id="{1944C53A-7D4F-108A-161A-7483067EB771}"/>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6388" name="Rectangle 4">
            <a:extLst>
              <a:ext uri="{FF2B5EF4-FFF2-40B4-BE49-F238E27FC236}">
                <a16:creationId xmlns:a16="http://schemas.microsoft.com/office/drawing/2014/main" id="{00C9B3C4-92DF-458F-98AB-FDE3D620886C}"/>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6389" name="Rectangle 5">
            <a:extLst>
              <a:ext uri="{FF2B5EF4-FFF2-40B4-BE49-F238E27FC236}">
                <a16:creationId xmlns:a16="http://schemas.microsoft.com/office/drawing/2014/main" id="{0C004B05-FBED-B001-D8D2-E7EEF02E1CEF}"/>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6390" name="Rectangle 6">
            <a:extLst>
              <a:ext uri="{FF2B5EF4-FFF2-40B4-BE49-F238E27FC236}">
                <a16:creationId xmlns:a16="http://schemas.microsoft.com/office/drawing/2014/main" id="{377A349B-0FF5-75CA-3154-5FAC754C0A0E}"/>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6391" name="Rectangle 7">
            <a:extLst>
              <a:ext uri="{FF2B5EF4-FFF2-40B4-BE49-F238E27FC236}">
                <a16:creationId xmlns:a16="http://schemas.microsoft.com/office/drawing/2014/main" id="{AEA1967C-278D-6D6E-6B0A-794E706556FC}"/>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6392" name="Rectangle 8">
            <a:extLst>
              <a:ext uri="{FF2B5EF4-FFF2-40B4-BE49-F238E27FC236}">
                <a16:creationId xmlns:a16="http://schemas.microsoft.com/office/drawing/2014/main" id="{A7E95FF6-1403-DB71-DA14-E247AFF78773}"/>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6393" name="Rectangle 9">
            <a:extLst>
              <a:ext uri="{FF2B5EF4-FFF2-40B4-BE49-F238E27FC236}">
                <a16:creationId xmlns:a16="http://schemas.microsoft.com/office/drawing/2014/main" id="{5E455CBE-A66B-E532-D719-C6FB19FE04AF}"/>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6394" name="Rectangle 10">
            <a:extLst>
              <a:ext uri="{FF2B5EF4-FFF2-40B4-BE49-F238E27FC236}">
                <a16:creationId xmlns:a16="http://schemas.microsoft.com/office/drawing/2014/main" id="{68E7EEE0-3A59-EC96-613E-57EEBAD29EFD}"/>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6395" name="Text Box 11">
            <a:extLst>
              <a:ext uri="{FF2B5EF4-FFF2-40B4-BE49-F238E27FC236}">
                <a16:creationId xmlns:a16="http://schemas.microsoft.com/office/drawing/2014/main" id="{566190E9-86DC-EA1B-A184-611A263EC0CB}"/>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6396" name="Text Box 12">
            <a:extLst>
              <a:ext uri="{FF2B5EF4-FFF2-40B4-BE49-F238E27FC236}">
                <a16:creationId xmlns:a16="http://schemas.microsoft.com/office/drawing/2014/main" id="{3143532B-0A25-EFA7-D5B7-75943D07F1AB}"/>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6397" name="Text Box 13">
            <a:extLst>
              <a:ext uri="{FF2B5EF4-FFF2-40B4-BE49-F238E27FC236}">
                <a16:creationId xmlns:a16="http://schemas.microsoft.com/office/drawing/2014/main" id="{9F152BDA-1A6D-64CD-ABC4-75E541139140}"/>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6398" name="Text Box 14">
            <a:extLst>
              <a:ext uri="{FF2B5EF4-FFF2-40B4-BE49-F238E27FC236}">
                <a16:creationId xmlns:a16="http://schemas.microsoft.com/office/drawing/2014/main" id="{A6B9DDA1-C1DC-1A63-9F42-2ED415C70FF9}"/>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6399" name="Line 15">
            <a:extLst>
              <a:ext uri="{FF2B5EF4-FFF2-40B4-BE49-F238E27FC236}">
                <a16:creationId xmlns:a16="http://schemas.microsoft.com/office/drawing/2014/main" id="{1EB40401-4EB0-D317-9342-C47498167932}"/>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6400" name="Line 16">
            <a:extLst>
              <a:ext uri="{FF2B5EF4-FFF2-40B4-BE49-F238E27FC236}">
                <a16:creationId xmlns:a16="http://schemas.microsoft.com/office/drawing/2014/main" id="{1F7CB9B7-C085-1F82-F4CF-B4BF04ADDB1D}"/>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6401" name="Text Box 17">
            <a:extLst>
              <a:ext uri="{FF2B5EF4-FFF2-40B4-BE49-F238E27FC236}">
                <a16:creationId xmlns:a16="http://schemas.microsoft.com/office/drawing/2014/main" id="{F04AB609-B482-A692-9B62-FCF4392E4247}"/>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2D4B3A6-AD27-996F-8B36-5B711583E9B1}"/>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7411" name="Rectangle 3">
            <a:extLst>
              <a:ext uri="{FF2B5EF4-FFF2-40B4-BE49-F238E27FC236}">
                <a16:creationId xmlns:a16="http://schemas.microsoft.com/office/drawing/2014/main" id="{DE0CF502-8481-7F2D-1280-6E17762AC5BC}"/>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7412" name="Rectangle 4">
            <a:extLst>
              <a:ext uri="{FF2B5EF4-FFF2-40B4-BE49-F238E27FC236}">
                <a16:creationId xmlns:a16="http://schemas.microsoft.com/office/drawing/2014/main" id="{3566A0B4-F432-D5CD-6E0A-85CE9738C8E3}"/>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7413" name="Rectangle 5">
            <a:extLst>
              <a:ext uri="{FF2B5EF4-FFF2-40B4-BE49-F238E27FC236}">
                <a16:creationId xmlns:a16="http://schemas.microsoft.com/office/drawing/2014/main" id="{D4088C1A-8A4C-D0F9-1C84-3D7FE57B9FFB}"/>
              </a:ext>
            </a:extLst>
          </p:cNvPr>
          <p:cNvSpPr>
            <a:spLocks noChangeArrowheads="1"/>
          </p:cNvSpPr>
          <p:nvPr/>
        </p:nvSpPr>
        <p:spPr bwMode="auto">
          <a:xfrm>
            <a:off x="55626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7414" name="Rectangle 6">
            <a:extLst>
              <a:ext uri="{FF2B5EF4-FFF2-40B4-BE49-F238E27FC236}">
                <a16:creationId xmlns:a16="http://schemas.microsoft.com/office/drawing/2014/main" id="{AE4B017A-AAF5-65CF-4516-726CD9B211CF}"/>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7415" name="Rectangle 7">
            <a:extLst>
              <a:ext uri="{FF2B5EF4-FFF2-40B4-BE49-F238E27FC236}">
                <a16:creationId xmlns:a16="http://schemas.microsoft.com/office/drawing/2014/main" id="{83752399-671A-3D53-3B8C-B82121EC4B54}"/>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7416" name="Rectangle 8">
            <a:extLst>
              <a:ext uri="{FF2B5EF4-FFF2-40B4-BE49-F238E27FC236}">
                <a16:creationId xmlns:a16="http://schemas.microsoft.com/office/drawing/2014/main" id="{536E1649-2BED-618A-645C-04979BD5F20D}"/>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7417" name="Rectangle 9">
            <a:extLst>
              <a:ext uri="{FF2B5EF4-FFF2-40B4-BE49-F238E27FC236}">
                <a16:creationId xmlns:a16="http://schemas.microsoft.com/office/drawing/2014/main" id="{CCAC088C-CB1F-EEB9-5C8D-AB29122D687E}"/>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7418" name="Rectangle 10">
            <a:extLst>
              <a:ext uri="{FF2B5EF4-FFF2-40B4-BE49-F238E27FC236}">
                <a16:creationId xmlns:a16="http://schemas.microsoft.com/office/drawing/2014/main" id="{F4A13515-DD56-E8EB-9CED-BFBED4573AF4}"/>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7419" name="Text Box 11">
            <a:extLst>
              <a:ext uri="{FF2B5EF4-FFF2-40B4-BE49-F238E27FC236}">
                <a16:creationId xmlns:a16="http://schemas.microsoft.com/office/drawing/2014/main" id="{2C3D188E-D7E0-5342-41EB-09C71EAB29DB}"/>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7420" name="Text Box 12">
            <a:extLst>
              <a:ext uri="{FF2B5EF4-FFF2-40B4-BE49-F238E27FC236}">
                <a16:creationId xmlns:a16="http://schemas.microsoft.com/office/drawing/2014/main" id="{55CC055A-FB9A-0C25-ECE1-DF0321E25489}"/>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7421" name="Text Box 13">
            <a:extLst>
              <a:ext uri="{FF2B5EF4-FFF2-40B4-BE49-F238E27FC236}">
                <a16:creationId xmlns:a16="http://schemas.microsoft.com/office/drawing/2014/main" id="{4A8880B1-DC0D-5EB6-E113-64F078956B0F}"/>
              </a:ext>
            </a:extLst>
          </p:cNvPr>
          <p:cNvSpPr txBox="1">
            <a:spLocks noChangeArrowheads="1"/>
          </p:cNvSpPr>
          <p:nvPr/>
        </p:nvSpPr>
        <p:spPr bwMode="auto">
          <a:xfrm>
            <a:off x="49530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7422" name="Text Box 14">
            <a:extLst>
              <a:ext uri="{FF2B5EF4-FFF2-40B4-BE49-F238E27FC236}">
                <a16:creationId xmlns:a16="http://schemas.microsoft.com/office/drawing/2014/main" id="{0F869CCE-E055-85AE-1F9F-A0556999EC56}"/>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7423" name="Line 15">
            <a:extLst>
              <a:ext uri="{FF2B5EF4-FFF2-40B4-BE49-F238E27FC236}">
                <a16:creationId xmlns:a16="http://schemas.microsoft.com/office/drawing/2014/main" id="{BF6BB040-A330-0B30-57A8-039B913C9AD2}"/>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7424" name="Line 16">
            <a:extLst>
              <a:ext uri="{FF2B5EF4-FFF2-40B4-BE49-F238E27FC236}">
                <a16:creationId xmlns:a16="http://schemas.microsoft.com/office/drawing/2014/main" id="{0B7CD962-FD7B-3C1D-488B-B06433DC949B}"/>
              </a:ext>
            </a:extLst>
          </p:cNvPr>
          <p:cNvSpPr>
            <a:spLocks noChangeShapeType="1"/>
          </p:cNvSpPr>
          <p:nvPr/>
        </p:nvSpPr>
        <p:spPr bwMode="auto">
          <a:xfrm flipV="1">
            <a:off x="57150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7425" name="Text Box 17">
            <a:extLst>
              <a:ext uri="{FF2B5EF4-FFF2-40B4-BE49-F238E27FC236}">
                <a16:creationId xmlns:a16="http://schemas.microsoft.com/office/drawing/2014/main" id="{4BFC835F-EABA-D17A-3561-AA042F671FFA}"/>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17426" name="Line 18">
            <a:extLst>
              <a:ext uri="{FF2B5EF4-FFF2-40B4-BE49-F238E27FC236}">
                <a16:creationId xmlns:a16="http://schemas.microsoft.com/office/drawing/2014/main" id="{BD738668-A74C-163E-57BC-DE31D7D4F21B}"/>
              </a:ext>
            </a:extLst>
          </p:cNvPr>
          <p:cNvSpPr>
            <a:spLocks noChangeShapeType="1"/>
          </p:cNvSpPr>
          <p:nvPr/>
        </p:nvSpPr>
        <p:spPr bwMode="auto">
          <a:xfrm>
            <a:off x="2133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A16877E-3B11-4E50-4FBF-67338FD70D74}"/>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8435" name="Rectangle 3">
            <a:extLst>
              <a:ext uri="{FF2B5EF4-FFF2-40B4-BE49-F238E27FC236}">
                <a16:creationId xmlns:a16="http://schemas.microsoft.com/office/drawing/2014/main" id="{251AE012-B774-A5F2-5E9C-D1145324E63E}"/>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8436" name="Rectangle 4">
            <a:extLst>
              <a:ext uri="{FF2B5EF4-FFF2-40B4-BE49-F238E27FC236}">
                <a16:creationId xmlns:a16="http://schemas.microsoft.com/office/drawing/2014/main" id="{3EF10F1B-38F0-CF4B-033E-A7647453ED46}"/>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8437" name="Rectangle 5">
            <a:extLst>
              <a:ext uri="{FF2B5EF4-FFF2-40B4-BE49-F238E27FC236}">
                <a16:creationId xmlns:a16="http://schemas.microsoft.com/office/drawing/2014/main" id="{17746C03-D5E4-E5D5-BC0A-E20C150AE847}"/>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8438" name="Rectangle 6">
            <a:extLst>
              <a:ext uri="{FF2B5EF4-FFF2-40B4-BE49-F238E27FC236}">
                <a16:creationId xmlns:a16="http://schemas.microsoft.com/office/drawing/2014/main" id="{5B047913-BC89-7A28-0E66-FB8640051CF4}"/>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8439" name="Rectangle 7">
            <a:extLst>
              <a:ext uri="{FF2B5EF4-FFF2-40B4-BE49-F238E27FC236}">
                <a16:creationId xmlns:a16="http://schemas.microsoft.com/office/drawing/2014/main" id="{C8FE86B0-B5F9-2A8C-146A-064727CBBE91}"/>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8440" name="Rectangle 8">
            <a:extLst>
              <a:ext uri="{FF2B5EF4-FFF2-40B4-BE49-F238E27FC236}">
                <a16:creationId xmlns:a16="http://schemas.microsoft.com/office/drawing/2014/main" id="{06C1579F-F8E5-73C3-76DA-D3A71905EB5E}"/>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8441" name="Rectangle 9">
            <a:extLst>
              <a:ext uri="{FF2B5EF4-FFF2-40B4-BE49-F238E27FC236}">
                <a16:creationId xmlns:a16="http://schemas.microsoft.com/office/drawing/2014/main" id="{164B64E1-36BF-62B8-9432-B3DF0E38E60A}"/>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8442" name="Rectangle 10">
            <a:extLst>
              <a:ext uri="{FF2B5EF4-FFF2-40B4-BE49-F238E27FC236}">
                <a16:creationId xmlns:a16="http://schemas.microsoft.com/office/drawing/2014/main" id="{FB9EF105-CE74-D113-3F29-DF8ED6E7D2E1}"/>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8443" name="Text Box 11">
            <a:extLst>
              <a:ext uri="{FF2B5EF4-FFF2-40B4-BE49-F238E27FC236}">
                <a16:creationId xmlns:a16="http://schemas.microsoft.com/office/drawing/2014/main" id="{1805211A-F77C-2C44-FC2F-11B22AA740E5}"/>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8444" name="Text Box 12">
            <a:extLst>
              <a:ext uri="{FF2B5EF4-FFF2-40B4-BE49-F238E27FC236}">
                <a16:creationId xmlns:a16="http://schemas.microsoft.com/office/drawing/2014/main" id="{68C0DA44-E2AB-B57A-15E6-FF8B4928E8D2}"/>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8445" name="Text Box 13">
            <a:extLst>
              <a:ext uri="{FF2B5EF4-FFF2-40B4-BE49-F238E27FC236}">
                <a16:creationId xmlns:a16="http://schemas.microsoft.com/office/drawing/2014/main" id="{CCF539EF-C4F3-10F1-8695-B072E372F099}"/>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8446" name="Text Box 14">
            <a:extLst>
              <a:ext uri="{FF2B5EF4-FFF2-40B4-BE49-F238E27FC236}">
                <a16:creationId xmlns:a16="http://schemas.microsoft.com/office/drawing/2014/main" id="{FE981DE9-6214-3291-CB48-26538218439A}"/>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8447" name="Line 15">
            <a:extLst>
              <a:ext uri="{FF2B5EF4-FFF2-40B4-BE49-F238E27FC236}">
                <a16:creationId xmlns:a16="http://schemas.microsoft.com/office/drawing/2014/main" id="{501CE920-45EC-177C-D3F0-A4E066FCEECB}"/>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8448" name="Line 16">
            <a:extLst>
              <a:ext uri="{FF2B5EF4-FFF2-40B4-BE49-F238E27FC236}">
                <a16:creationId xmlns:a16="http://schemas.microsoft.com/office/drawing/2014/main" id="{527BA642-6C83-4CCE-A86A-5DE32AE0E67C}"/>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8449" name="Text Box 17">
            <a:extLst>
              <a:ext uri="{FF2B5EF4-FFF2-40B4-BE49-F238E27FC236}">
                <a16:creationId xmlns:a16="http://schemas.microsoft.com/office/drawing/2014/main" id="{5A4B2267-58D3-3AF1-0064-D9B8B66CD8CC}"/>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18450" name="Line 18">
            <a:extLst>
              <a:ext uri="{FF2B5EF4-FFF2-40B4-BE49-F238E27FC236}">
                <a16:creationId xmlns:a16="http://schemas.microsoft.com/office/drawing/2014/main" id="{203040EF-EE2E-B2AE-AFBF-D6F06658CF88}"/>
              </a:ext>
            </a:extLst>
          </p:cNvPr>
          <p:cNvSpPr>
            <a:spLocks noChangeShapeType="1"/>
          </p:cNvSpPr>
          <p:nvPr/>
        </p:nvSpPr>
        <p:spPr bwMode="auto">
          <a:xfrm>
            <a:off x="2133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139F8D2-CA19-1E28-B120-6DE075403727}"/>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19459" name="Rectangle 3">
            <a:extLst>
              <a:ext uri="{FF2B5EF4-FFF2-40B4-BE49-F238E27FC236}">
                <a16:creationId xmlns:a16="http://schemas.microsoft.com/office/drawing/2014/main" id="{2C783CF5-93EC-ADEB-3C83-7029A7F736B3}"/>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19460" name="Rectangle 4">
            <a:extLst>
              <a:ext uri="{FF2B5EF4-FFF2-40B4-BE49-F238E27FC236}">
                <a16:creationId xmlns:a16="http://schemas.microsoft.com/office/drawing/2014/main" id="{4FF069CC-3F75-E4E8-A819-B7BD42D292F0}"/>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19461" name="Rectangle 5">
            <a:extLst>
              <a:ext uri="{FF2B5EF4-FFF2-40B4-BE49-F238E27FC236}">
                <a16:creationId xmlns:a16="http://schemas.microsoft.com/office/drawing/2014/main" id="{00778A9F-4EC3-D9C9-07A1-1A3CC1FDD2ED}"/>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19462" name="Rectangle 6">
            <a:extLst>
              <a:ext uri="{FF2B5EF4-FFF2-40B4-BE49-F238E27FC236}">
                <a16:creationId xmlns:a16="http://schemas.microsoft.com/office/drawing/2014/main" id="{233DA258-F606-2380-C82D-F749C86F81C9}"/>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19463" name="Rectangle 7">
            <a:extLst>
              <a:ext uri="{FF2B5EF4-FFF2-40B4-BE49-F238E27FC236}">
                <a16:creationId xmlns:a16="http://schemas.microsoft.com/office/drawing/2014/main" id="{D751B1E0-252B-2815-0EA1-BA6248AEF694}"/>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19464" name="Rectangle 8">
            <a:extLst>
              <a:ext uri="{FF2B5EF4-FFF2-40B4-BE49-F238E27FC236}">
                <a16:creationId xmlns:a16="http://schemas.microsoft.com/office/drawing/2014/main" id="{6DF447F8-7483-B0F8-ABF7-AEC32475AF59}"/>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19465" name="Rectangle 9">
            <a:extLst>
              <a:ext uri="{FF2B5EF4-FFF2-40B4-BE49-F238E27FC236}">
                <a16:creationId xmlns:a16="http://schemas.microsoft.com/office/drawing/2014/main" id="{960DBEFC-B19E-C329-9FF1-D0EB362DED6B}"/>
              </a:ext>
            </a:extLst>
          </p:cNvPr>
          <p:cNvSpPr>
            <a:spLocks noChangeArrowheads="1"/>
          </p:cNvSpPr>
          <p:nvPr/>
        </p:nvSpPr>
        <p:spPr bwMode="auto">
          <a:xfrm>
            <a:off x="80010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19466" name="Rectangle 10">
            <a:extLst>
              <a:ext uri="{FF2B5EF4-FFF2-40B4-BE49-F238E27FC236}">
                <a16:creationId xmlns:a16="http://schemas.microsoft.com/office/drawing/2014/main" id="{12A23583-11DE-9DFF-AE8E-84D2B2486272}"/>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19467" name="Text Box 11">
            <a:extLst>
              <a:ext uri="{FF2B5EF4-FFF2-40B4-BE49-F238E27FC236}">
                <a16:creationId xmlns:a16="http://schemas.microsoft.com/office/drawing/2014/main" id="{F56571E4-A891-318E-157A-983D6FF2C41B}"/>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19468" name="Text Box 12">
            <a:extLst>
              <a:ext uri="{FF2B5EF4-FFF2-40B4-BE49-F238E27FC236}">
                <a16:creationId xmlns:a16="http://schemas.microsoft.com/office/drawing/2014/main" id="{99BF4788-1B73-D4DD-0C4D-0B13E91F35E4}"/>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19469" name="Text Box 13">
            <a:extLst>
              <a:ext uri="{FF2B5EF4-FFF2-40B4-BE49-F238E27FC236}">
                <a16:creationId xmlns:a16="http://schemas.microsoft.com/office/drawing/2014/main" id="{7816827A-DE7F-049A-9B6F-1333E1212434}"/>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19470" name="Text Box 14">
            <a:extLst>
              <a:ext uri="{FF2B5EF4-FFF2-40B4-BE49-F238E27FC236}">
                <a16:creationId xmlns:a16="http://schemas.microsoft.com/office/drawing/2014/main" id="{AD23F52F-8526-9BBF-F9C8-BE42D9991CC0}"/>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19471" name="Line 15">
            <a:extLst>
              <a:ext uri="{FF2B5EF4-FFF2-40B4-BE49-F238E27FC236}">
                <a16:creationId xmlns:a16="http://schemas.microsoft.com/office/drawing/2014/main" id="{B397F22A-7183-D45A-9379-C30022A3D7EF}"/>
              </a:ext>
            </a:extLst>
          </p:cNvPr>
          <p:cNvSpPr>
            <a:spLocks noChangeShapeType="1"/>
          </p:cNvSpPr>
          <p:nvPr/>
        </p:nvSpPr>
        <p:spPr bwMode="auto">
          <a:xfrm flipV="1">
            <a:off x="80772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9472" name="Line 16">
            <a:extLst>
              <a:ext uri="{FF2B5EF4-FFF2-40B4-BE49-F238E27FC236}">
                <a16:creationId xmlns:a16="http://schemas.microsoft.com/office/drawing/2014/main" id="{7FB2A544-5112-AD79-069C-022672DA38B3}"/>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19473" name="Text Box 17">
            <a:extLst>
              <a:ext uri="{FF2B5EF4-FFF2-40B4-BE49-F238E27FC236}">
                <a16:creationId xmlns:a16="http://schemas.microsoft.com/office/drawing/2014/main" id="{0A9B4389-41D0-6F6C-9EFD-0FB18D0B426A}"/>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19474" name="Line 18">
            <a:extLst>
              <a:ext uri="{FF2B5EF4-FFF2-40B4-BE49-F238E27FC236}">
                <a16:creationId xmlns:a16="http://schemas.microsoft.com/office/drawing/2014/main" id="{4F76CEEB-0066-1BE7-A37E-1FC91206D22D}"/>
              </a:ext>
            </a:extLst>
          </p:cNvPr>
          <p:cNvSpPr>
            <a:spLocks noChangeShapeType="1"/>
          </p:cNvSpPr>
          <p:nvPr/>
        </p:nvSpPr>
        <p:spPr bwMode="auto">
          <a:xfrm>
            <a:off x="2133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8B3F53E-493C-556A-E21E-E02324124196}"/>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0483" name="Rectangle 3">
            <a:extLst>
              <a:ext uri="{FF2B5EF4-FFF2-40B4-BE49-F238E27FC236}">
                <a16:creationId xmlns:a16="http://schemas.microsoft.com/office/drawing/2014/main" id="{EA283229-D297-C307-6E1A-3958FEA070F5}"/>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0484" name="Rectangle 4">
            <a:extLst>
              <a:ext uri="{FF2B5EF4-FFF2-40B4-BE49-F238E27FC236}">
                <a16:creationId xmlns:a16="http://schemas.microsoft.com/office/drawing/2014/main" id="{31428950-591A-5585-F836-9B192DF0DAA6}"/>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0485" name="Rectangle 5">
            <a:extLst>
              <a:ext uri="{FF2B5EF4-FFF2-40B4-BE49-F238E27FC236}">
                <a16:creationId xmlns:a16="http://schemas.microsoft.com/office/drawing/2014/main" id="{4704B5C6-24B4-C5CB-C27A-16A56E130B43}"/>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0486" name="Rectangle 6">
            <a:extLst>
              <a:ext uri="{FF2B5EF4-FFF2-40B4-BE49-F238E27FC236}">
                <a16:creationId xmlns:a16="http://schemas.microsoft.com/office/drawing/2014/main" id="{F99B2449-D856-FD66-C2C5-F6E3241414B3}"/>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0487" name="Rectangle 7">
            <a:extLst>
              <a:ext uri="{FF2B5EF4-FFF2-40B4-BE49-F238E27FC236}">
                <a16:creationId xmlns:a16="http://schemas.microsoft.com/office/drawing/2014/main" id="{4266D768-2C42-7E64-812D-8B7049EEA3DC}"/>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0488" name="Rectangle 8">
            <a:extLst>
              <a:ext uri="{FF2B5EF4-FFF2-40B4-BE49-F238E27FC236}">
                <a16:creationId xmlns:a16="http://schemas.microsoft.com/office/drawing/2014/main" id="{45A9BB70-AE71-9F94-7AB3-F96D797DDB73}"/>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0489" name="Rectangle 9">
            <a:extLst>
              <a:ext uri="{FF2B5EF4-FFF2-40B4-BE49-F238E27FC236}">
                <a16:creationId xmlns:a16="http://schemas.microsoft.com/office/drawing/2014/main" id="{D01AEE36-7B4D-5AB9-7A23-4B59945B7B22}"/>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0490" name="Rectangle 10">
            <a:extLst>
              <a:ext uri="{FF2B5EF4-FFF2-40B4-BE49-F238E27FC236}">
                <a16:creationId xmlns:a16="http://schemas.microsoft.com/office/drawing/2014/main" id="{EC117580-988F-A12E-0ADA-DE87B29E19BF}"/>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0491" name="Text Box 11">
            <a:extLst>
              <a:ext uri="{FF2B5EF4-FFF2-40B4-BE49-F238E27FC236}">
                <a16:creationId xmlns:a16="http://schemas.microsoft.com/office/drawing/2014/main" id="{C1BC5C7A-7841-AC7A-C2B3-6CAB87F46B65}"/>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0492" name="Text Box 12">
            <a:extLst>
              <a:ext uri="{FF2B5EF4-FFF2-40B4-BE49-F238E27FC236}">
                <a16:creationId xmlns:a16="http://schemas.microsoft.com/office/drawing/2014/main" id="{9B614598-ABEC-47C3-9C69-93001DCF5518}"/>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0493" name="Text Box 13">
            <a:extLst>
              <a:ext uri="{FF2B5EF4-FFF2-40B4-BE49-F238E27FC236}">
                <a16:creationId xmlns:a16="http://schemas.microsoft.com/office/drawing/2014/main" id="{B2351204-CB0E-5A20-1B03-C7987A82879F}"/>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0494" name="Text Box 14">
            <a:extLst>
              <a:ext uri="{FF2B5EF4-FFF2-40B4-BE49-F238E27FC236}">
                <a16:creationId xmlns:a16="http://schemas.microsoft.com/office/drawing/2014/main" id="{FB8CDB68-2B79-62E3-7747-2711480D0653}"/>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0495" name="Line 15">
            <a:extLst>
              <a:ext uri="{FF2B5EF4-FFF2-40B4-BE49-F238E27FC236}">
                <a16:creationId xmlns:a16="http://schemas.microsoft.com/office/drawing/2014/main" id="{3C3899BA-F998-0339-69D6-3DC54B7A33BF}"/>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0496" name="Line 16">
            <a:extLst>
              <a:ext uri="{FF2B5EF4-FFF2-40B4-BE49-F238E27FC236}">
                <a16:creationId xmlns:a16="http://schemas.microsoft.com/office/drawing/2014/main" id="{9B77D6C7-67CC-C98F-3B91-F63F31F37156}"/>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0497" name="Text Box 17">
            <a:extLst>
              <a:ext uri="{FF2B5EF4-FFF2-40B4-BE49-F238E27FC236}">
                <a16:creationId xmlns:a16="http://schemas.microsoft.com/office/drawing/2014/main" id="{49A9A680-A913-0B8D-F55C-DC03F6C9ECF5}"/>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0498" name="Line 18">
            <a:extLst>
              <a:ext uri="{FF2B5EF4-FFF2-40B4-BE49-F238E27FC236}">
                <a16:creationId xmlns:a16="http://schemas.microsoft.com/office/drawing/2014/main" id="{8B4EC9FB-D203-5B5B-F460-36E046D41DF0}"/>
              </a:ext>
            </a:extLst>
          </p:cNvPr>
          <p:cNvSpPr>
            <a:spLocks noChangeShapeType="1"/>
          </p:cNvSpPr>
          <p:nvPr/>
        </p:nvSpPr>
        <p:spPr bwMode="auto">
          <a:xfrm>
            <a:off x="2133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B610455-CB32-5410-95F6-AA82973CD1C1}"/>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1507" name="Rectangle 3">
            <a:extLst>
              <a:ext uri="{FF2B5EF4-FFF2-40B4-BE49-F238E27FC236}">
                <a16:creationId xmlns:a16="http://schemas.microsoft.com/office/drawing/2014/main" id="{3EBD9DFD-501D-A50F-FD8A-B564753E38EC}"/>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1508" name="Rectangle 4">
            <a:extLst>
              <a:ext uri="{FF2B5EF4-FFF2-40B4-BE49-F238E27FC236}">
                <a16:creationId xmlns:a16="http://schemas.microsoft.com/office/drawing/2014/main" id="{29AC3C91-8486-5705-1286-C2ADC4F76191}"/>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1509" name="Rectangle 5">
            <a:extLst>
              <a:ext uri="{FF2B5EF4-FFF2-40B4-BE49-F238E27FC236}">
                <a16:creationId xmlns:a16="http://schemas.microsoft.com/office/drawing/2014/main" id="{FCAF0F9B-28C6-4542-8EF3-515D5668775F}"/>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1510" name="Rectangle 6">
            <a:extLst>
              <a:ext uri="{FF2B5EF4-FFF2-40B4-BE49-F238E27FC236}">
                <a16:creationId xmlns:a16="http://schemas.microsoft.com/office/drawing/2014/main" id="{8B8E19CE-EF32-22AA-BC0B-136C03B2D714}"/>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1511" name="Rectangle 7">
            <a:extLst>
              <a:ext uri="{FF2B5EF4-FFF2-40B4-BE49-F238E27FC236}">
                <a16:creationId xmlns:a16="http://schemas.microsoft.com/office/drawing/2014/main" id="{0CCD7B98-AFBE-6784-956F-226C9243C75F}"/>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1512" name="Rectangle 8">
            <a:extLst>
              <a:ext uri="{FF2B5EF4-FFF2-40B4-BE49-F238E27FC236}">
                <a16:creationId xmlns:a16="http://schemas.microsoft.com/office/drawing/2014/main" id="{5DF21D0B-4CB9-2D0C-60D8-E19CC983749E}"/>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1513" name="Rectangle 9">
            <a:extLst>
              <a:ext uri="{FF2B5EF4-FFF2-40B4-BE49-F238E27FC236}">
                <a16:creationId xmlns:a16="http://schemas.microsoft.com/office/drawing/2014/main" id="{1A927539-6856-915B-B319-5900CFE8331C}"/>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1514" name="Rectangle 10">
            <a:extLst>
              <a:ext uri="{FF2B5EF4-FFF2-40B4-BE49-F238E27FC236}">
                <a16:creationId xmlns:a16="http://schemas.microsoft.com/office/drawing/2014/main" id="{83CF4532-A81A-F116-56D9-0AACDE5A0A53}"/>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1515" name="Text Box 11">
            <a:extLst>
              <a:ext uri="{FF2B5EF4-FFF2-40B4-BE49-F238E27FC236}">
                <a16:creationId xmlns:a16="http://schemas.microsoft.com/office/drawing/2014/main" id="{C0BDB047-85BB-A946-8A7E-ABDA4CE2C9D1}"/>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1516" name="Text Box 12">
            <a:extLst>
              <a:ext uri="{FF2B5EF4-FFF2-40B4-BE49-F238E27FC236}">
                <a16:creationId xmlns:a16="http://schemas.microsoft.com/office/drawing/2014/main" id="{7FA9E2B6-4A6F-0F10-EB07-A322ACD52183}"/>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1517" name="Text Box 13">
            <a:extLst>
              <a:ext uri="{FF2B5EF4-FFF2-40B4-BE49-F238E27FC236}">
                <a16:creationId xmlns:a16="http://schemas.microsoft.com/office/drawing/2014/main" id="{A9DB1EB1-2DC5-4EED-B241-B2F87011D4B3}"/>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1518" name="Text Box 14">
            <a:extLst>
              <a:ext uri="{FF2B5EF4-FFF2-40B4-BE49-F238E27FC236}">
                <a16:creationId xmlns:a16="http://schemas.microsoft.com/office/drawing/2014/main" id="{5DF67B93-9103-56F8-FCBB-C63C714EB41A}"/>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1519" name="Line 15">
            <a:extLst>
              <a:ext uri="{FF2B5EF4-FFF2-40B4-BE49-F238E27FC236}">
                <a16:creationId xmlns:a16="http://schemas.microsoft.com/office/drawing/2014/main" id="{6C5EB51F-96B8-3EBD-DD3B-5D4555E11CB4}"/>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1520" name="Line 16">
            <a:extLst>
              <a:ext uri="{FF2B5EF4-FFF2-40B4-BE49-F238E27FC236}">
                <a16:creationId xmlns:a16="http://schemas.microsoft.com/office/drawing/2014/main" id="{7F7AF66F-2AD9-FD54-9B14-57152424478F}"/>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1521" name="Text Box 17">
            <a:extLst>
              <a:ext uri="{FF2B5EF4-FFF2-40B4-BE49-F238E27FC236}">
                <a16:creationId xmlns:a16="http://schemas.microsoft.com/office/drawing/2014/main" id="{7CB8A917-FFCC-FBF7-55F3-A64E0AC090CA}"/>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1522" name="Line 18">
            <a:extLst>
              <a:ext uri="{FF2B5EF4-FFF2-40B4-BE49-F238E27FC236}">
                <a16:creationId xmlns:a16="http://schemas.microsoft.com/office/drawing/2014/main" id="{B7D3496C-6AA4-1701-ADF5-9BFE7F1FD483}"/>
              </a:ext>
            </a:extLst>
          </p:cNvPr>
          <p:cNvSpPr>
            <a:spLocks noChangeShapeType="1"/>
          </p:cNvSpPr>
          <p:nvPr/>
        </p:nvSpPr>
        <p:spPr bwMode="auto">
          <a:xfrm>
            <a:off x="2133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1523" name="Freeform 19">
            <a:extLst>
              <a:ext uri="{FF2B5EF4-FFF2-40B4-BE49-F238E27FC236}">
                <a16:creationId xmlns:a16="http://schemas.microsoft.com/office/drawing/2014/main" id="{52B71477-9E74-5FC6-6677-73CE26EB99F2}"/>
              </a:ext>
            </a:extLst>
          </p:cNvPr>
          <p:cNvSpPr>
            <a:spLocks/>
          </p:cNvSpPr>
          <p:nvPr/>
        </p:nvSpPr>
        <p:spPr bwMode="auto">
          <a:xfrm>
            <a:off x="6477000" y="3733800"/>
            <a:ext cx="1219200" cy="457200"/>
          </a:xfrm>
          <a:custGeom>
            <a:avLst/>
            <a:gdLst>
              <a:gd name="T0" fmla="*/ 0 w 1592"/>
              <a:gd name="T1" fmla="*/ 373271143 h 560"/>
              <a:gd name="T2" fmla="*/ 225213504 w 1592"/>
              <a:gd name="T3" fmla="*/ 53324216 h 560"/>
              <a:gd name="T4" fmla="*/ 816399908 w 1592"/>
              <a:gd name="T5" fmla="*/ 53324216 h 560"/>
              <a:gd name="T6" fmla="*/ 929006659 w 1592"/>
              <a:gd name="T7" fmla="*/ 373271143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7">
            <a:extLst>
              <a:ext uri="{FF2B5EF4-FFF2-40B4-BE49-F238E27FC236}">
                <a16:creationId xmlns:a16="http://schemas.microsoft.com/office/drawing/2014/main" id="{8514730D-02C6-63AB-F53D-D21BE43CF185}"/>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2531" name="Rectangle 2">
            <a:extLst>
              <a:ext uri="{FF2B5EF4-FFF2-40B4-BE49-F238E27FC236}">
                <a16:creationId xmlns:a16="http://schemas.microsoft.com/office/drawing/2014/main" id="{D78BD50E-A5A8-AA53-B200-5E031718A1C8}"/>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2532" name="Rectangle 3">
            <a:extLst>
              <a:ext uri="{FF2B5EF4-FFF2-40B4-BE49-F238E27FC236}">
                <a16:creationId xmlns:a16="http://schemas.microsoft.com/office/drawing/2014/main" id="{BB6D4373-8D25-C1A2-8117-8CA1BAF3C480}"/>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2533" name="Rectangle 4">
            <a:extLst>
              <a:ext uri="{FF2B5EF4-FFF2-40B4-BE49-F238E27FC236}">
                <a16:creationId xmlns:a16="http://schemas.microsoft.com/office/drawing/2014/main" id="{E4475484-5ED4-FC18-51C2-9994396B2C24}"/>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2534" name="Rectangle 5">
            <a:extLst>
              <a:ext uri="{FF2B5EF4-FFF2-40B4-BE49-F238E27FC236}">
                <a16:creationId xmlns:a16="http://schemas.microsoft.com/office/drawing/2014/main" id="{EF74FF2D-04F4-4F1F-AD2D-F822928E786C}"/>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2535" name="Rectangle 6">
            <a:extLst>
              <a:ext uri="{FF2B5EF4-FFF2-40B4-BE49-F238E27FC236}">
                <a16:creationId xmlns:a16="http://schemas.microsoft.com/office/drawing/2014/main" id="{D473E497-9478-9491-77AC-D0FD18F70947}"/>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2536" name="Rectangle 7">
            <a:extLst>
              <a:ext uri="{FF2B5EF4-FFF2-40B4-BE49-F238E27FC236}">
                <a16:creationId xmlns:a16="http://schemas.microsoft.com/office/drawing/2014/main" id="{BB7A5252-DF2F-D7BE-805C-EE81EC7D5F8C}"/>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2537" name="Rectangle 8">
            <a:extLst>
              <a:ext uri="{FF2B5EF4-FFF2-40B4-BE49-F238E27FC236}">
                <a16:creationId xmlns:a16="http://schemas.microsoft.com/office/drawing/2014/main" id="{6ECBEB88-A64D-A8AA-0F45-7456892A3E61}"/>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2538" name="Rectangle 9">
            <a:extLst>
              <a:ext uri="{FF2B5EF4-FFF2-40B4-BE49-F238E27FC236}">
                <a16:creationId xmlns:a16="http://schemas.microsoft.com/office/drawing/2014/main" id="{227B70C8-CBA5-03DB-8020-80755CE60410}"/>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2539" name="Rectangle 10">
            <a:extLst>
              <a:ext uri="{FF2B5EF4-FFF2-40B4-BE49-F238E27FC236}">
                <a16:creationId xmlns:a16="http://schemas.microsoft.com/office/drawing/2014/main" id="{792ED04B-45B8-9921-F572-0C5B198A67C6}"/>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2540" name="Text Box 11">
            <a:extLst>
              <a:ext uri="{FF2B5EF4-FFF2-40B4-BE49-F238E27FC236}">
                <a16:creationId xmlns:a16="http://schemas.microsoft.com/office/drawing/2014/main" id="{82F9E9AD-D81F-63A6-E823-203134FFE83D}"/>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2541" name="Text Box 12">
            <a:extLst>
              <a:ext uri="{FF2B5EF4-FFF2-40B4-BE49-F238E27FC236}">
                <a16:creationId xmlns:a16="http://schemas.microsoft.com/office/drawing/2014/main" id="{F3BED823-B844-E76A-33E5-5FD1D08ED97C}"/>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2542" name="Text Box 13">
            <a:extLst>
              <a:ext uri="{FF2B5EF4-FFF2-40B4-BE49-F238E27FC236}">
                <a16:creationId xmlns:a16="http://schemas.microsoft.com/office/drawing/2014/main" id="{04E50D30-7A30-FF86-5B63-2BB799B2DD99}"/>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2543" name="Text Box 14">
            <a:extLst>
              <a:ext uri="{FF2B5EF4-FFF2-40B4-BE49-F238E27FC236}">
                <a16:creationId xmlns:a16="http://schemas.microsoft.com/office/drawing/2014/main" id="{35B25480-8398-65BF-A59C-04E9A232C422}"/>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2544" name="Line 15">
            <a:extLst>
              <a:ext uri="{FF2B5EF4-FFF2-40B4-BE49-F238E27FC236}">
                <a16:creationId xmlns:a16="http://schemas.microsoft.com/office/drawing/2014/main" id="{63C244B1-8EC3-C0BC-69BD-74339D8C488C}"/>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2545" name="Line 16">
            <a:extLst>
              <a:ext uri="{FF2B5EF4-FFF2-40B4-BE49-F238E27FC236}">
                <a16:creationId xmlns:a16="http://schemas.microsoft.com/office/drawing/2014/main" id="{3EE2197A-004A-71FF-DA9F-FFBBBB5EB846}"/>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2546" name="Line 18">
            <a:extLst>
              <a:ext uri="{FF2B5EF4-FFF2-40B4-BE49-F238E27FC236}">
                <a16:creationId xmlns:a16="http://schemas.microsoft.com/office/drawing/2014/main" id="{4949DB00-064E-1E38-87B0-F20EB56CFE6C}"/>
              </a:ext>
            </a:extLst>
          </p:cNvPr>
          <p:cNvSpPr>
            <a:spLocks noChangeShapeType="1"/>
          </p:cNvSpPr>
          <p:nvPr/>
        </p:nvSpPr>
        <p:spPr bwMode="auto">
          <a:xfrm>
            <a:off x="2133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2547" name="Freeform 19">
            <a:extLst>
              <a:ext uri="{FF2B5EF4-FFF2-40B4-BE49-F238E27FC236}">
                <a16:creationId xmlns:a16="http://schemas.microsoft.com/office/drawing/2014/main" id="{A648AC30-3235-1F1B-F2A1-29347F435CAF}"/>
              </a:ext>
            </a:extLst>
          </p:cNvPr>
          <p:cNvSpPr>
            <a:spLocks/>
          </p:cNvSpPr>
          <p:nvPr/>
        </p:nvSpPr>
        <p:spPr bwMode="auto">
          <a:xfrm>
            <a:off x="6477000" y="3733800"/>
            <a:ext cx="1219200" cy="457200"/>
          </a:xfrm>
          <a:custGeom>
            <a:avLst/>
            <a:gdLst>
              <a:gd name="T0" fmla="*/ 0 w 1592"/>
              <a:gd name="T1" fmla="*/ 373271143 h 560"/>
              <a:gd name="T2" fmla="*/ 225213504 w 1592"/>
              <a:gd name="T3" fmla="*/ 53324216 h 560"/>
              <a:gd name="T4" fmla="*/ 816399908 w 1592"/>
              <a:gd name="T5" fmla="*/ 53324216 h 560"/>
              <a:gd name="T6" fmla="*/ 929006659 w 1592"/>
              <a:gd name="T7" fmla="*/ 373271143 h 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92" h="560">
                <a:moveTo>
                  <a:pt x="0" y="560"/>
                </a:moveTo>
                <a:cubicBezTo>
                  <a:pt x="76" y="360"/>
                  <a:pt x="152" y="160"/>
                  <a:pt x="384" y="80"/>
                </a:cubicBezTo>
                <a:cubicBezTo>
                  <a:pt x="616" y="0"/>
                  <a:pt x="1192" y="0"/>
                  <a:pt x="1392" y="80"/>
                </a:cubicBezTo>
                <a:cubicBezTo>
                  <a:pt x="1592" y="160"/>
                  <a:pt x="1588" y="360"/>
                  <a:pt x="1584" y="560"/>
                </a:cubicBezTo>
              </a:path>
            </a:pathLst>
          </a:custGeom>
          <a:noFill/>
          <a:ln w="38100" cmpd="sng">
            <a:solidFill>
              <a:srgbClr val="FF3300"/>
            </a:solidFill>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52D4565E-6BFB-A536-E231-394B35D52254}"/>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3555" name="Rectangle 3">
            <a:extLst>
              <a:ext uri="{FF2B5EF4-FFF2-40B4-BE49-F238E27FC236}">
                <a16:creationId xmlns:a16="http://schemas.microsoft.com/office/drawing/2014/main" id="{CEA1544B-C83B-CF74-312A-A61741A04F7A}"/>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3556" name="Rectangle 4">
            <a:extLst>
              <a:ext uri="{FF2B5EF4-FFF2-40B4-BE49-F238E27FC236}">
                <a16:creationId xmlns:a16="http://schemas.microsoft.com/office/drawing/2014/main" id="{1A5BB57A-73B8-2BD1-BEE9-C68CB148293E}"/>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3557" name="Rectangle 5">
            <a:extLst>
              <a:ext uri="{FF2B5EF4-FFF2-40B4-BE49-F238E27FC236}">
                <a16:creationId xmlns:a16="http://schemas.microsoft.com/office/drawing/2014/main" id="{AF246F08-72D3-5F3C-7CB0-F3B63D8BDCFB}"/>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3558" name="Rectangle 6">
            <a:extLst>
              <a:ext uri="{FF2B5EF4-FFF2-40B4-BE49-F238E27FC236}">
                <a16:creationId xmlns:a16="http://schemas.microsoft.com/office/drawing/2014/main" id="{F171F51F-E32A-59C5-16E6-3D6A357CCD0D}"/>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3559" name="Rectangle 7">
            <a:extLst>
              <a:ext uri="{FF2B5EF4-FFF2-40B4-BE49-F238E27FC236}">
                <a16:creationId xmlns:a16="http://schemas.microsoft.com/office/drawing/2014/main" id="{2B278579-4321-88C6-4F00-E705305785B3}"/>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3560" name="Rectangle 8">
            <a:extLst>
              <a:ext uri="{FF2B5EF4-FFF2-40B4-BE49-F238E27FC236}">
                <a16:creationId xmlns:a16="http://schemas.microsoft.com/office/drawing/2014/main" id="{92438B18-AD9B-CD93-7A55-59595B2753CD}"/>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3561" name="Rectangle 9">
            <a:extLst>
              <a:ext uri="{FF2B5EF4-FFF2-40B4-BE49-F238E27FC236}">
                <a16:creationId xmlns:a16="http://schemas.microsoft.com/office/drawing/2014/main" id="{43BBE713-A35F-757E-78FC-6C3F3301C3CC}"/>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3562" name="Rectangle 10">
            <a:extLst>
              <a:ext uri="{FF2B5EF4-FFF2-40B4-BE49-F238E27FC236}">
                <a16:creationId xmlns:a16="http://schemas.microsoft.com/office/drawing/2014/main" id="{C7E28C6B-2983-6FBB-6859-00352EFCEE19}"/>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3563" name="Rectangle 11">
            <a:extLst>
              <a:ext uri="{FF2B5EF4-FFF2-40B4-BE49-F238E27FC236}">
                <a16:creationId xmlns:a16="http://schemas.microsoft.com/office/drawing/2014/main" id="{47E17296-C58A-E9AC-061E-122086C724E7}"/>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3564" name="Text Box 12">
            <a:extLst>
              <a:ext uri="{FF2B5EF4-FFF2-40B4-BE49-F238E27FC236}">
                <a16:creationId xmlns:a16="http://schemas.microsoft.com/office/drawing/2014/main" id="{58730054-CF7A-3534-CFCC-4C1A8E5D7CDE}"/>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3565" name="Text Box 13">
            <a:extLst>
              <a:ext uri="{FF2B5EF4-FFF2-40B4-BE49-F238E27FC236}">
                <a16:creationId xmlns:a16="http://schemas.microsoft.com/office/drawing/2014/main" id="{ECD6C4BC-D15F-4704-1AA7-FC425CCA15AD}"/>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3566" name="Text Box 14">
            <a:extLst>
              <a:ext uri="{FF2B5EF4-FFF2-40B4-BE49-F238E27FC236}">
                <a16:creationId xmlns:a16="http://schemas.microsoft.com/office/drawing/2014/main" id="{12715DFA-8B99-02C8-FB6D-07883F695FE6}"/>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3567" name="Text Box 15">
            <a:extLst>
              <a:ext uri="{FF2B5EF4-FFF2-40B4-BE49-F238E27FC236}">
                <a16:creationId xmlns:a16="http://schemas.microsoft.com/office/drawing/2014/main" id="{DECEB44D-A90D-8900-7B11-D2FE30CB3C2E}"/>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3568" name="Line 16">
            <a:extLst>
              <a:ext uri="{FF2B5EF4-FFF2-40B4-BE49-F238E27FC236}">
                <a16:creationId xmlns:a16="http://schemas.microsoft.com/office/drawing/2014/main" id="{7F181D85-3E3B-9DEE-5B90-4BD689BEB7F7}"/>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3569" name="Line 17">
            <a:extLst>
              <a:ext uri="{FF2B5EF4-FFF2-40B4-BE49-F238E27FC236}">
                <a16:creationId xmlns:a16="http://schemas.microsoft.com/office/drawing/2014/main" id="{F9217071-47C1-EA9D-0849-AA02A40A269B}"/>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3570" name="Line 18">
            <a:extLst>
              <a:ext uri="{FF2B5EF4-FFF2-40B4-BE49-F238E27FC236}">
                <a16:creationId xmlns:a16="http://schemas.microsoft.com/office/drawing/2014/main" id="{DFEF13A1-EFB6-B50C-6442-A64A33038CA3}"/>
              </a:ext>
            </a:extLst>
          </p:cNvPr>
          <p:cNvSpPr>
            <a:spLocks noChangeShapeType="1"/>
          </p:cNvSpPr>
          <p:nvPr/>
        </p:nvSpPr>
        <p:spPr bwMode="auto">
          <a:xfrm>
            <a:off x="2133600" y="3352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0945A2DB-45F4-9320-B8F4-4ACBD9E69A97}"/>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4579" name="Rectangle 3">
            <a:extLst>
              <a:ext uri="{FF2B5EF4-FFF2-40B4-BE49-F238E27FC236}">
                <a16:creationId xmlns:a16="http://schemas.microsoft.com/office/drawing/2014/main" id="{D20328F9-1D7E-E0D5-92A6-CED2E42E3CCD}"/>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4580" name="Rectangle 4">
            <a:extLst>
              <a:ext uri="{FF2B5EF4-FFF2-40B4-BE49-F238E27FC236}">
                <a16:creationId xmlns:a16="http://schemas.microsoft.com/office/drawing/2014/main" id="{7B76DE45-165A-D07D-EC1F-FEC4EF8CC4F3}"/>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4581" name="Rectangle 5">
            <a:extLst>
              <a:ext uri="{FF2B5EF4-FFF2-40B4-BE49-F238E27FC236}">
                <a16:creationId xmlns:a16="http://schemas.microsoft.com/office/drawing/2014/main" id="{BFE26051-F290-6CD6-72A9-3DF21BDDC169}"/>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4582" name="Rectangle 6">
            <a:extLst>
              <a:ext uri="{FF2B5EF4-FFF2-40B4-BE49-F238E27FC236}">
                <a16:creationId xmlns:a16="http://schemas.microsoft.com/office/drawing/2014/main" id="{BECBAD1B-C7E0-67F4-3D6A-484CACAFD688}"/>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4583" name="Rectangle 7">
            <a:extLst>
              <a:ext uri="{FF2B5EF4-FFF2-40B4-BE49-F238E27FC236}">
                <a16:creationId xmlns:a16="http://schemas.microsoft.com/office/drawing/2014/main" id="{C8CABCA5-47A6-657F-A2C4-258CB063822B}"/>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4584" name="Rectangle 8">
            <a:extLst>
              <a:ext uri="{FF2B5EF4-FFF2-40B4-BE49-F238E27FC236}">
                <a16:creationId xmlns:a16="http://schemas.microsoft.com/office/drawing/2014/main" id="{FDDB9180-873B-DE3C-C6D4-D70FD0E291EB}"/>
              </a:ext>
            </a:extLst>
          </p:cNvPr>
          <p:cNvSpPr>
            <a:spLocks noChangeArrowheads="1"/>
          </p:cNvSpPr>
          <p:nvPr/>
        </p:nvSpPr>
        <p:spPr bwMode="auto">
          <a:xfrm>
            <a:off x="67818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4585" name="Rectangle 9">
            <a:extLst>
              <a:ext uri="{FF2B5EF4-FFF2-40B4-BE49-F238E27FC236}">
                <a16:creationId xmlns:a16="http://schemas.microsoft.com/office/drawing/2014/main" id="{2A29F5A8-C00E-450F-878E-0B697756A7BD}"/>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4586" name="Rectangle 10">
            <a:extLst>
              <a:ext uri="{FF2B5EF4-FFF2-40B4-BE49-F238E27FC236}">
                <a16:creationId xmlns:a16="http://schemas.microsoft.com/office/drawing/2014/main" id="{E72775DE-4A29-41FB-98B2-355E52CCC83C}"/>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4587" name="Rectangle 11">
            <a:extLst>
              <a:ext uri="{FF2B5EF4-FFF2-40B4-BE49-F238E27FC236}">
                <a16:creationId xmlns:a16="http://schemas.microsoft.com/office/drawing/2014/main" id="{C5619111-15A4-19FF-93CA-8A7F2CE7808B}"/>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4588" name="Text Box 12">
            <a:extLst>
              <a:ext uri="{FF2B5EF4-FFF2-40B4-BE49-F238E27FC236}">
                <a16:creationId xmlns:a16="http://schemas.microsoft.com/office/drawing/2014/main" id="{231CB1EE-4CFE-6600-3D47-76CE6B599446}"/>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4589" name="Text Box 13">
            <a:extLst>
              <a:ext uri="{FF2B5EF4-FFF2-40B4-BE49-F238E27FC236}">
                <a16:creationId xmlns:a16="http://schemas.microsoft.com/office/drawing/2014/main" id="{8FEB90A4-A5E3-728E-0D3F-463663C9EECF}"/>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4590" name="Text Box 14">
            <a:extLst>
              <a:ext uri="{FF2B5EF4-FFF2-40B4-BE49-F238E27FC236}">
                <a16:creationId xmlns:a16="http://schemas.microsoft.com/office/drawing/2014/main" id="{DA322D1B-0513-94B8-87DF-D304443D0572}"/>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4591" name="Text Box 15">
            <a:extLst>
              <a:ext uri="{FF2B5EF4-FFF2-40B4-BE49-F238E27FC236}">
                <a16:creationId xmlns:a16="http://schemas.microsoft.com/office/drawing/2014/main" id="{F51AA825-1515-2849-0016-CE43513F859B}"/>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4592" name="Line 16">
            <a:extLst>
              <a:ext uri="{FF2B5EF4-FFF2-40B4-BE49-F238E27FC236}">
                <a16:creationId xmlns:a16="http://schemas.microsoft.com/office/drawing/2014/main" id="{F6562021-A83A-3B20-11F2-E98718A1885B}"/>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4593" name="Line 17">
            <a:extLst>
              <a:ext uri="{FF2B5EF4-FFF2-40B4-BE49-F238E27FC236}">
                <a16:creationId xmlns:a16="http://schemas.microsoft.com/office/drawing/2014/main" id="{32EAF038-F419-5ECF-D714-56ACC6049CC7}"/>
              </a:ext>
            </a:extLst>
          </p:cNvPr>
          <p:cNvSpPr>
            <a:spLocks noChangeShapeType="1"/>
          </p:cNvSpPr>
          <p:nvPr/>
        </p:nvSpPr>
        <p:spPr bwMode="auto">
          <a:xfrm flipV="1">
            <a:off x="6248400" y="5257800"/>
            <a:ext cx="228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4594" name="Line 18">
            <a:extLst>
              <a:ext uri="{FF2B5EF4-FFF2-40B4-BE49-F238E27FC236}">
                <a16:creationId xmlns:a16="http://schemas.microsoft.com/office/drawing/2014/main" id="{172DE4CE-3D88-57F7-2D93-42E8EE751F43}"/>
              </a:ext>
            </a:extLst>
          </p:cNvPr>
          <p:cNvSpPr>
            <a:spLocks noChangeShapeType="1"/>
          </p:cNvSpPr>
          <p:nvPr/>
        </p:nvSpPr>
        <p:spPr bwMode="auto">
          <a:xfrm>
            <a:off x="2133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301" y="650722"/>
            <a:ext cx="10515600" cy="730696"/>
          </a:xfrm>
        </p:spPr>
        <p:txBody>
          <a:bodyPr/>
          <a:lstStyle/>
          <a:p>
            <a:r>
              <a:rPr lang="en-US" sz="4000" b="1" dirty="0">
                <a:solidFill>
                  <a:srgbClr val="002060"/>
                </a:solidFill>
              </a:rPr>
              <a:t>Deterministic Algorithm</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endParaRPr lang="en-US" sz="2000" dirty="0"/>
          </a:p>
          <a:p>
            <a:r>
              <a:rPr lang="en-US" sz="2000" dirty="0"/>
              <a:t>The </a:t>
            </a:r>
            <a:r>
              <a:rPr lang="en-US" sz="2000" b="1" dirty="0">
                <a:solidFill>
                  <a:srgbClr val="002060"/>
                </a:solidFill>
              </a:rPr>
              <a:t>output</a:t>
            </a:r>
            <a:r>
              <a:rPr lang="en-US" sz="2000" dirty="0"/>
              <a:t>  as well as the </a:t>
            </a:r>
            <a:r>
              <a:rPr lang="en-US" sz="2000" b="1" dirty="0">
                <a:solidFill>
                  <a:srgbClr val="002060"/>
                </a:solidFill>
              </a:rPr>
              <a:t>running time </a:t>
            </a:r>
            <a:r>
              <a:rPr lang="en-US" sz="2000" dirty="0"/>
              <a:t>are </a:t>
            </a:r>
            <a:r>
              <a:rPr lang="en-US" sz="2000" b="1" u="sng" dirty="0"/>
              <a:t>functions</a:t>
            </a:r>
            <a:r>
              <a:rPr lang="en-US" sz="2000" u="sng" dirty="0"/>
              <a:t> only of the </a:t>
            </a:r>
            <a:r>
              <a:rPr lang="en-US" sz="2000" b="1" u="sng" dirty="0"/>
              <a:t>input</a:t>
            </a:r>
            <a:r>
              <a:rPr lang="en-US" sz="2000" dirty="0"/>
              <a:t>.</a:t>
            </a:r>
          </a:p>
          <a:p>
            <a:pPr marL="0" indent="0">
              <a:buNone/>
            </a:pP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5" name="Rectangle 4"/>
          <p:cNvSpPr/>
          <p:nvPr/>
        </p:nvSpPr>
        <p:spPr>
          <a:xfrm>
            <a:off x="5334000" y="2133600"/>
            <a:ext cx="15240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62601" y="4431268"/>
            <a:ext cx="1116011" cy="369332"/>
          </a:xfrm>
          <a:prstGeom prst="rect">
            <a:avLst/>
          </a:prstGeom>
          <a:noFill/>
        </p:spPr>
        <p:txBody>
          <a:bodyPr wrap="none" rtlCol="0">
            <a:spAutoFit/>
          </a:bodyPr>
          <a:lstStyle/>
          <a:p>
            <a:r>
              <a:rPr lang="en-US" dirty="0"/>
              <a:t>Algorithm</a:t>
            </a:r>
          </a:p>
        </p:txBody>
      </p:sp>
      <p:grpSp>
        <p:nvGrpSpPr>
          <p:cNvPr id="11" name="Group 10"/>
          <p:cNvGrpSpPr/>
          <p:nvPr/>
        </p:nvGrpSpPr>
        <p:grpSpPr>
          <a:xfrm>
            <a:off x="3581400" y="2895600"/>
            <a:ext cx="1752600" cy="484632"/>
            <a:chOff x="2057400" y="2895600"/>
            <a:chExt cx="1752600" cy="484632"/>
          </a:xfrm>
        </p:grpSpPr>
        <p:sp>
          <p:nvSpPr>
            <p:cNvPr id="6" name="Right Arrow 5"/>
            <p:cNvSpPr/>
            <p:nvPr/>
          </p:nvSpPr>
          <p:spPr>
            <a:xfrm>
              <a:off x="2831592" y="2895600"/>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57400" y="2983468"/>
              <a:ext cx="684803" cy="369332"/>
            </a:xfrm>
            <a:prstGeom prst="rect">
              <a:avLst/>
            </a:prstGeom>
            <a:noFill/>
          </p:spPr>
          <p:txBody>
            <a:bodyPr wrap="none" rtlCol="0">
              <a:spAutoFit/>
            </a:bodyPr>
            <a:lstStyle/>
            <a:p>
              <a:r>
                <a:rPr lang="en-US" dirty="0"/>
                <a:t>Input</a:t>
              </a:r>
            </a:p>
          </p:txBody>
        </p:sp>
      </p:grpSp>
      <p:grpSp>
        <p:nvGrpSpPr>
          <p:cNvPr id="12" name="Group 11"/>
          <p:cNvGrpSpPr/>
          <p:nvPr/>
        </p:nvGrpSpPr>
        <p:grpSpPr>
          <a:xfrm>
            <a:off x="6870192" y="2895600"/>
            <a:ext cx="1911930" cy="484632"/>
            <a:chOff x="5346192" y="2895600"/>
            <a:chExt cx="1911930" cy="484632"/>
          </a:xfrm>
        </p:grpSpPr>
        <p:sp>
          <p:nvSpPr>
            <p:cNvPr id="7" name="Right Arrow 6"/>
            <p:cNvSpPr/>
            <p:nvPr/>
          </p:nvSpPr>
          <p:spPr>
            <a:xfrm>
              <a:off x="5346192" y="2895600"/>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01797" y="2971800"/>
              <a:ext cx="856325" cy="369332"/>
            </a:xfrm>
            <a:prstGeom prst="rect">
              <a:avLst/>
            </a:prstGeom>
            <a:noFill/>
          </p:spPr>
          <p:txBody>
            <a:bodyPr wrap="none" rtlCol="0">
              <a:spAutoFit/>
            </a:bodyPr>
            <a:lstStyle/>
            <a:p>
              <a:r>
                <a:rPr lang="en-US" dirty="0"/>
                <a:t>Output</a:t>
              </a:r>
            </a:p>
          </p:txBody>
        </p:sp>
      </p:grpSp>
    </p:spTree>
    <p:extLst>
      <p:ext uri="{BB962C8B-B14F-4D97-AF65-F5344CB8AC3E}">
        <p14:creationId xmlns:p14="http://schemas.microsoft.com/office/powerpoint/2010/main" val="354769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1000"/>
                                        <p:tgtEl>
                                          <p:spTgt spid="3">
                                            <p:txEl>
                                              <p:pRg st="7" end="7"/>
                                            </p:txEl>
                                          </p:spTgt>
                                        </p:tgtEl>
                                      </p:cBhvr>
                                    </p:animEffect>
                                    <p:anim calcmode="lin" valueType="num">
                                      <p:cBhvr>
                                        <p:cTn id="1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3661B592-5E24-46C7-A230-0C6621F20350}"/>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5603" name="Rectangle 3">
            <a:extLst>
              <a:ext uri="{FF2B5EF4-FFF2-40B4-BE49-F238E27FC236}">
                <a16:creationId xmlns:a16="http://schemas.microsoft.com/office/drawing/2014/main" id="{FF1215CF-B77B-4E90-678C-4470922ED38C}"/>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5604" name="Rectangle 4">
            <a:extLst>
              <a:ext uri="{FF2B5EF4-FFF2-40B4-BE49-F238E27FC236}">
                <a16:creationId xmlns:a16="http://schemas.microsoft.com/office/drawing/2014/main" id="{33AAB5E2-9DE0-E41D-0B60-2DAA04A4E3AA}"/>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5605" name="Rectangle 5">
            <a:extLst>
              <a:ext uri="{FF2B5EF4-FFF2-40B4-BE49-F238E27FC236}">
                <a16:creationId xmlns:a16="http://schemas.microsoft.com/office/drawing/2014/main" id="{75251F4D-888A-8D76-FA4E-CA84F51EA861}"/>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5606" name="Rectangle 6">
            <a:extLst>
              <a:ext uri="{FF2B5EF4-FFF2-40B4-BE49-F238E27FC236}">
                <a16:creationId xmlns:a16="http://schemas.microsoft.com/office/drawing/2014/main" id="{6D16A56F-E20D-B2CD-91FD-32A76561E6E8}"/>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5607" name="Rectangle 7">
            <a:extLst>
              <a:ext uri="{FF2B5EF4-FFF2-40B4-BE49-F238E27FC236}">
                <a16:creationId xmlns:a16="http://schemas.microsoft.com/office/drawing/2014/main" id="{7E231D29-385C-CE8C-98BD-166A4886D774}"/>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5608" name="Rectangle 8">
            <a:extLst>
              <a:ext uri="{FF2B5EF4-FFF2-40B4-BE49-F238E27FC236}">
                <a16:creationId xmlns:a16="http://schemas.microsoft.com/office/drawing/2014/main" id="{02569746-DDFF-835A-16A3-D1ADBD24AB9F}"/>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5609" name="Rectangle 9">
            <a:extLst>
              <a:ext uri="{FF2B5EF4-FFF2-40B4-BE49-F238E27FC236}">
                <a16:creationId xmlns:a16="http://schemas.microsoft.com/office/drawing/2014/main" id="{FC0CF724-FB2E-15BC-208E-42012ED6B0C5}"/>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5610" name="Rectangle 10">
            <a:extLst>
              <a:ext uri="{FF2B5EF4-FFF2-40B4-BE49-F238E27FC236}">
                <a16:creationId xmlns:a16="http://schemas.microsoft.com/office/drawing/2014/main" id="{5F109E16-CB72-6430-F1A1-82EF1DA18484}"/>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5611" name="Rectangle 11">
            <a:extLst>
              <a:ext uri="{FF2B5EF4-FFF2-40B4-BE49-F238E27FC236}">
                <a16:creationId xmlns:a16="http://schemas.microsoft.com/office/drawing/2014/main" id="{AF733858-D1EF-97EF-D5D4-C23370B6E2CE}"/>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5612" name="Text Box 12">
            <a:extLst>
              <a:ext uri="{FF2B5EF4-FFF2-40B4-BE49-F238E27FC236}">
                <a16:creationId xmlns:a16="http://schemas.microsoft.com/office/drawing/2014/main" id="{CB5E80AE-1992-1615-D6CD-43118C318A2D}"/>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5613" name="Text Box 13">
            <a:extLst>
              <a:ext uri="{FF2B5EF4-FFF2-40B4-BE49-F238E27FC236}">
                <a16:creationId xmlns:a16="http://schemas.microsoft.com/office/drawing/2014/main" id="{6A8D603D-02CE-88EC-2F77-A443146D5B5D}"/>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5614" name="Text Box 14">
            <a:extLst>
              <a:ext uri="{FF2B5EF4-FFF2-40B4-BE49-F238E27FC236}">
                <a16:creationId xmlns:a16="http://schemas.microsoft.com/office/drawing/2014/main" id="{E4FF1651-F4A8-4CDB-4DB7-5BBEC70ACCA5}"/>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5615" name="Text Box 15">
            <a:extLst>
              <a:ext uri="{FF2B5EF4-FFF2-40B4-BE49-F238E27FC236}">
                <a16:creationId xmlns:a16="http://schemas.microsoft.com/office/drawing/2014/main" id="{8CA3F87D-E0C0-97CA-73CA-4F32ABAA9B3E}"/>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5616" name="Line 16">
            <a:extLst>
              <a:ext uri="{FF2B5EF4-FFF2-40B4-BE49-F238E27FC236}">
                <a16:creationId xmlns:a16="http://schemas.microsoft.com/office/drawing/2014/main" id="{492FC4CE-B4F7-7EDF-5274-E19E9DCD9C8F}"/>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5617" name="Line 17">
            <a:extLst>
              <a:ext uri="{FF2B5EF4-FFF2-40B4-BE49-F238E27FC236}">
                <a16:creationId xmlns:a16="http://schemas.microsoft.com/office/drawing/2014/main" id="{654F622C-6174-4A7B-BDA9-E33EDD3D8AFF}"/>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5618" name="Line 18">
            <a:extLst>
              <a:ext uri="{FF2B5EF4-FFF2-40B4-BE49-F238E27FC236}">
                <a16:creationId xmlns:a16="http://schemas.microsoft.com/office/drawing/2014/main" id="{22CDE0ED-B5AA-660C-D8DB-1B7E9AFEBB5A}"/>
              </a:ext>
            </a:extLst>
          </p:cNvPr>
          <p:cNvSpPr>
            <a:spLocks noChangeShapeType="1"/>
          </p:cNvSpPr>
          <p:nvPr/>
        </p:nvSpPr>
        <p:spPr bwMode="auto">
          <a:xfrm>
            <a:off x="2133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1A92C8BB-5B99-0C11-DA7C-14FFEAEDE25C}"/>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6627" name="Rectangle 3">
            <a:extLst>
              <a:ext uri="{FF2B5EF4-FFF2-40B4-BE49-F238E27FC236}">
                <a16:creationId xmlns:a16="http://schemas.microsoft.com/office/drawing/2014/main" id="{12AC2A08-0976-AC91-7774-9C76C4C9AF0F}"/>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6628" name="Rectangle 4">
            <a:extLst>
              <a:ext uri="{FF2B5EF4-FFF2-40B4-BE49-F238E27FC236}">
                <a16:creationId xmlns:a16="http://schemas.microsoft.com/office/drawing/2014/main" id="{84E18961-15F1-F11F-D6D2-81850CF16129}"/>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6629" name="Rectangle 5">
            <a:extLst>
              <a:ext uri="{FF2B5EF4-FFF2-40B4-BE49-F238E27FC236}">
                <a16:creationId xmlns:a16="http://schemas.microsoft.com/office/drawing/2014/main" id="{06117F5E-C957-B36A-5A53-3FC5F1A735A5}"/>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6630" name="Rectangle 6">
            <a:extLst>
              <a:ext uri="{FF2B5EF4-FFF2-40B4-BE49-F238E27FC236}">
                <a16:creationId xmlns:a16="http://schemas.microsoft.com/office/drawing/2014/main" id="{0A8D89A6-E16E-0FB0-E2DA-59F33EB80E59}"/>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6631" name="Rectangle 7">
            <a:extLst>
              <a:ext uri="{FF2B5EF4-FFF2-40B4-BE49-F238E27FC236}">
                <a16:creationId xmlns:a16="http://schemas.microsoft.com/office/drawing/2014/main" id="{63F4B265-5D6F-C003-9FFF-DA6587B32087}"/>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6632" name="Rectangle 8">
            <a:extLst>
              <a:ext uri="{FF2B5EF4-FFF2-40B4-BE49-F238E27FC236}">
                <a16:creationId xmlns:a16="http://schemas.microsoft.com/office/drawing/2014/main" id="{41224B57-39ED-80E0-6318-4746B9BCE55D}"/>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6633" name="Rectangle 9">
            <a:extLst>
              <a:ext uri="{FF2B5EF4-FFF2-40B4-BE49-F238E27FC236}">
                <a16:creationId xmlns:a16="http://schemas.microsoft.com/office/drawing/2014/main" id="{D006B6F8-6247-CBE8-F012-C00112009B1F}"/>
              </a:ext>
            </a:extLst>
          </p:cNvPr>
          <p:cNvSpPr>
            <a:spLocks noChangeArrowheads="1"/>
          </p:cNvSpPr>
          <p:nvPr/>
        </p:nvSpPr>
        <p:spPr bwMode="auto">
          <a:xfrm>
            <a:off x="73914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6634" name="Rectangle 10">
            <a:extLst>
              <a:ext uri="{FF2B5EF4-FFF2-40B4-BE49-F238E27FC236}">
                <a16:creationId xmlns:a16="http://schemas.microsoft.com/office/drawing/2014/main" id="{9B489882-325E-E227-2659-35D8D3BC6529}"/>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6635" name="Rectangle 11">
            <a:extLst>
              <a:ext uri="{FF2B5EF4-FFF2-40B4-BE49-F238E27FC236}">
                <a16:creationId xmlns:a16="http://schemas.microsoft.com/office/drawing/2014/main" id="{0D0F4ED6-3D97-7668-9399-2B066863E28C}"/>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6636" name="Text Box 12">
            <a:extLst>
              <a:ext uri="{FF2B5EF4-FFF2-40B4-BE49-F238E27FC236}">
                <a16:creationId xmlns:a16="http://schemas.microsoft.com/office/drawing/2014/main" id="{1C7DBB9D-45B0-896E-9884-0220CEC7BC3F}"/>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6637" name="Text Box 13">
            <a:extLst>
              <a:ext uri="{FF2B5EF4-FFF2-40B4-BE49-F238E27FC236}">
                <a16:creationId xmlns:a16="http://schemas.microsoft.com/office/drawing/2014/main" id="{1BB8A7CC-2EFC-C3D2-B39B-449750312F8E}"/>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6638" name="Text Box 14">
            <a:extLst>
              <a:ext uri="{FF2B5EF4-FFF2-40B4-BE49-F238E27FC236}">
                <a16:creationId xmlns:a16="http://schemas.microsoft.com/office/drawing/2014/main" id="{B7B36724-716A-CD45-E7E3-BCAE3D63207D}"/>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6639" name="Text Box 15">
            <a:extLst>
              <a:ext uri="{FF2B5EF4-FFF2-40B4-BE49-F238E27FC236}">
                <a16:creationId xmlns:a16="http://schemas.microsoft.com/office/drawing/2014/main" id="{438D37DB-5ADB-E1CF-2E76-956D7B6CB92C}"/>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6640" name="Line 16">
            <a:extLst>
              <a:ext uri="{FF2B5EF4-FFF2-40B4-BE49-F238E27FC236}">
                <a16:creationId xmlns:a16="http://schemas.microsoft.com/office/drawing/2014/main" id="{9527B99F-68DB-48DF-86AB-07FFC6E260B1}"/>
              </a:ext>
            </a:extLst>
          </p:cNvPr>
          <p:cNvSpPr>
            <a:spLocks noChangeShapeType="1"/>
          </p:cNvSpPr>
          <p:nvPr/>
        </p:nvSpPr>
        <p:spPr bwMode="auto">
          <a:xfrm flipH="1" flipV="1">
            <a:off x="7772400" y="5257800"/>
            <a:ext cx="304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6641" name="Line 17">
            <a:extLst>
              <a:ext uri="{FF2B5EF4-FFF2-40B4-BE49-F238E27FC236}">
                <a16:creationId xmlns:a16="http://schemas.microsoft.com/office/drawing/2014/main" id="{5F9B5F29-F70D-2B07-A626-29A608747A90}"/>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6642" name="Line 18">
            <a:extLst>
              <a:ext uri="{FF2B5EF4-FFF2-40B4-BE49-F238E27FC236}">
                <a16:creationId xmlns:a16="http://schemas.microsoft.com/office/drawing/2014/main" id="{7572D4AB-0009-DCD9-4E3A-C08C4D654CEE}"/>
              </a:ext>
            </a:extLst>
          </p:cNvPr>
          <p:cNvSpPr>
            <a:spLocks noChangeShapeType="1"/>
          </p:cNvSpPr>
          <p:nvPr/>
        </p:nvSpPr>
        <p:spPr bwMode="auto">
          <a:xfrm>
            <a:off x="2133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6054DD9D-7C23-D375-855B-60CA914C17A1}"/>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7651" name="Rectangle 3">
            <a:extLst>
              <a:ext uri="{FF2B5EF4-FFF2-40B4-BE49-F238E27FC236}">
                <a16:creationId xmlns:a16="http://schemas.microsoft.com/office/drawing/2014/main" id="{832295C1-7361-835A-2FD7-949A6C5BAD1A}"/>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7652" name="Rectangle 4">
            <a:extLst>
              <a:ext uri="{FF2B5EF4-FFF2-40B4-BE49-F238E27FC236}">
                <a16:creationId xmlns:a16="http://schemas.microsoft.com/office/drawing/2014/main" id="{C1E58F1B-790F-AA19-5B69-11E9029A36E5}"/>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7653" name="Rectangle 5">
            <a:extLst>
              <a:ext uri="{FF2B5EF4-FFF2-40B4-BE49-F238E27FC236}">
                <a16:creationId xmlns:a16="http://schemas.microsoft.com/office/drawing/2014/main" id="{F2992B08-BFE4-22DF-17B7-03C216DA5DDA}"/>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7654" name="Rectangle 6">
            <a:extLst>
              <a:ext uri="{FF2B5EF4-FFF2-40B4-BE49-F238E27FC236}">
                <a16:creationId xmlns:a16="http://schemas.microsoft.com/office/drawing/2014/main" id="{3ABC9050-B758-683F-9685-6AF810469BF0}"/>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7655" name="Rectangle 7">
            <a:extLst>
              <a:ext uri="{FF2B5EF4-FFF2-40B4-BE49-F238E27FC236}">
                <a16:creationId xmlns:a16="http://schemas.microsoft.com/office/drawing/2014/main" id="{5D76B6B8-FBA4-B8AB-CD08-94B7C2A2E9A3}"/>
              </a:ext>
            </a:extLst>
          </p:cNvPr>
          <p:cNvSpPr>
            <a:spLocks noChangeArrowheads="1"/>
          </p:cNvSpPr>
          <p:nvPr/>
        </p:nvSpPr>
        <p:spPr bwMode="auto">
          <a:xfrm>
            <a:off x="61722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7656" name="Rectangle 8">
            <a:extLst>
              <a:ext uri="{FF2B5EF4-FFF2-40B4-BE49-F238E27FC236}">
                <a16:creationId xmlns:a16="http://schemas.microsoft.com/office/drawing/2014/main" id="{EA785CB7-BCBD-4455-D09A-E9C51D1139FB}"/>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7657" name="Rectangle 9">
            <a:extLst>
              <a:ext uri="{FF2B5EF4-FFF2-40B4-BE49-F238E27FC236}">
                <a16:creationId xmlns:a16="http://schemas.microsoft.com/office/drawing/2014/main" id="{CF3113EB-CE22-2C4D-9467-06118FE9A0B7}"/>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7658" name="Rectangle 10">
            <a:extLst>
              <a:ext uri="{FF2B5EF4-FFF2-40B4-BE49-F238E27FC236}">
                <a16:creationId xmlns:a16="http://schemas.microsoft.com/office/drawing/2014/main" id="{B5261DCB-5582-8728-F16F-DEBA1B56401D}"/>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7659" name="Rectangle 11">
            <a:extLst>
              <a:ext uri="{FF2B5EF4-FFF2-40B4-BE49-F238E27FC236}">
                <a16:creationId xmlns:a16="http://schemas.microsoft.com/office/drawing/2014/main" id="{33D6F8DC-98D5-D823-C6C0-4D2946B91B83}"/>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7660" name="Text Box 12">
            <a:extLst>
              <a:ext uri="{FF2B5EF4-FFF2-40B4-BE49-F238E27FC236}">
                <a16:creationId xmlns:a16="http://schemas.microsoft.com/office/drawing/2014/main" id="{31AB1B7C-AC93-E0F2-3D85-C2F13334A32F}"/>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7661" name="Text Box 13">
            <a:extLst>
              <a:ext uri="{FF2B5EF4-FFF2-40B4-BE49-F238E27FC236}">
                <a16:creationId xmlns:a16="http://schemas.microsoft.com/office/drawing/2014/main" id="{E7BE5EC5-54BF-69ED-57AA-269CF3088922}"/>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7662" name="Text Box 14">
            <a:extLst>
              <a:ext uri="{FF2B5EF4-FFF2-40B4-BE49-F238E27FC236}">
                <a16:creationId xmlns:a16="http://schemas.microsoft.com/office/drawing/2014/main" id="{E1250074-5AF7-A517-1F58-2424B51D9A4C}"/>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7663" name="Text Box 15">
            <a:extLst>
              <a:ext uri="{FF2B5EF4-FFF2-40B4-BE49-F238E27FC236}">
                <a16:creationId xmlns:a16="http://schemas.microsoft.com/office/drawing/2014/main" id="{DD2AE2E9-B543-C747-47AC-4A69B0B7AA2B}"/>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7664" name="Line 16">
            <a:extLst>
              <a:ext uri="{FF2B5EF4-FFF2-40B4-BE49-F238E27FC236}">
                <a16:creationId xmlns:a16="http://schemas.microsoft.com/office/drawing/2014/main" id="{388FCBF5-8D67-AF2A-F903-E49C76BB95B6}"/>
              </a:ext>
            </a:extLst>
          </p:cNvPr>
          <p:cNvSpPr>
            <a:spLocks noChangeShapeType="1"/>
          </p:cNvSpPr>
          <p:nvPr/>
        </p:nvSpPr>
        <p:spPr bwMode="auto">
          <a:xfrm flipH="1" flipV="1">
            <a:off x="7162800" y="5257800"/>
            <a:ext cx="914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7665" name="Line 17">
            <a:extLst>
              <a:ext uri="{FF2B5EF4-FFF2-40B4-BE49-F238E27FC236}">
                <a16:creationId xmlns:a16="http://schemas.microsoft.com/office/drawing/2014/main" id="{E16BE88D-68B2-79CE-317D-4BCC6C99D26C}"/>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7666" name="Line 18">
            <a:extLst>
              <a:ext uri="{FF2B5EF4-FFF2-40B4-BE49-F238E27FC236}">
                <a16:creationId xmlns:a16="http://schemas.microsoft.com/office/drawing/2014/main" id="{3F6DE664-4BED-AD61-BE13-C7284FAEC8BA}"/>
              </a:ext>
            </a:extLst>
          </p:cNvPr>
          <p:cNvSpPr>
            <a:spLocks noChangeShapeType="1"/>
          </p:cNvSpPr>
          <p:nvPr/>
        </p:nvSpPr>
        <p:spPr bwMode="auto">
          <a:xfrm>
            <a:off x="2133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9CC67B27-0B15-509A-47EF-A07CDEAA7A7E}"/>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8675" name="Rectangle 3">
            <a:extLst>
              <a:ext uri="{FF2B5EF4-FFF2-40B4-BE49-F238E27FC236}">
                <a16:creationId xmlns:a16="http://schemas.microsoft.com/office/drawing/2014/main" id="{F37E0660-3FBC-990E-CE08-4D6A8E8AD8F8}"/>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8676" name="Rectangle 4">
            <a:extLst>
              <a:ext uri="{FF2B5EF4-FFF2-40B4-BE49-F238E27FC236}">
                <a16:creationId xmlns:a16="http://schemas.microsoft.com/office/drawing/2014/main" id="{44B6868F-C955-FCEC-D517-B64F79169B10}"/>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8677" name="Rectangle 5">
            <a:extLst>
              <a:ext uri="{FF2B5EF4-FFF2-40B4-BE49-F238E27FC236}">
                <a16:creationId xmlns:a16="http://schemas.microsoft.com/office/drawing/2014/main" id="{E317537B-28D8-7B6F-5BC2-972CF40E01EF}"/>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8678" name="Rectangle 6">
            <a:extLst>
              <a:ext uri="{FF2B5EF4-FFF2-40B4-BE49-F238E27FC236}">
                <a16:creationId xmlns:a16="http://schemas.microsoft.com/office/drawing/2014/main" id="{F85FE16A-57A6-C692-4CAF-C242965F0A1A}"/>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8679" name="Rectangle 7">
            <a:extLst>
              <a:ext uri="{FF2B5EF4-FFF2-40B4-BE49-F238E27FC236}">
                <a16:creationId xmlns:a16="http://schemas.microsoft.com/office/drawing/2014/main" id="{90D449C2-3FB3-DE00-6D7A-6057B4805D9B}"/>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8680" name="Rectangle 8">
            <a:extLst>
              <a:ext uri="{FF2B5EF4-FFF2-40B4-BE49-F238E27FC236}">
                <a16:creationId xmlns:a16="http://schemas.microsoft.com/office/drawing/2014/main" id="{061CC738-A91E-175E-512E-91B679DBAC31}"/>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8681" name="Rectangle 9">
            <a:extLst>
              <a:ext uri="{FF2B5EF4-FFF2-40B4-BE49-F238E27FC236}">
                <a16:creationId xmlns:a16="http://schemas.microsoft.com/office/drawing/2014/main" id="{A7BC5A56-114A-68B5-42F8-63DDFF06F2E3}"/>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8682" name="Rectangle 10">
            <a:extLst>
              <a:ext uri="{FF2B5EF4-FFF2-40B4-BE49-F238E27FC236}">
                <a16:creationId xmlns:a16="http://schemas.microsoft.com/office/drawing/2014/main" id="{E2ED5A6A-3927-BE3C-D6BD-727F6E1987C6}"/>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8683" name="Rectangle 11">
            <a:extLst>
              <a:ext uri="{FF2B5EF4-FFF2-40B4-BE49-F238E27FC236}">
                <a16:creationId xmlns:a16="http://schemas.microsoft.com/office/drawing/2014/main" id="{F8AA68CB-2711-8A05-0348-977401529F51}"/>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8684" name="Text Box 12">
            <a:extLst>
              <a:ext uri="{FF2B5EF4-FFF2-40B4-BE49-F238E27FC236}">
                <a16:creationId xmlns:a16="http://schemas.microsoft.com/office/drawing/2014/main" id="{E8533DE7-ED50-FEEF-A230-C569D1C477E6}"/>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8685" name="Text Box 13">
            <a:extLst>
              <a:ext uri="{FF2B5EF4-FFF2-40B4-BE49-F238E27FC236}">
                <a16:creationId xmlns:a16="http://schemas.microsoft.com/office/drawing/2014/main" id="{EF28E114-6061-5BA7-1B13-91524C2B41BF}"/>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8686" name="Text Box 14">
            <a:extLst>
              <a:ext uri="{FF2B5EF4-FFF2-40B4-BE49-F238E27FC236}">
                <a16:creationId xmlns:a16="http://schemas.microsoft.com/office/drawing/2014/main" id="{758910A2-A0C9-D2B2-F876-EFCCB349D602}"/>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8687" name="Text Box 15">
            <a:extLst>
              <a:ext uri="{FF2B5EF4-FFF2-40B4-BE49-F238E27FC236}">
                <a16:creationId xmlns:a16="http://schemas.microsoft.com/office/drawing/2014/main" id="{8E9FD2D6-0CBE-4834-397D-9304DA7BA15A}"/>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8688" name="Line 16">
            <a:extLst>
              <a:ext uri="{FF2B5EF4-FFF2-40B4-BE49-F238E27FC236}">
                <a16:creationId xmlns:a16="http://schemas.microsoft.com/office/drawing/2014/main" id="{BE7DCA66-6552-BB2B-8663-346AE5B4DC82}"/>
              </a:ext>
            </a:extLst>
          </p:cNvPr>
          <p:cNvSpPr>
            <a:spLocks noChangeShapeType="1"/>
          </p:cNvSpPr>
          <p:nvPr/>
        </p:nvSpPr>
        <p:spPr bwMode="auto">
          <a:xfrm flipH="1" flipV="1">
            <a:off x="6553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8689" name="Line 17">
            <a:extLst>
              <a:ext uri="{FF2B5EF4-FFF2-40B4-BE49-F238E27FC236}">
                <a16:creationId xmlns:a16="http://schemas.microsoft.com/office/drawing/2014/main" id="{C7EC71F8-434E-1968-0FA5-2B93E28A7EFB}"/>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8690" name="Line 18">
            <a:extLst>
              <a:ext uri="{FF2B5EF4-FFF2-40B4-BE49-F238E27FC236}">
                <a16:creationId xmlns:a16="http://schemas.microsoft.com/office/drawing/2014/main" id="{7D163EC3-BBC4-A426-2574-48D939AD5ACC}"/>
              </a:ext>
            </a:extLst>
          </p:cNvPr>
          <p:cNvSpPr>
            <a:spLocks noChangeShapeType="1"/>
          </p:cNvSpPr>
          <p:nvPr/>
        </p:nvSpPr>
        <p:spPr bwMode="auto">
          <a:xfrm>
            <a:off x="2133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524BF544-C83A-DCEF-0F1A-538D8BAE894D}"/>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29699" name="Rectangle 3">
            <a:extLst>
              <a:ext uri="{FF2B5EF4-FFF2-40B4-BE49-F238E27FC236}">
                <a16:creationId xmlns:a16="http://schemas.microsoft.com/office/drawing/2014/main" id="{BD0B1B16-4D57-B168-FC17-05642E7EA770}"/>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29700" name="Rectangle 4">
            <a:extLst>
              <a:ext uri="{FF2B5EF4-FFF2-40B4-BE49-F238E27FC236}">
                <a16:creationId xmlns:a16="http://schemas.microsoft.com/office/drawing/2014/main" id="{0B7987F7-737A-DB6B-AA8B-2B9FDF82725B}"/>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29701" name="Rectangle 5">
            <a:extLst>
              <a:ext uri="{FF2B5EF4-FFF2-40B4-BE49-F238E27FC236}">
                <a16:creationId xmlns:a16="http://schemas.microsoft.com/office/drawing/2014/main" id="{058E03AF-955E-1EFB-A188-6933EDDA579D}"/>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29702" name="Rectangle 6">
            <a:extLst>
              <a:ext uri="{FF2B5EF4-FFF2-40B4-BE49-F238E27FC236}">
                <a16:creationId xmlns:a16="http://schemas.microsoft.com/office/drawing/2014/main" id="{E26B963D-DF9E-3963-43B7-5398782753C3}"/>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29703" name="Rectangle 7">
            <a:extLst>
              <a:ext uri="{FF2B5EF4-FFF2-40B4-BE49-F238E27FC236}">
                <a16:creationId xmlns:a16="http://schemas.microsoft.com/office/drawing/2014/main" id="{20B4444D-6DF3-9A23-538D-63EFAC1B6177}"/>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29704" name="Rectangle 8">
            <a:extLst>
              <a:ext uri="{FF2B5EF4-FFF2-40B4-BE49-F238E27FC236}">
                <a16:creationId xmlns:a16="http://schemas.microsoft.com/office/drawing/2014/main" id="{6B7159E0-F147-09CA-BEC8-142731EDB6A9}"/>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29705" name="Rectangle 9">
            <a:extLst>
              <a:ext uri="{FF2B5EF4-FFF2-40B4-BE49-F238E27FC236}">
                <a16:creationId xmlns:a16="http://schemas.microsoft.com/office/drawing/2014/main" id="{5B94D4A7-8C2A-6195-A190-A1D5D60BAC6B}"/>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29706" name="Rectangle 10">
            <a:extLst>
              <a:ext uri="{FF2B5EF4-FFF2-40B4-BE49-F238E27FC236}">
                <a16:creationId xmlns:a16="http://schemas.microsoft.com/office/drawing/2014/main" id="{700B8C6D-FE73-6A70-A776-BC22B0D7A0DE}"/>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29707" name="Rectangle 11">
            <a:extLst>
              <a:ext uri="{FF2B5EF4-FFF2-40B4-BE49-F238E27FC236}">
                <a16:creationId xmlns:a16="http://schemas.microsoft.com/office/drawing/2014/main" id="{550A2A12-F0E8-5324-04E5-3862EFDD6208}"/>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29708" name="Text Box 12">
            <a:extLst>
              <a:ext uri="{FF2B5EF4-FFF2-40B4-BE49-F238E27FC236}">
                <a16:creationId xmlns:a16="http://schemas.microsoft.com/office/drawing/2014/main" id="{A1AC594A-B6FF-8A70-AE22-AE00440394BA}"/>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29709" name="Text Box 13">
            <a:extLst>
              <a:ext uri="{FF2B5EF4-FFF2-40B4-BE49-F238E27FC236}">
                <a16:creationId xmlns:a16="http://schemas.microsoft.com/office/drawing/2014/main" id="{C9942721-B3E8-390C-511D-04C16DC2AD53}"/>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29710" name="Text Box 14">
            <a:extLst>
              <a:ext uri="{FF2B5EF4-FFF2-40B4-BE49-F238E27FC236}">
                <a16:creationId xmlns:a16="http://schemas.microsoft.com/office/drawing/2014/main" id="{ABF20A44-D69B-39CE-F60D-B3DA9D57EDCC}"/>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29711" name="Text Box 15">
            <a:extLst>
              <a:ext uri="{FF2B5EF4-FFF2-40B4-BE49-F238E27FC236}">
                <a16:creationId xmlns:a16="http://schemas.microsoft.com/office/drawing/2014/main" id="{E0903E78-E556-03C5-64E2-8FE28A02749D}"/>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29712" name="Line 16">
            <a:extLst>
              <a:ext uri="{FF2B5EF4-FFF2-40B4-BE49-F238E27FC236}">
                <a16:creationId xmlns:a16="http://schemas.microsoft.com/office/drawing/2014/main" id="{21DD9D5D-D187-A296-2630-32A13604D453}"/>
              </a:ext>
            </a:extLst>
          </p:cNvPr>
          <p:cNvSpPr>
            <a:spLocks noChangeShapeType="1"/>
          </p:cNvSpPr>
          <p:nvPr/>
        </p:nvSpPr>
        <p:spPr bwMode="auto">
          <a:xfrm flipH="1" flipV="1">
            <a:off x="6553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9713" name="Line 17">
            <a:extLst>
              <a:ext uri="{FF2B5EF4-FFF2-40B4-BE49-F238E27FC236}">
                <a16:creationId xmlns:a16="http://schemas.microsoft.com/office/drawing/2014/main" id="{B95EF9B5-2FFC-8827-90FB-B86D681940CA}"/>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29714" name="Line 18">
            <a:extLst>
              <a:ext uri="{FF2B5EF4-FFF2-40B4-BE49-F238E27FC236}">
                <a16:creationId xmlns:a16="http://schemas.microsoft.com/office/drawing/2014/main" id="{9E5A2BBA-6449-70F6-591B-30249ED901F9}"/>
              </a:ext>
            </a:extLst>
          </p:cNvPr>
          <p:cNvSpPr>
            <a:spLocks noChangeShapeType="1"/>
          </p:cNvSpPr>
          <p:nvPr/>
        </p:nvSpPr>
        <p:spPr bwMode="auto">
          <a:xfrm>
            <a:off x="2133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2EE34728-331B-CD4F-B1C3-585E99041006}"/>
              </a:ext>
            </a:extLst>
          </p:cNvPr>
          <p:cNvSpPr txBox="1">
            <a:spLocks noChangeArrowheads="1"/>
          </p:cNvSpPr>
          <p:nvPr/>
        </p:nvSpPr>
        <p:spPr bwMode="auto">
          <a:xfrm>
            <a:off x="2546350" y="930275"/>
            <a:ext cx="76738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30723" name="Rectangle 3">
            <a:extLst>
              <a:ext uri="{FF2B5EF4-FFF2-40B4-BE49-F238E27FC236}">
                <a16:creationId xmlns:a16="http://schemas.microsoft.com/office/drawing/2014/main" id="{645D86AC-C6DB-4D5B-5313-A5F94556AD0F}"/>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30724" name="Rectangle 4">
            <a:extLst>
              <a:ext uri="{FF2B5EF4-FFF2-40B4-BE49-F238E27FC236}">
                <a16:creationId xmlns:a16="http://schemas.microsoft.com/office/drawing/2014/main" id="{19980D9B-828C-47AD-3524-D4881598A677}"/>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30725" name="Rectangle 5">
            <a:extLst>
              <a:ext uri="{FF2B5EF4-FFF2-40B4-BE49-F238E27FC236}">
                <a16:creationId xmlns:a16="http://schemas.microsoft.com/office/drawing/2014/main" id="{E7B1A4F0-2148-FE3B-5070-E8744F3B214D}"/>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30726" name="Rectangle 6">
            <a:extLst>
              <a:ext uri="{FF2B5EF4-FFF2-40B4-BE49-F238E27FC236}">
                <a16:creationId xmlns:a16="http://schemas.microsoft.com/office/drawing/2014/main" id="{5C70E83D-6B9B-47D5-F30E-79E3332F9F2C}"/>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30727" name="Rectangle 7">
            <a:extLst>
              <a:ext uri="{FF2B5EF4-FFF2-40B4-BE49-F238E27FC236}">
                <a16:creationId xmlns:a16="http://schemas.microsoft.com/office/drawing/2014/main" id="{69CBB82F-9A42-51F2-B68F-AF923E8492C2}"/>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30728" name="Rectangle 8">
            <a:extLst>
              <a:ext uri="{FF2B5EF4-FFF2-40B4-BE49-F238E27FC236}">
                <a16:creationId xmlns:a16="http://schemas.microsoft.com/office/drawing/2014/main" id="{E74D6222-2830-0438-052F-7A85372A13E5}"/>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30729" name="Rectangle 9">
            <a:extLst>
              <a:ext uri="{FF2B5EF4-FFF2-40B4-BE49-F238E27FC236}">
                <a16:creationId xmlns:a16="http://schemas.microsoft.com/office/drawing/2014/main" id="{EE6FF066-CF80-EB45-CAA4-64BE89A9B4C5}"/>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30730" name="Rectangle 10">
            <a:extLst>
              <a:ext uri="{FF2B5EF4-FFF2-40B4-BE49-F238E27FC236}">
                <a16:creationId xmlns:a16="http://schemas.microsoft.com/office/drawing/2014/main" id="{07681BE0-2557-F7DF-86A1-35BD0B030A8A}"/>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30731" name="Rectangle 11">
            <a:extLst>
              <a:ext uri="{FF2B5EF4-FFF2-40B4-BE49-F238E27FC236}">
                <a16:creationId xmlns:a16="http://schemas.microsoft.com/office/drawing/2014/main" id="{A2B1406C-CD8F-307B-C1A1-35773FBD9EDF}"/>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30732" name="Text Box 12">
            <a:extLst>
              <a:ext uri="{FF2B5EF4-FFF2-40B4-BE49-F238E27FC236}">
                <a16:creationId xmlns:a16="http://schemas.microsoft.com/office/drawing/2014/main" id="{3F011A4A-DD0D-6DD8-A61F-55A3D913E3A7}"/>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30733" name="Text Box 13">
            <a:extLst>
              <a:ext uri="{FF2B5EF4-FFF2-40B4-BE49-F238E27FC236}">
                <a16:creationId xmlns:a16="http://schemas.microsoft.com/office/drawing/2014/main" id="{5ADF32B8-636E-BCF9-B72E-CE4BFC7B97A6}"/>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30734" name="Text Box 14">
            <a:extLst>
              <a:ext uri="{FF2B5EF4-FFF2-40B4-BE49-F238E27FC236}">
                <a16:creationId xmlns:a16="http://schemas.microsoft.com/office/drawing/2014/main" id="{2DB766DD-C62F-A051-ACAA-34DE562BE6D4}"/>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30735" name="Text Box 15">
            <a:extLst>
              <a:ext uri="{FF2B5EF4-FFF2-40B4-BE49-F238E27FC236}">
                <a16:creationId xmlns:a16="http://schemas.microsoft.com/office/drawing/2014/main" id="{DD1D8DD8-A18C-D203-862C-46967E17A781}"/>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30736" name="Line 16">
            <a:extLst>
              <a:ext uri="{FF2B5EF4-FFF2-40B4-BE49-F238E27FC236}">
                <a16:creationId xmlns:a16="http://schemas.microsoft.com/office/drawing/2014/main" id="{4E5C7424-9D32-FFA0-87A3-3E37CBAED5E0}"/>
              </a:ext>
            </a:extLst>
          </p:cNvPr>
          <p:cNvSpPr>
            <a:spLocks noChangeShapeType="1"/>
          </p:cNvSpPr>
          <p:nvPr/>
        </p:nvSpPr>
        <p:spPr bwMode="auto">
          <a:xfrm flipH="1" flipV="1">
            <a:off x="6553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0737" name="Line 17">
            <a:extLst>
              <a:ext uri="{FF2B5EF4-FFF2-40B4-BE49-F238E27FC236}">
                <a16:creationId xmlns:a16="http://schemas.microsoft.com/office/drawing/2014/main" id="{B33772E6-A891-EDA5-2AA0-E81C298A7BD5}"/>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0738" name="Line 18">
            <a:extLst>
              <a:ext uri="{FF2B5EF4-FFF2-40B4-BE49-F238E27FC236}">
                <a16:creationId xmlns:a16="http://schemas.microsoft.com/office/drawing/2014/main" id="{BFED9A5B-8838-011B-1461-6EDD13665B6A}"/>
              </a:ext>
            </a:extLst>
          </p:cNvPr>
          <p:cNvSpPr>
            <a:spLocks noChangeShapeType="1"/>
          </p:cNvSpPr>
          <p:nvPr/>
        </p:nvSpPr>
        <p:spPr bwMode="auto">
          <a:xfrm>
            <a:off x="2133600" y="3352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A5BD56C4-C8F9-7DF1-0CCA-1A278236BC74}"/>
              </a:ext>
            </a:extLst>
          </p:cNvPr>
          <p:cNvSpPr txBox="1">
            <a:spLocks noChangeArrowheads="1"/>
          </p:cNvSpPr>
          <p:nvPr/>
        </p:nvSpPr>
        <p:spPr bwMode="auto">
          <a:xfrm>
            <a:off x="2546350" y="930275"/>
            <a:ext cx="76738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buFontTx/>
              <a:buAutoNum type="arabicPeriod"/>
            </a:pPr>
            <a:r>
              <a:rPr lang="en-US" altLang="en-US">
                <a:solidFill>
                  <a:srgbClr val="FFFFFF"/>
                </a:solidFill>
              </a:rPr>
              <a:t>Swap data[too_small_index] and data[pivot_index]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31747" name="Rectangle 3">
            <a:extLst>
              <a:ext uri="{FF2B5EF4-FFF2-40B4-BE49-F238E27FC236}">
                <a16:creationId xmlns:a16="http://schemas.microsoft.com/office/drawing/2014/main" id="{F725463B-4D3A-119F-572F-EE64E82E37E8}"/>
              </a:ext>
            </a:extLst>
          </p:cNvPr>
          <p:cNvSpPr>
            <a:spLocks noChangeArrowheads="1"/>
          </p:cNvSpPr>
          <p:nvPr/>
        </p:nvSpPr>
        <p:spPr bwMode="auto">
          <a:xfrm>
            <a:off x="37338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31748" name="Rectangle 4">
            <a:extLst>
              <a:ext uri="{FF2B5EF4-FFF2-40B4-BE49-F238E27FC236}">
                <a16:creationId xmlns:a16="http://schemas.microsoft.com/office/drawing/2014/main" id="{6B6F4746-798C-F0DD-3AFF-607C135687FC}"/>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31749" name="Rectangle 5">
            <a:extLst>
              <a:ext uri="{FF2B5EF4-FFF2-40B4-BE49-F238E27FC236}">
                <a16:creationId xmlns:a16="http://schemas.microsoft.com/office/drawing/2014/main" id="{E9B1EDA0-F74D-993C-1A16-ADBAF668B367}"/>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31750" name="Rectangle 6">
            <a:extLst>
              <a:ext uri="{FF2B5EF4-FFF2-40B4-BE49-F238E27FC236}">
                <a16:creationId xmlns:a16="http://schemas.microsoft.com/office/drawing/2014/main" id="{483FF313-2525-FF2E-DC14-9902B8EDAA92}"/>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31751" name="Rectangle 7">
            <a:extLst>
              <a:ext uri="{FF2B5EF4-FFF2-40B4-BE49-F238E27FC236}">
                <a16:creationId xmlns:a16="http://schemas.microsoft.com/office/drawing/2014/main" id="{98370A35-1169-E9D6-B5E5-729265D7E1CC}"/>
              </a:ext>
            </a:extLst>
          </p:cNvPr>
          <p:cNvSpPr>
            <a:spLocks noChangeArrowheads="1"/>
          </p:cNvSpPr>
          <p:nvPr/>
        </p:nvSpPr>
        <p:spPr bwMode="auto">
          <a:xfrm>
            <a:off x="61722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31752" name="Rectangle 8">
            <a:extLst>
              <a:ext uri="{FF2B5EF4-FFF2-40B4-BE49-F238E27FC236}">
                <a16:creationId xmlns:a16="http://schemas.microsoft.com/office/drawing/2014/main" id="{EF2E0EBB-9185-9241-B285-3621AC7B1EEA}"/>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31753" name="Rectangle 9">
            <a:extLst>
              <a:ext uri="{FF2B5EF4-FFF2-40B4-BE49-F238E27FC236}">
                <a16:creationId xmlns:a16="http://schemas.microsoft.com/office/drawing/2014/main" id="{B1A087DD-3365-E3EF-1237-0118C1CCAAEC}"/>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31754" name="Rectangle 10">
            <a:extLst>
              <a:ext uri="{FF2B5EF4-FFF2-40B4-BE49-F238E27FC236}">
                <a16:creationId xmlns:a16="http://schemas.microsoft.com/office/drawing/2014/main" id="{D3A7C5FB-6F19-3F5A-41FC-B4315986BE87}"/>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31755" name="Rectangle 11">
            <a:extLst>
              <a:ext uri="{FF2B5EF4-FFF2-40B4-BE49-F238E27FC236}">
                <a16:creationId xmlns:a16="http://schemas.microsoft.com/office/drawing/2014/main" id="{3543722B-DA93-198C-7363-0FC9B05C9E5E}"/>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31756" name="Text Box 12">
            <a:extLst>
              <a:ext uri="{FF2B5EF4-FFF2-40B4-BE49-F238E27FC236}">
                <a16:creationId xmlns:a16="http://schemas.microsoft.com/office/drawing/2014/main" id="{E19D9C13-FB30-BE84-7515-CEA89BA768A0}"/>
              </a:ext>
            </a:extLst>
          </p:cNvPr>
          <p:cNvSpPr txBox="1">
            <a:spLocks noChangeArrowheads="1"/>
          </p:cNvSpPr>
          <p:nvPr/>
        </p:nvSpPr>
        <p:spPr bwMode="auto">
          <a:xfrm>
            <a:off x="2057400" y="42814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0</a:t>
            </a:r>
          </a:p>
        </p:txBody>
      </p:sp>
      <p:sp>
        <p:nvSpPr>
          <p:cNvPr id="31757" name="Text Box 13">
            <a:extLst>
              <a:ext uri="{FF2B5EF4-FFF2-40B4-BE49-F238E27FC236}">
                <a16:creationId xmlns:a16="http://schemas.microsoft.com/office/drawing/2014/main" id="{2D7EEA61-9039-6AB4-F426-7D34D2F03092}"/>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31758" name="Text Box 14">
            <a:extLst>
              <a:ext uri="{FF2B5EF4-FFF2-40B4-BE49-F238E27FC236}">
                <a16:creationId xmlns:a16="http://schemas.microsoft.com/office/drawing/2014/main" id="{FBBF47C9-C906-261C-3733-83930BAA0E70}"/>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31759" name="Text Box 15">
            <a:extLst>
              <a:ext uri="{FF2B5EF4-FFF2-40B4-BE49-F238E27FC236}">
                <a16:creationId xmlns:a16="http://schemas.microsoft.com/office/drawing/2014/main" id="{FE76D7FA-09E8-8E46-857C-C884237165AA}"/>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31760" name="Line 16">
            <a:extLst>
              <a:ext uri="{FF2B5EF4-FFF2-40B4-BE49-F238E27FC236}">
                <a16:creationId xmlns:a16="http://schemas.microsoft.com/office/drawing/2014/main" id="{143F7FB7-CD65-3E30-1956-D5C25ACE28CB}"/>
              </a:ext>
            </a:extLst>
          </p:cNvPr>
          <p:cNvSpPr>
            <a:spLocks noChangeShapeType="1"/>
          </p:cNvSpPr>
          <p:nvPr/>
        </p:nvSpPr>
        <p:spPr bwMode="auto">
          <a:xfrm flipH="1" flipV="1">
            <a:off x="6553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1761" name="Line 17">
            <a:extLst>
              <a:ext uri="{FF2B5EF4-FFF2-40B4-BE49-F238E27FC236}">
                <a16:creationId xmlns:a16="http://schemas.microsoft.com/office/drawing/2014/main" id="{A83FA444-E195-FA0E-F929-F3454536C3EC}"/>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1762" name="Line 18">
            <a:extLst>
              <a:ext uri="{FF2B5EF4-FFF2-40B4-BE49-F238E27FC236}">
                <a16:creationId xmlns:a16="http://schemas.microsoft.com/office/drawing/2014/main" id="{DE5755C9-7279-F7DB-C401-8CA0A5BE45A6}"/>
              </a:ext>
            </a:extLst>
          </p:cNvPr>
          <p:cNvSpPr>
            <a:spLocks noChangeShapeType="1"/>
          </p:cNvSpPr>
          <p:nvPr/>
        </p:nvSpPr>
        <p:spPr bwMode="auto">
          <a:xfrm>
            <a:off x="2133600" y="3733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901E6E5A-CA99-1F71-E8CF-D93C351BFA9C}"/>
              </a:ext>
            </a:extLst>
          </p:cNvPr>
          <p:cNvSpPr txBox="1">
            <a:spLocks noChangeArrowheads="1"/>
          </p:cNvSpPr>
          <p:nvPr/>
        </p:nvSpPr>
        <p:spPr bwMode="auto">
          <a:xfrm>
            <a:off x="2546350" y="930275"/>
            <a:ext cx="76738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FFFFFF"/>
                </a:solidFill>
              </a:rPr>
              <a:t>While data[too_big_index] &lt;= data[pivot]</a:t>
            </a:r>
          </a:p>
          <a:p>
            <a:pPr lvl="1" fontAlgn="base">
              <a:spcBef>
                <a:spcPct val="0"/>
              </a:spcBef>
              <a:spcAft>
                <a:spcPct val="0"/>
              </a:spcAft>
            </a:pPr>
            <a:r>
              <a:rPr lang="en-US" altLang="en-US">
                <a:solidFill>
                  <a:srgbClr val="FFFFFF"/>
                </a:solidFill>
              </a:rPr>
              <a:t>	++too_big_index</a:t>
            </a:r>
          </a:p>
          <a:p>
            <a:pPr fontAlgn="base">
              <a:spcBef>
                <a:spcPct val="0"/>
              </a:spcBef>
              <a:spcAft>
                <a:spcPct val="0"/>
              </a:spcAft>
              <a:buFontTx/>
              <a:buAutoNum type="arabicPeriod"/>
            </a:pPr>
            <a:r>
              <a:rPr lang="en-US" altLang="en-US">
                <a:solidFill>
                  <a:srgbClr val="FFFFFF"/>
                </a:solidFill>
              </a:rPr>
              <a:t>While data[too_small_index] &gt; data[pivot]</a:t>
            </a:r>
          </a:p>
          <a:p>
            <a:pPr lvl="1" fontAlgn="base">
              <a:spcBef>
                <a:spcPct val="0"/>
              </a:spcBef>
              <a:spcAft>
                <a:spcPct val="0"/>
              </a:spcAft>
            </a:pPr>
            <a:r>
              <a:rPr lang="en-US" altLang="en-US">
                <a:solidFill>
                  <a:srgbClr val="FFFFFF"/>
                </a:solidFill>
              </a:rPr>
              <a:t>	--too_small_index</a:t>
            </a:r>
          </a:p>
          <a:p>
            <a:pPr fontAlgn="base">
              <a:spcBef>
                <a:spcPct val="0"/>
              </a:spcBef>
              <a:spcAft>
                <a:spcPct val="0"/>
              </a:spcAft>
              <a:buFontTx/>
              <a:buAutoNum type="arabicPeriod"/>
            </a:pPr>
            <a:r>
              <a:rPr lang="en-US" altLang="en-US">
                <a:solidFill>
                  <a:srgbClr val="FFFFFF"/>
                </a:solidFill>
              </a:rPr>
              <a:t>If too_big_index &lt; too_small_index</a:t>
            </a:r>
          </a:p>
          <a:p>
            <a:pPr lvl="1" fontAlgn="base">
              <a:spcBef>
                <a:spcPct val="0"/>
              </a:spcBef>
              <a:spcAft>
                <a:spcPct val="0"/>
              </a:spcAft>
            </a:pPr>
            <a:r>
              <a:rPr lang="en-US" altLang="en-US">
                <a:solidFill>
                  <a:srgbClr val="FFFFFF"/>
                </a:solidFill>
              </a:rPr>
              <a:t>	swap data[too_big_index] and data[too_small_index]</a:t>
            </a:r>
          </a:p>
          <a:p>
            <a:pPr fontAlgn="base">
              <a:spcBef>
                <a:spcPct val="0"/>
              </a:spcBef>
              <a:spcAft>
                <a:spcPct val="0"/>
              </a:spcAft>
              <a:buFontTx/>
              <a:buAutoNum type="arabicPeriod"/>
            </a:pPr>
            <a:r>
              <a:rPr lang="en-US" altLang="en-US">
                <a:solidFill>
                  <a:srgbClr val="FFFFFF"/>
                </a:solidFill>
              </a:rPr>
              <a:t>While too_small_index &gt; too_big_index, go to 1.</a:t>
            </a:r>
          </a:p>
          <a:p>
            <a:pPr fontAlgn="base">
              <a:spcBef>
                <a:spcPct val="0"/>
              </a:spcBef>
              <a:spcAft>
                <a:spcPct val="0"/>
              </a:spcAft>
              <a:buFontTx/>
              <a:buAutoNum type="arabicPeriod"/>
            </a:pPr>
            <a:r>
              <a:rPr lang="en-US" altLang="en-US">
                <a:solidFill>
                  <a:srgbClr val="FFFFFF"/>
                </a:solidFill>
              </a:rPr>
              <a:t>Swap data[too_small_index] and data[pivot_index]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32771" name="Rectangle 3">
            <a:extLst>
              <a:ext uri="{FF2B5EF4-FFF2-40B4-BE49-F238E27FC236}">
                <a16:creationId xmlns:a16="http://schemas.microsoft.com/office/drawing/2014/main" id="{B140ABDD-6AC0-6679-0C2D-C9CE61231FD1}"/>
              </a:ext>
            </a:extLst>
          </p:cNvPr>
          <p:cNvSpPr>
            <a:spLocks noChangeArrowheads="1"/>
          </p:cNvSpPr>
          <p:nvPr/>
        </p:nvSpPr>
        <p:spPr bwMode="auto">
          <a:xfrm>
            <a:off x="3733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32772" name="Rectangle 4">
            <a:extLst>
              <a:ext uri="{FF2B5EF4-FFF2-40B4-BE49-F238E27FC236}">
                <a16:creationId xmlns:a16="http://schemas.microsoft.com/office/drawing/2014/main" id="{5290798C-0A22-BB4E-A96E-6BB675C37F71}"/>
              </a:ext>
            </a:extLst>
          </p:cNvPr>
          <p:cNvSpPr>
            <a:spLocks noChangeArrowheads="1"/>
          </p:cNvSpPr>
          <p:nvPr/>
        </p:nvSpPr>
        <p:spPr bwMode="auto">
          <a:xfrm>
            <a:off x="4343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32773" name="Rectangle 5">
            <a:extLst>
              <a:ext uri="{FF2B5EF4-FFF2-40B4-BE49-F238E27FC236}">
                <a16:creationId xmlns:a16="http://schemas.microsoft.com/office/drawing/2014/main" id="{0EA68885-1E20-C447-4867-400F50A091D7}"/>
              </a:ext>
            </a:extLst>
          </p:cNvPr>
          <p:cNvSpPr>
            <a:spLocks noChangeArrowheads="1"/>
          </p:cNvSpPr>
          <p:nvPr/>
        </p:nvSpPr>
        <p:spPr bwMode="auto">
          <a:xfrm>
            <a:off x="4953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32774" name="Rectangle 6">
            <a:extLst>
              <a:ext uri="{FF2B5EF4-FFF2-40B4-BE49-F238E27FC236}">
                <a16:creationId xmlns:a16="http://schemas.microsoft.com/office/drawing/2014/main" id="{776600F1-16AF-EA9F-9BAD-A0D153935FAD}"/>
              </a:ext>
            </a:extLst>
          </p:cNvPr>
          <p:cNvSpPr>
            <a:spLocks noChangeArrowheads="1"/>
          </p:cNvSpPr>
          <p:nvPr/>
        </p:nvSpPr>
        <p:spPr bwMode="auto">
          <a:xfrm>
            <a:off x="5562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32775" name="Rectangle 7">
            <a:extLst>
              <a:ext uri="{FF2B5EF4-FFF2-40B4-BE49-F238E27FC236}">
                <a16:creationId xmlns:a16="http://schemas.microsoft.com/office/drawing/2014/main" id="{1951458D-9F1D-E6AA-0C4F-F829B0012678}"/>
              </a:ext>
            </a:extLst>
          </p:cNvPr>
          <p:cNvSpPr>
            <a:spLocks noChangeArrowheads="1"/>
          </p:cNvSpPr>
          <p:nvPr/>
        </p:nvSpPr>
        <p:spPr bwMode="auto">
          <a:xfrm>
            <a:off x="6172200" y="41910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32776" name="Rectangle 8">
            <a:extLst>
              <a:ext uri="{FF2B5EF4-FFF2-40B4-BE49-F238E27FC236}">
                <a16:creationId xmlns:a16="http://schemas.microsoft.com/office/drawing/2014/main" id="{47A7DC6A-9585-7FF0-9BA7-56E001705B5F}"/>
              </a:ext>
            </a:extLst>
          </p:cNvPr>
          <p:cNvSpPr>
            <a:spLocks noChangeArrowheads="1"/>
          </p:cNvSpPr>
          <p:nvPr/>
        </p:nvSpPr>
        <p:spPr bwMode="auto">
          <a:xfrm>
            <a:off x="6781800" y="41910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32777" name="Rectangle 9">
            <a:extLst>
              <a:ext uri="{FF2B5EF4-FFF2-40B4-BE49-F238E27FC236}">
                <a16:creationId xmlns:a16="http://schemas.microsoft.com/office/drawing/2014/main" id="{54FB6302-2D6D-DBD3-5BE2-6BBCCFCCA2FD}"/>
              </a:ext>
            </a:extLst>
          </p:cNvPr>
          <p:cNvSpPr>
            <a:spLocks noChangeArrowheads="1"/>
          </p:cNvSpPr>
          <p:nvPr/>
        </p:nvSpPr>
        <p:spPr bwMode="auto">
          <a:xfrm>
            <a:off x="73914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32778" name="Rectangle 10">
            <a:extLst>
              <a:ext uri="{FF2B5EF4-FFF2-40B4-BE49-F238E27FC236}">
                <a16:creationId xmlns:a16="http://schemas.microsoft.com/office/drawing/2014/main" id="{D49CD554-1B86-6C0B-2611-DE66ED61E3B8}"/>
              </a:ext>
            </a:extLst>
          </p:cNvPr>
          <p:cNvSpPr>
            <a:spLocks noChangeArrowheads="1"/>
          </p:cNvSpPr>
          <p:nvPr/>
        </p:nvSpPr>
        <p:spPr bwMode="auto">
          <a:xfrm>
            <a:off x="80010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32779" name="Rectangle 11">
            <a:extLst>
              <a:ext uri="{FF2B5EF4-FFF2-40B4-BE49-F238E27FC236}">
                <a16:creationId xmlns:a16="http://schemas.microsoft.com/office/drawing/2014/main" id="{99717CE3-8A20-E1DE-A6B2-12CEF0056EB6}"/>
              </a:ext>
            </a:extLst>
          </p:cNvPr>
          <p:cNvSpPr>
            <a:spLocks noChangeArrowheads="1"/>
          </p:cNvSpPr>
          <p:nvPr/>
        </p:nvSpPr>
        <p:spPr bwMode="auto">
          <a:xfrm>
            <a:off x="8610600" y="41910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32780" name="Text Box 12">
            <a:extLst>
              <a:ext uri="{FF2B5EF4-FFF2-40B4-BE49-F238E27FC236}">
                <a16:creationId xmlns:a16="http://schemas.microsoft.com/office/drawing/2014/main" id="{4BAAF0C2-875C-E53A-26A2-AB9C8F848630}"/>
              </a:ext>
            </a:extLst>
          </p:cNvPr>
          <p:cNvSpPr txBox="1">
            <a:spLocks noChangeArrowheads="1"/>
          </p:cNvSpPr>
          <p:nvPr/>
        </p:nvSpPr>
        <p:spPr bwMode="auto">
          <a:xfrm>
            <a:off x="1905001" y="4343400"/>
            <a:ext cx="1643063" cy="376238"/>
          </a:xfrm>
          <a:prstGeom prst="rect">
            <a:avLst/>
          </a:prstGeom>
          <a:solidFill>
            <a:srgbClr val="FF3300"/>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pivot_index = 4</a:t>
            </a:r>
          </a:p>
        </p:txBody>
      </p:sp>
      <p:sp>
        <p:nvSpPr>
          <p:cNvPr id="32781" name="Text Box 13">
            <a:extLst>
              <a:ext uri="{FF2B5EF4-FFF2-40B4-BE49-F238E27FC236}">
                <a16:creationId xmlns:a16="http://schemas.microsoft.com/office/drawing/2014/main" id="{BEBA2B6A-060A-BFBF-32A7-764CD0E5CFF4}"/>
              </a:ext>
            </a:extLst>
          </p:cNvPr>
          <p:cNvSpPr txBox="1">
            <a:spLocks noChangeArrowheads="1"/>
          </p:cNvSpPr>
          <p:nvPr/>
        </p:nvSpPr>
        <p:spPr bwMode="auto">
          <a:xfrm>
            <a:off x="3778250" y="48006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32782" name="Text Box 14">
            <a:extLst>
              <a:ext uri="{FF2B5EF4-FFF2-40B4-BE49-F238E27FC236}">
                <a16:creationId xmlns:a16="http://schemas.microsoft.com/office/drawing/2014/main" id="{8B477A57-1D79-EF0A-FB18-E8C88DFE5CC7}"/>
              </a:ext>
            </a:extLst>
          </p:cNvPr>
          <p:cNvSpPr txBox="1">
            <a:spLocks noChangeArrowheads="1"/>
          </p:cNvSpPr>
          <p:nvPr/>
        </p:nvSpPr>
        <p:spPr bwMode="auto">
          <a:xfrm>
            <a:off x="5486400" y="55626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32783" name="Text Box 15">
            <a:extLst>
              <a:ext uri="{FF2B5EF4-FFF2-40B4-BE49-F238E27FC236}">
                <a16:creationId xmlns:a16="http://schemas.microsoft.com/office/drawing/2014/main" id="{EFA4E559-D3DA-2C8E-C7D5-053A3FED5B55}"/>
              </a:ext>
            </a:extLst>
          </p:cNvPr>
          <p:cNvSpPr txBox="1">
            <a:spLocks noChangeArrowheads="1"/>
          </p:cNvSpPr>
          <p:nvPr/>
        </p:nvSpPr>
        <p:spPr bwMode="auto">
          <a:xfrm>
            <a:off x="7391400" y="55768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
        <p:nvSpPr>
          <p:cNvPr id="32784" name="Line 16">
            <a:extLst>
              <a:ext uri="{FF2B5EF4-FFF2-40B4-BE49-F238E27FC236}">
                <a16:creationId xmlns:a16="http://schemas.microsoft.com/office/drawing/2014/main" id="{D9B16A86-13B9-5904-4E02-B3FB4097E1E7}"/>
              </a:ext>
            </a:extLst>
          </p:cNvPr>
          <p:cNvSpPr>
            <a:spLocks noChangeShapeType="1"/>
          </p:cNvSpPr>
          <p:nvPr/>
        </p:nvSpPr>
        <p:spPr bwMode="auto">
          <a:xfrm flipH="1" flipV="1">
            <a:off x="6553200" y="5257800"/>
            <a:ext cx="1524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2785" name="Line 17">
            <a:extLst>
              <a:ext uri="{FF2B5EF4-FFF2-40B4-BE49-F238E27FC236}">
                <a16:creationId xmlns:a16="http://schemas.microsoft.com/office/drawing/2014/main" id="{6A31F26A-719E-9B8E-DF4C-924D75154436}"/>
              </a:ext>
            </a:extLst>
          </p:cNvPr>
          <p:cNvSpPr>
            <a:spLocks noChangeShapeType="1"/>
          </p:cNvSpPr>
          <p:nvPr/>
        </p:nvSpPr>
        <p:spPr bwMode="auto">
          <a:xfrm flipV="1">
            <a:off x="6248400" y="52578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2786" name="Line 18">
            <a:extLst>
              <a:ext uri="{FF2B5EF4-FFF2-40B4-BE49-F238E27FC236}">
                <a16:creationId xmlns:a16="http://schemas.microsoft.com/office/drawing/2014/main" id="{85A2E110-FA10-1A8F-3C0E-5EDB472B593C}"/>
              </a:ext>
            </a:extLst>
          </p:cNvPr>
          <p:cNvSpPr>
            <a:spLocks noChangeShapeType="1"/>
          </p:cNvSpPr>
          <p:nvPr/>
        </p:nvSpPr>
        <p:spPr bwMode="auto">
          <a:xfrm>
            <a:off x="2133600" y="3733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3E03875-7C10-CAFA-FEDC-C518772D5FE6}"/>
              </a:ext>
            </a:extLst>
          </p:cNvPr>
          <p:cNvSpPr>
            <a:spLocks noGrp="1" noChangeArrowheads="1"/>
          </p:cNvSpPr>
          <p:nvPr>
            <p:ph type="title"/>
          </p:nvPr>
        </p:nvSpPr>
        <p:spPr/>
        <p:txBody>
          <a:bodyPr/>
          <a:lstStyle/>
          <a:p>
            <a:pPr eaLnBrk="1" hangingPunct="1"/>
            <a:r>
              <a:rPr lang="en-US" altLang="en-US"/>
              <a:t>Partition Result</a:t>
            </a:r>
          </a:p>
        </p:txBody>
      </p:sp>
      <p:sp>
        <p:nvSpPr>
          <p:cNvPr id="33795" name="Rectangle 3">
            <a:extLst>
              <a:ext uri="{FF2B5EF4-FFF2-40B4-BE49-F238E27FC236}">
                <a16:creationId xmlns:a16="http://schemas.microsoft.com/office/drawing/2014/main" id="{8672BFB7-D401-3F64-E179-167810796210}"/>
              </a:ext>
            </a:extLst>
          </p:cNvPr>
          <p:cNvSpPr>
            <a:spLocks noChangeArrowheads="1"/>
          </p:cNvSpPr>
          <p:nvPr/>
        </p:nvSpPr>
        <p:spPr bwMode="auto">
          <a:xfrm>
            <a:off x="3352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33796" name="Rectangle 4">
            <a:extLst>
              <a:ext uri="{FF2B5EF4-FFF2-40B4-BE49-F238E27FC236}">
                <a16:creationId xmlns:a16="http://schemas.microsoft.com/office/drawing/2014/main" id="{B31E7822-5087-0518-D85D-71462DB9BC0A}"/>
              </a:ext>
            </a:extLst>
          </p:cNvPr>
          <p:cNvSpPr>
            <a:spLocks noChangeArrowheads="1"/>
          </p:cNvSpPr>
          <p:nvPr/>
        </p:nvSpPr>
        <p:spPr bwMode="auto">
          <a:xfrm>
            <a:off x="3962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33797" name="Rectangle 5">
            <a:extLst>
              <a:ext uri="{FF2B5EF4-FFF2-40B4-BE49-F238E27FC236}">
                <a16:creationId xmlns:a16="http://schemas.microsoft.com/office/drawing/2014/main" id="{D5ACBE11-F2D9-19E7-D439-7875DCBD74A8}"/>
              </a:ext>
            </a:extLst>
          </p:cNvPr>
          <p:cNvSpPr>
            <a:spLocks noChangeArrowheads="1"/>
          </p:cNvSpPr>
          <p:nvPr/>
        </p:nvSpPr>
        <p:spPr bwMode="auto">
          <a:xfrm>
            <a:off x="4572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33798" name="Rectangle 6">
            <a:extLst>
              <a:ext uri="{FF2B5EF4-FFF2-40B4-BE49-F238E27FC236}">
                <a16:creationId xmlns:a16="http://schemas.microsoft.com/office/drawing/2014/main" id="{58437F65-7762-92C0-5B8E-C947C4449AD4}"/>
              </a:ext>
            </a:extLst>
          </p:cNvPr>
          <p:cNvSpPr>
            <a:spLocks noChangeArrowheads="1"/>
          </p:cNvSpPr>
          <p:nvPr/>
        </p:nvSpPr>
        <p:spPr bwMode="auto">
          <a:xfrm>
            <a:off x="5181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33799" name="Rectangle 7">
            <a:extLst>
              <a:ext uri="{FF2B5EF4-FFF2-40B4-BE49-F238E27FC236}">
                <a16:creationId xmlns:a16="http://schemas.microsoft.com/office/drawing/2014/main" id="{B1FAC8BE-F185-4CF6-72AC-AF6425FF301D}"/>
              </a:ext>
            </a:extLst>
          </p:cNvPr>
          <p:cNvSpPr>
            <a:spLocks noChangeArrowheads="1"/>
          </p:cNvSpPr>
          <p:nvPr/>
        </p:nvSpPr>
        <p:spPr bwMode="auto">
          <a:xfrm>
            <a:off x="5791200" y="25908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33800" name="Rectangle 8">
            <a:extLst>
              <a:ext uri="{FF2B5EF4-FFF2-40B4-BE49-F238E27FC236}">
                <a16:creationId xmlns:a16="http://schemas.microsoft.com/office/drawing/2014/main" id="{90C776A0-8991-DCD8-5BD7-E290FB39513F}"/>
              </a:ext>
            </a:extLst>
          </p:cNvPr>
          <p:cNvSpPr>
            <a:spLocks noChangeArrowheads="1"/>
          </p:cNvSpPr>
          <p:nvPr/>
        </p:nvSpPr>
        <p:spPr bwMode="auto">
          <a:xfrm>
            <a:off x="6400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33801" name="Rectangle 9">
            <a:extLst>
              <a:ext uri="{FF2B5EF4-FFF2-40B4-BE49-F238E27FC236}">
                <a16:creationId xmlns:a16="http://schemas.microsoft.com/office/drawing/2014/main" id="{EEE7CC62-6272-B105-E9AB-50002AB5DC5A}"/>
              </a:ext>
            </a:extLst>
          </p:cNvPr>
          <p:cNvSpPr>
            <a:spLocks noChangeArrowheads="1"/>
          </p:cNvSpPr>
          <p:nvPr/>
        </p:nvSpPr>
        <p:spPr bwMode="auto">
          <a:xfrm>
            <a:off x="7010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33802" name="Rectangle 10">
            <a:extLst>
              <a:ext uri="{FF2B5EF4-FFF2-40B4-BE49-F238E27FC236}">
                <a16:creationId xmlns:a16="http://schemas.microsoft.com/office/drawing/2014/main" id="{E7E3E4BB-608F-5E50-1DC5-E87F37CE1885}"/>
              </a:ext>
            </a:extLst>
          </p:cNvPr>
          <p:cNvSpPr>
            <a:spLocks noChangeArrowheads="1"/>
          </p:cNvSpPr>
          <p:nvPr/>
        </p:nvSpPr>
        <p:spPr bwMode="auto">
          <a:xfrm>
            <a:off x="7620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33803" name="Rectangle 11">
            <a:extLst>
              <a:ext uri="{FF2B5EF4-FFF2-40B4-BE49-F238E27FC236}">
                <a16:creationId xmlns:a16="http://schemas.microsoft.com/office/drawing/2014/main" id="{68A7C772-7686-5802-E89D-0CF819FE6A1A}"/>
              </a:ext>
            </a:extLst>
          </p:cNvPr>
          <p:cNvSpPr>
            <a:spLocks noChangeArrowheads="1"/>
          </p:cNvSpPr>
          <p:nvPr/>
        </p:nvSpPr>
        <p:spPr bwMode="auto">
          <a:xfrm>
            <a:off x="8229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33804" name="Text Box 12">
            <a:extLst>
              <a:ext uri="{FF2B5EF4-FFF2-40B4-BE49-F238E27FC236}">
                <a16:creationId xmlns:a16="http://schemas.microsoft.com/office/drawing/2014/main" id="{A45E00E8-9378-F9F2-A72B-C06E87DC3D5F}"/>
              </a:ext>
            </a:extLst>
          </p:cNvPr>
          <p:cNvSpPr txBox="1">
            <a:spLocks noChangeArrowheads="1"/>
          </p:cNvSpPr>
          <p:nvPr/>
        </p:nvSpPr>
        <p:spPr bwMode="auto">
          <a:xfrm>
            <a:off x="3397250" y="32004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33805" name="Line 13">
            <a:extLst>
              <a:ext uri="{FF2B5EF4-FFF2-40B4-BE49-F238E27FC236}">
                <a16:creationId xmlns:a16="http://schemas.microsoft.com/office/drawing/2014/main" id="{6EE5608C-D42C-A6B1-2403-CDE3E480DE6B}"/>
              </a:ext>
            </a:extLst>
          </p:cNvPr>
          <p:cNvSpPr>
            <a:spLocks noChangeShapeType="1"/>
          </p:cNvSpPr>
          <p:nvPr/>
        </p:nvSpPr>
        <p:spPr bwMode="auto">
          <a:xfrm>
            <a:off x="57912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3806" name="Line 14">
            <a:extLst>
              <a:ext uri="{FF2B5EF4-FFF2-40B4-BE49-F238E27FC236}">
                <a16:creationId xmlns:a16="http://schemas.microsoft.com/office/drawing/2014/main" id="{03E57715-373A-8087-6264-84CACEEFE386}"/>
              </a:ext>
            </a:extLst>
          </p:cNvPr>
          <p:cNvSpPr>
            <a:spLocks noChangeShapeType="1"/>
          </p:cNvSpPr>
          <p:nvPr/>
        </p:nvSpPr>
        <p:spPr bwMode="auto">
          <a:xfrm>
            <a:off x="64008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3807" name="Line 15">
            <a:extLst>
              <a:ext uri="{FF2B5EF4-FFF2-40B4-BE49-F238E27FC236}">
                <a16:creationId xmlns:a16="http://schemas.microsoft.com/office/drawing/2014/main" id="{5F30E3EF-7DC0-2E89-5C5F-A46A7655DE63}"/>
              </a:ext>
            </a:extLst>
          </p:cNvPr>
          <p:cNvSpPr>
            <a:spLocks noChangeShapeType="1"/>
          </p:cNvSpPr>
          <p:nvPr/>
        </p:nvSpPr>
        <p:spPr bwMode="auto">
          <a:xfrm flipH="1">
            <a:off x="3733800" y="4114800"/>
            <a:ext cx="198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3808" name="Line 16">
            <a:extLst>
              <a:ext uri="{FF2B5EF4-FFF2-40B4-BE49-F238E27FC236}">
                <a16:creationId xmlns:a16="http://schemas.microsoft.com/office/drawing/2014/main" id="{EBDB6337-2E8A-DC20-8C98-524C874A4A22}"/>
              </a:ext>
            </a:extLst>
          </p:cNvPr>
          <p:cNvSpPr>
            <a:spLocks noChangeShapeType="1"/>
          </p:cNvSpPr>
          <p:nvPr/>
        </p:nvSpPr>
        <p:spPr bwMode="auto">
          <a:xfrm>
            <a:off x="6477000" y="4114800"/>
            <a:ext cx="1752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3809" name="Text Box 17">
            <a:extLst>
              <a:ext uri="{FF2B5EF4-FFF2-40B4-BE49-F238E27FC236}">
                <a16:creationId xmlns:a16="http://schemas.microsoft.com/office/drawing/2014/main" id="{53408E08-DCC4-8F3C-161C-6F4B13E49B15}"/>
              </a:ext>
            </a:extLst>
          </p:cNvPr>
          <p:cNvSpPr txBox="1">
            <a:spLocks noChangeArrowheads="1"/>
          </p:cNvSpPr>
          <p:nvPr/>
        </p:nvSpPr>
        <p:spPr bwMode="auto">
          <a:xfrm>
            <a:off x="3810000" y="4191000"/>
            <a:ext cx="193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&lt;= data[pivot]</a:t>
            </a:r>
          </a:p>
        </p:txBody>
      </p:sp>
      <p:sp>
        <p:nvSpPr>
          <p:cNvPr id="33810" name="Text Box 18">
            <a:extLst>
              <a:ext uri="{FF2B5EF4-FFF2-40B4-BE49-F238E27FC236}">
                <a16:creationId xmlns:a16="http://schemas.microsoft.com/office/drawing/2014/main" id="{42F8F494-823E-4E8D-9AAF-890B79F2B292}"/>
              </a:ext>
            </a:extLst>
          </p:cNvPr>
          <p:cNvSpPr txBox="1">
            <a:spLocks noChangeArrowheads="1"/>
          </p:cNvSpPr>
          <p:nvPr/>
        </p:nvSpPr>
        <p:spPr bwMode="auto">
          <a:xfrm>
            <a:off x="6477000" y="41910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&gt; data[pivot]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E81131A-0099-FABD-7AD5-CC63C1C0C66E}"/>
              </a:ext>
            </a:extLst>
          </p:cNvPr>
          <p:cNvSpPr>
            <a:spLocks noGrp="1" noChangeArrowheads="1"/>
          </p:cNvSpPr>
          <p:nvPr>
            <p:ph type="title"/>
          </p:nvPr>
        </p:nvSpPr>
        <p:spPr/>
        <p:txBody>
          <a:bodyPr/>
          <a:lstStyle/>
          <a:p>
            <a:pPr eaLnBrk="1" hangingPunct="1"/>
            <a:r>
              <a:rPr lang="en-US" altLang="en-US"/>
              <a:t>Recursion: Quicksort Sub-arrays</a:t>
            </a:r>
          </a:p>
        </p:txBody>
      </p:sp>
      <p:sp>
        <p:nvSpPr>
          <p:cNvPr id="34819" name="Rectangle 3">
            <a:extLst>
              <a:ext uri="{FF2B5EF4-FFF2-40B4-BE49-F238E27FC236}">
                <a16:creationId xmlns:a16="http://schemas.microsoft.com/office/drawing/2014/main" id="{7815A84D-A6BF-718E-6917-F74855AF3EC2}"/>
              </a:ext>
            </a:extLst>
          </p:cNvPr>
          <p:cNvSpPr>
            <a:spLocks noChangeArrowheads="1"/>
          </p:cNvSpPr>
          <p:nvPr/>
        </p:nvSpPr>
        <p:spPr bwMode="auto">
          <a:xfrm>
            <a:off x="3352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7</a:t>
            </a:r>
          </a:p>
        </p:txBody>
      </p:sp>
      <p:sp>
        <p:nvSpPr>
          <p:cNvPr id="34820" name="Rectangle 4">
            <a:extLst>
              <a:ext uri="{FF2B5EF4-FFF2-40B4-BE49-F238E27FC236}">
                <a16:creationId xmlns:a16="http://schemas.microsoft.com/office/drawing/2014/main" id="{53A5AABB-DF8C-A216-0A27-7CFE5E703B34}"/>
              </a:ext>
            </a:extLst>
          </p:cNvPr>
          <p:cNvSpPr>
            <a:spLocks noChangeArrowheads="1"/>
          </p:cNvSpPr>
          <p:nvPr/>
        </p:nvSpPr>
        <p:spPr bwMode="auto">
          <a:xfrm>
            <a:off x="3962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20</a:t>
            </a:r>
          </a:p>
        </p:txBody>
      </p:sp>
      <p:sp>
        <p:nvSpPr>
          <p:cNvPr id="34821" name="Rectangle 5">
            <a:extLst>
              <a:ext uri="{FF2B5EF4-FFF2-40B4-BE49-F238E27FC236}">
                <a16:creationId xmlns:a16="http://schemas.microsoft.com/office/drawing/2014/main" id="{0F67C913-ADBF-E6B9-4CE4-DD15DE94A7EF}"/>
              </a:ext>
            </a:extLst>
          </p:cNvPr>
          <p:cNvSpPr>
            <a:spLocks noChangeArrowheads="1"/>
          </p:cNvSpPr>
          <p:nvPr/>
        </p:nvSpPr>
        <p:spPr bwMode="auto">
          <a:xfrm>
            <a:off x="4572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34822" name="Rectangle 6">
            <a:extLst>
              <a:ext uri="{FF2B5EF4-FFF2-40B4-BE49-F238E27FC236}">
                <a16:creationId xmlns:a16="http://schemas.microsoft.com/office/drawing/2014/main" id="{EDDA4BAF-4904-ED72-752E-3404805ABD27}"/>
              </a:ext>
            </a:extLst>
          </p:cNvPr>
          <p:cNvSpPr>
            <a:spLocks noChangeArrowheads="1"/>
          </p:cNvSpPr>
          <p:nvPr/>
        </p:nvSpPr>
        <p:spPr bwMode="auto">
          <a:xfrm>
            <a:off x="5181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30</a:t>
            </a:r>
          </a:p>
        </p:txBody>
      </p:sp>
      <p:sp>
        <p:nvSpPr>
          <p:cNvPr id="34823" name="Rectangle 7">
            <a:extLst>
              <a:ext uri="{FF2B5EF4-FFF2-40B4-BE49-F238E27FC236}">
                <a16:creationId xmlns:a16="http://schemas.microsoft.com/office/drawing/2014/main" id="{8D93A5C9-1A20-C62B-A370-8C1F252456CA}"/>
              </a:ext>
            </a:extLst>
          </p:cNvPr>
          <p:cNvSpPr>
            <a:spLocks noChangeArrowheads="1"/>
          </p:cNvSpPr>
          <p:nvPr/>
        </p:nvSpPr>
        <p:spPr bwMode="auto">
          <a:xfrm>
            <a:off x="5791200" y="25908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40</a:t>
            </a:r>
          </a:p>
        </p:txBody>
      </p:sp>
      <p:sp>
        <p:nvSpPr>
          <p:cNvPr id="34824" name="Rectangle 8">
            <a:extLst>
              <a:ext uri="{FF2B5EF4-FFF2-40B4-BE49-F238E27FC236}">
                <a16:creationId xmlns:a16="http://schemas.microsoft.com/office/drawing/2014/main" id="{FC9F7AC7-BDDD-1A7C-777A-AE84C65119CA}"/>
              </a:ext>
            </a:extLst>
          </p:cNvPr>
          <p:cNvSpPr>
            <a:spLocks noChangeArrowheads="1"/>
          </p:cNvSpPr>
          <p:nvPr/>
        </p:nvSpPr>
        <p:spPr bwMode="auto">
          <a:xfrm>
            <a:off x="64008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34825" name="Rectangle 9">
            <a:extLst>
              <a:ext uri="{FF2B5EF4-FFF2-40B4-BE49-F238E27FC236}">
                <a16:creationId xmlns:a16="http://schemas.microsoft.com/office/drawing/2014/main" id="{D5163A99-3018-9AC9-B200-F03ED15CE118}"/>
              </a:ext>
            </a:extLst>
          </p:cNvPr>
          <p:cNvSpPr>
            <a:spLocks noChangeArrowheads="1"/>
          </p:cNvSpPr>
          <p:nvPr/>
        </p:nvSpPr>
        <p:spPr bwMode="auto">
          <a:xfrm>
            <a:off x="70104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60</a:t>
            </a:r>
          </a:p>
        </p:txBody>
      </p:sp>
      <p:sp>
        <p:nvSpPr>
          <p:cNvPr id="34826" name="Rectangle 10">
            <a:extLst>
              <a:ext uri="{FF2B5EF4-FFF2-40B4-BE49-F238E27FC236}">
                <a16:creationId xmlns:a16="http://schemas.microsoft.com/office/drawing/2014/main" id="{1405A315-D90D-BDBD-31B0-5B7DC5D714F9}"/>
              </a:ext>
            </a:extLst>
          </p:cNvPr>
          <p:cNvSpPr>
            <a:spLocks noChangeArrowheads="1"/>
          </p:cNvSpPr>
          <p:nvPr/>
        </p:nvSpPr>
        <p:spPr bwMode="auto">
          <a:xfrm>
            <a:off x="76200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80</a:t>
            </a:r>
          </a:p>
        </p:txBody>
      </p:sp>
      <p:sp>
        <p:nvSpPr>
          <p:cNvPr id="34827" name="Rectangle 11">
            <a:extLst>
              <a:ext uri="{FF2B5EF4-FFF2-40B4-BE49-F238E27FC236}">
                <a16:creationId xmlns:a16="http://schemas.microsoft.com/office/drawing/2014/main" id="{59F53964-03E7-8481-200D-B9A4DC43076C}"/>
              </a:ext>
            </a:extLst>
          </p:cNvPr>
          <p:cNvSpPr>
            <a:spLocks noChangeArrowheads="1"/>
          </p:cNvSpPr>
          <p:nvPr/>
        </p:nvSpPr>
        <p:spPr bwMode="auto">
          <a:xfrm>
            <a:off x="8229600" y="25908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34828" name="Text Box 12">
            <a:extLst>
              <a:ext uri="{FF2B5EF4-FFF2-40B4-BE49-F238E27FC236}">
                <a16:creationId xmlns:a16="http://schemas.microsoft.com/office/drawing/2014/main" id="{4CBDA3E7-35F0-5DD4-6B73-E9467E17B53C}"/>
              </a:ext>
            </a:extLst>
          </p:cNvPr>
          <p:cNvSpPr txBox="1">
            <a:spLocks noChangeArrowheads="1"/>
          </p:cNvSpPr>
          <p:nvPr/>
        </p:nvSpPr>
        <p:spPr bwMode="auto">
          <a:xfrm>
            <a:off x="3397250" y="32004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[0]    [1]   [2]    [3]   [4]   [5]    [6]   [7]   [8]</a:t>
            </a:r>
          </a:p>
        </p:txBody>
      </p:sp>
      <p:sp>
        <p:nvSpPr>
          <p:cNvPr id="34829" name="Line 13">
            <a:extLst>
              <a:ext uri="{FF2B5EF4-FFF2-40B4-BE49-F238E27FC236}">
                <a16:creationId xmlns:a16="http://schemas.microsoft.com/office/drawing/2014/main" id="{A4F6CA0E-57F7-974C-DED0-F4A770FB7843}"/>
              </a:ext>
            </a:extLst>
          </p:cNvPr>
          <p:cNvSpPr>
            <a:spLocks noChangeShapeType="1"/>
          </p:cNvSpPr>
          <p:nvPr/>
        </p:nvSpPr>
        <p:spPr bwMode="auto">
          <a:xfrm>
            <a:off x="57912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4830" name="Line 14">
            <a:extLst>
              <a:ext uri="{FF2B5EF4-FFF2-40B4-BE49-F238E27FC236}">
                <a16:creationId xmlns:a16="http://schemas.microsoft.com/office/drawing/2014/main" id="{EE0DBAE1-905A-3904-B132-FAB7CABC927A}"/>
              </a:ext>
            </a:extLst>
          </p:cNvPr>
          <p:cNvSpPr>
            <a:spLocks noChangeShapeType="1"/>
          </p:cNvSpPr>
          <p:nvPr/>
        </p:nvSpPr>
        <p:spPr bwMode="auto">
          <a:xfrm>
            <a:off x="6400800" y="25908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4831" name="Line 15">
            <a:extLst>
              <a:ext uri="{FF2B5EF4-FFF2-40B4-BE49-F238E27FC236}">
                <a16:creationId xmlns:a16="http://schemas.microsoft.com/office/drawing/2014/main" id="{28DB61A3-B5BC-CD90-127F-47E01FC1EAE4}"/>
              </a:ext>
            </a:extLst>
          </p:cNvPr>
          <p:cNvSpPr>
            <a:spLocks noChangeShapeType="1"/>
          </p:cNvSpPr>
          <p:nvPr/>
        </p:nvSpPr>
        <p:spPr bwMode="auto">
          <a:xfrm flipH="1">
            <a:off x="3733800" y="4114800"/>
            <a:ext cx="1981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4832" name="Line 16">
            <a:extLst>
              <a:ext uri="{FF2B5EF4-FFF2-40B4-BE49-F238E27FC236}">
                <a16:creationId xmlns:a16="http://schemas.microsoft.com/office/drawing/2014/main" id="{1A322078-E52F-8AE9-FB2A-E2DB6E8130B8}"/>
              </a:ext>
            </a:extLst>
          </p:cNvPr>
          <p:cNvSpPr>
            <a:spLocks noChangeShapeType="1"/>
          </p:cNvSpPr>
          <p:nvPr/>
        </p:nvSpPr>
        <p:spPr bwMode="auto">
          <a:xfrm>
            <a:off x="6477000" y="4114800"/>
            <a:ext cx="1752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34833" name="Text Box 17">
            <a:extLst>
              <a:ext uri="{FF2B5EF4-FFF2-40B4-BE49-F238E27FC236}">
                <a16:creationId xmlns:a16="http://schemas.microsoft.com/office/drawing/2014/main" id="{97393706-2441-8C30-1B1F-0D7AA657C942}"/>
              </a:ext>
            </a:extLst>
          </p:cNvPr>
          <p:cNvSpPr txBox="1">
            <a:spLocks noChangeArrowheads="1"/>
          </p:cNvSpPr>
          <p:nvPr/>
        </p:nvSpPr>
        <p:spPr bwMode="auto">
          <a:xfrm>
            <a:off x="3810000" y="4191000"/>
            <a:ext cx="193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&lt;= data[pivot]</a:t>
            </a:r>
          </a:p>
        </p:txBody>
      </p:sp>
      <p:sp>
        <p:nvSpPr>
          <p:cNvPr id="34834" name="Text Box 18">
            <a:extLst>
              <a:ext uri="{FF2B5EF4-FFF2-40B4-BE49-F238E27FC236}">
                <a16:creationId xmlns:a16="http://schemas.microsoft.com/office/drawing/2014/main" id="{B675C8E6-C69F-EBA2-BD58-6C31BF69A12C}"/>
              </a:ext>
            </a:extLst>
          </p:cNvPr>
          <p:cNvSpPr txBox="1">
            <a:spLocks noChangeArrowheads="1"/>
          </p:cNvSpPr>
          <p:nvPr/>
        </p:nvSpPr>
        <p:spPr bwMode="auto">
          <a:xfrm>
            <a:off x="6477000" y="41910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FFFFFF"/>
                </a:solidFill>
              </a:rPr>
              <a:t>&gt; data[pivot]</a:t>
            </a:r>
          </a:p>
        </p:txBody>
      </p:sp>
      <p:sp>
        <p:nvSpPr>
          <p:cNvPr id="34835" name="AutoShape 21">
            <a:extLst>
              <a:ext uri="{FF2B5EF4-FFF2-40B4-BE49-F238E27FC236}">
                <a16:creationId xmlns:a16="http://schemas.microsoft.com/office/drawing/2014/main" id="{185FAACF-F1CC-2FB3-17FF-566C46E6F5A4}"/>
              </a:ext>
            </a:extLst>
          </p:cNvPr>
          <p:cNvSpPr>
            <a:spLocks/>
          </p:cNvSpPr>
          <p:nvPr/>
        </p:nvSpPr>
        <p:spPr bwMode="auto">
          <a:xfrm rot="5400000" flipV="1">
            <a:off x="4533900" y="1257300"/>
            <a:ext cx="152400" cy="2362200"/>
          </a:xfrm>
          <a:prstGeom prst="leftBrace">
            <a:avLst>
              <a:gd name="adj1" fmla="val 12916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endParaRPr lang="en-IN" altLang="en-US" sz="2400">
              <a:solidFill>
                <a:srgbClr val="FFFFFF"/>
              </a:solidFill>
            </a:endParaRPr>
          </a:p>
        </p:txBody>
      </p:sp>
      <p:sp>
        <p:nvSpPr>
          <p:cNvPr id="34836" name="AutoShape 22">
            <a:extLst>
              <a:ext uri="{FF2B5EF4-FFF2-40B4-BE49-F238E27FC236}">
                <a16:creationId xmlns:a16="http://schemas.microsoft.com/office/drawing/2014/main" id="{9719FEA0-B151-E8EA-7EC0-DE63E1A4248C}"/>
              </a:ext>
            </a:extLst>
          </p:cNvPr>
          <p:cNvSpPr>
            <a:spLocks/>
          </p:cNvSpPr>
          <p:nvPr/>
        </p:nvSpPr>
        <p:spPr bwMode="auto">
          <a:xfrm rot="5400000" flipV="1">
            <a:off x="7581900" y="1257300"/>
            <a:ext cx="152400" cy="2362200"/>
          </a:xfrm>
          <a:prstGeom prst="leftBrace">
            <a:avLst>
              <a:gd name="adj1" fmla="val 12916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endParaRPr lang="en-IN" altLang="en-US"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2060"/>
                </a:solidFill>
              </a:rPr>
              <a:t>Randomized Algorithm</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endParaRPr lang="en-US" sz="2000" dirty="0"/>
          </a:p>
          <a:p>
            <a:r>
              <a:rPr lang="en-US" sz="2000" dirty="0"/>
              <a:t>The </a:t>
            </a:r>
            <a:r>
              <a:rPr lang="en-US" sz="2000" b="1" dirty="0">
                <a:solidFill>
                  <a:srgbClr val="002060"/>
                </a:solidFill>
              </a:rPr>
              <a:t>output</a:t>
            </a:r>
            <a:r>
              <a:rPr lang="en-US" sz="2000" dirty="0"/>
              <a:t>  or the </a:t>
            </a:r>
            <a:r>
              <a:rPr lang="en-US" sz="2000" b="1" dirty="0">
                <a:solidFill>
                  <a:srgbClr val="002060"/>
                </a:solidFill>
              </a:rPr>
              <a:t>running time </a:t>
            </a:r>
            <a:r>
              <a:rPr lang="en-US" sz="2000" dirty="0"/>
              <a:t>are </a:t>
            </a:r>
            <a:r>
              <a:rPr lang="en-US" sz="2000" b="1" u="sng" dirty="0"/>
              <a:t>functions</a:t>
            </a:r>
            <a:r>
              <a:rPr lang="en-US" sz="2000" u="sng" dirty="0"/>
              <a:t> of the </a:t>
            </a:r>
            <a:r>
              <a:rPr lang="en-US" sz="2000" b="1" u="sng" dirty="0"/>
              <a:t>input </a:t>
            </a:r>
            <a:r>
              <a:rPr lang="en-US" sz="2000" u="sng" dirty="0"/>
              <a:t>and</a:t>
            </a:r>
            <a:r>
              <a:rPr lang="en-US" sz="2000" b="1" u="sng" dirty="0"/>
              <a:t> random bits chosen </a:t>
            </a:r>
            <a:r>
              <a:rPr lang="en-US" sz="2000" dirty="0"/>
              <a:t>.</a:t>
            </a:r>
          </a:p>
          <a:p>
            <a:pPr marL="0" indent="0">
              <a:buNone/>
            </a:pPr>
            <a:endParaRPr lang="en-US" sz="2000"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
        <p:nvSpPr>
          <p:cNvPr id="5" name="Rectangle 4"/>
          <p:cNvSpPr/>
          <p:nvPr/>
        </p:nvSpPr>
        <p:spPr>
          <a:xfrm>
            <a:off x="5334000" y="2133600"/>
            <a:ext cx="15240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62601" y="4431268"/>
            <a:ext cx="1116011" cy="369332"/>
          </a:xfrm>
          <a:prstGeom prst="rect">
            <a:avLst/>
          </a:prstGeom>
          <a:noFill/>
        </p:spPr>
        <p:txBody>
          <a:bodyPr wrap="none" rtlCol="0">
            <a:spAutoFit/>
          </a:bodyPr>
          <a:lstStyle/>
          <a:p>
            <a:r>
              <a:rPr lang="en-US" dirty="0"/>
              <a:t>Algorithm</a:t>
            </a:r>
          </a:p>
        </p:txBody>
      </p:sp>
      <p:grpSp>
        <p:nvGrpSpPr>
          <p:cNvPr id="11" name="Group 10"/>
          <p:cNvGrpSpPr/>
          <p:nvPr/>
        </p:nvGrpSpPr>
        <p:grpSpPr>
          <a:xfrm>
            <a:off x="3581400" y="2895600"/>
            <a:ext cx="1752600" cy="484632"/>
            <a:chOff x="2057400" y="2895600"/>
            <a:chExt cx="1752600" cy="484632"/>
          </a:xfrm>
        </p:grpSpPr>
        <p:sp>
          <p:nvSpPr>
            <p:cNvPr id="6" name="Right Arrow 5"/>
            <p:cNvSpPr/>
            <p:nvPr/>
          </p:nvSpPr>
          <p:spPr>
            <a:xfrm>
              <a:off x="2831592" y="2895600"/>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57400" y="2983468"/>
              <a:ext cx="684803" cy="369332"/>
            </a:xfrm>
            <a:prstGeom prst="rect">
              <a:avLst/>
            </a:prstGeom>
            <a:noFill/>
          </p:spPr>
          <p:txBody>
            <a:bodyPr wrap="none" rtlCol="0">
              <a:spAutoFit/>
            </a:bodyPr>
            <a:lstStyle/>
            <a:p>
              <a:r>
                <a:rPr lang="en-US" dirty="0"/>
                <a:t>Input</a:t>
              </a:r>
            </a:p>
          </p:txBody>
        </p:sp>
      </p:grpSp>
      <p:grpSp>
        <p:nvGrpSpPr>
          <p:cNvPr id="12" name="Group 11"/>
          <p:cNvGrpSpPr/>
          <p:nvPr/>
        </p:nvGrpSpPr>
        <p:grpSpPr>
          <a:xfrm>
            <a:off x="6870192" y="2895600"/>
            <a:ext cx="1911930" cy="484632"/>
            <a:chOff x="5346192" y="2895600"/>
            <a:chExt cx="1911930" cy="484632"/>
          </a:xfrm>
        </p:grpSpPr>
        <p:sp>
          <p:nvSpPr>
            <p:cNvPr id="7" name="Right Arrow 6"/>
            <p:cNvSpPr/>
            <p:nvPr/>
          </p:nvSpPr>
          <p:spPr>
            <a:xfrm>
              <a:off x="5346192" y="2895600"/>
              <a:ext cx="978408" cy="4846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01797" y="2971800"/>
              <a:ext cx="856325" cy="369332"/>
            </a:xfrm>
            <a:prstGeom prst="rect">
              <a:avLst/>
            </a:prstGeom>
            <a:noFill/>
          </p:spPr>
          <p:txBody>
            <a:bodyPr wrap="none" rtlCol="0">
              <a:spAutoFit/>
            </a:bodyPr>
            <a:lstStyle/>
            <a:p>
              <a:r>
                <a:rPr lang="en-US" dirty="0"/>
                <a:t>Output</a:t>
              </a:r>
            </a:p>
          </p:txBody>
        </p:sp>
      </p:grpSp>
      <p:sp>
        <p:nvSpPr>
          <p:cNvPr id="13" name="Rectangle 12"/>
          <p:cNvSpPr/>
          <p:nvPr/>
        </p:nvSpPr>
        <p:spPr>
          <a:xfrm>
            <a:off x="5334000" y="2133600"/>
            <a:ext cx="1536192" cy="54506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Random bits</a:t>
            </a:r>
          </a:p>
        </p:txBody>
      </p:sp>
    </p:spTree>
    <p:extLst>
      <p:ext uri="{BB962C8B-B14F-4D97-AF65-F5344CB8AC3E}">
        <p14:creationId xmlns:p14="http://schemas.microsoft.com/office/powerpoint/2010/main" val="202091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1000"/>
                                        <p:tgtEl>
                                          <p:spTgt spid="3">
                                            <p:txEl>
                                              <p:pRg st="7" end="7"/>
                                            </p:txEl>
                                          </p:spTgt>
                                        </p:tgtEl>
                                      </p:cBhvr>
                                    </p:animEffect>
                                    <p:anim calcmode="lin" valueType="num">
                                      <p:cBhvr>
                                        <p:cTn id="1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05E5403-6A06-17EA-1C76-EEA81E291E89}"/>
              </a:ext>
            </a:extLst>
          </p:cNvPr>
          <p:cNvSpPr>
            <a:spLocks noGrp="1" noChangeArrowheads="1"/>
          </p:cNvSpPr>
          <p:nvPr>
            <p:ph type="title"/>
          </p:nvPr>
        </p:nvSpPr>
        <p:spPr/>
        <p:txBody>
          <a:bodyPr/>
          <a:lstStyle/>
          <a:p>
            <a:pPr eaLnBrk="1" hangingPunct="1"/>
            <a:r>
              <a:rPr lang="en-US" altLang="en-US"/>
              <a:t>Quicksort: Worst Case</a:t>
            </a:r>
          </a:p>
        </p:txBody>
      </p:sp>
      <p:sp>
        <p:nvSpPr>
          <p:cNvPr id="44035" name="Rectangle 3">
            <a:extLst>
              <a:ext uri="{FF2B5EF4-FFF2-40B4-BE49-F238E27FC236}">
                <a16:creationId xmlns:a16="http://schemas.microsoft.com/office/drawing/2014/main" id="{266B59D5-079E-B4A5-02D1-4B721F075575}"/>
              </a:ext>
            </a:extLst>
          </p:cNvPr>
          <p:cNvSpPr>
            <a:spLocks noGrp="1" noChangeArrowheads="1"/>
          </p:cNvSpPr>
          <p:nvPr>
            <p:ph type="body" idx="1"/>
          </p:nvPr>
        </p:nvSpPr>
        <p:spPr/>
        <p:txBody>
          <a:bodyPr/>
          <a:lstStyle/>
          <a:p>
            <a:pPr eaLnBrk="1" hangingPunct="1"/>
            <a:r>
              <a:rPr lang="en-US" altLang="en-US"/>
              <a:t>Assume first element is chosen as pivot.</a:t>
            </a:r>
          </a:p>
          <a:p>
            <a:pPr eaLnBrk="1" hangingPunct="1"/>
            <a:r>
              <a:rPr lang="en-US" altLang="en-US"/>
              <a:t>Assume we get array that is already in order:</a:t>
            </a:r>
          </a:p>
          <a:p>
            <a:pPr eaLnBrk="1" hangingPunct="1">
              <a:buFontTx/>
              <a:buNone/>
            </a:pPr>
            <a:endParaRPr lang="en-US" altLang="en-US"/>
          </a:p>
        </p:txBody>
      </p:sp>
      <p:sp>
        <p:nvSpPr>
          <p:cNvPr id="44036" name="Rectangle 4">
            <a:extLst>
              <a:ext uri="{FF2B5EF4-FFF2-40B4-BE49-F238E27FC236}">
                <a16:creationId xmlns:a16="http://schemas.microsoft.com/office/drawing/2014/main" id="{F4A60B98-5841-83B2-DE6F-7CD7D8C6DD58}"/>
              </a:ext>
            </a:extLst>
          </p:cNvPr>
          <p:cNvSpPr>
            <a:spLocks noChangeArrowheads="1"/>
          </p:cNvSpPr>
          <p:nvPr/>
        </p:nvSpPr>
        <p:spPr bwMode="auto">
          <a:xfrm>
            <a:off x="3962400" y="35814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2</a:t>
            </a:r>
          </a:p>
        </p:txBody>
      </p:sp>
      <p:sp>
        <p:nvSpPr>
          <p:cNvPr id="44037" name="Rectangle 5">
            <a:extLst>
              <a:ext uri="{FF2B5EF4-FFF2-40B4-BE49-F238E27FC236}">
                <a16:creationId xmlns:a16="http://schemas.microsoft.com/office/drawing/2014/main" id="{FF66EFC4-B83F-BF03-B699-41C27DFD8998}"/>
              </a:ext>
            </a:extLst>
          </p:cNvPr>
          <p:cNvSpPr>
            <a:spLocks noChangeArrowheads="1"/>
          </p:cNvSpPr>
          <p:nvPr/>
        </p:nvSpPr>
        <p:spPr bwMode="auto">
          <a:xfrm>
            <a:off x="45720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4</a:t>
            </a:r>
          </a:p>
        </p:txBody>
      </p:sp>
      <p:sp>
        <p:nvSpPr>
          <p:cNvPr id="44038" name="Rectangle 6">
            <a:extLst>
              <a:ext uri="{FF2B5EF4-FFF2-40B4-BE49-F238E27FC236}">
                <a16:creationId xmlns:a16="http://schemas.microsoft.com/office/drawing/2014/main" id="{8908FAAD-8508-2B9A-E40B-1AFB07F869F7}"/>
              </a:ext>
            </a:extLst>
          </p:cNvPr>
          <p:cNvSpPr>
            <a:spLocks noChangeArrowheads="1"/>
          </p:cNvSpPr>
          <p:nvPr/>
        </p:nvSpPr>
        <p:spPr bwMode="auto">
          <a:xfrm>
            <a:off x="51816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a:t>
            </a:r>
          </a:p>
        </p:txBody>
      </p:sp>
      <p:sp>
        <p:nvSpPr>
          <p:cNvPr id="44039" name="Rectangle 7">
            <a:extLst>
              <a:ext uri="{FF2B5EF4-FFF2-40B4-BE49-F238E27FC236}">
                <a16:creationId xmlns:a16="http://schemas.microsoft.com/office/drawing/2014/main" id="{CEAB37CA-8C5F-87A6-23DD-E58D9ED55C05}"/>
              </a:ext>
            </a:extLst>
          </p:cNvPr>
          <p:cNvSpPr>
            <a:spLocks noChangeArrowheads="1"/>
          </p:cNvSpPr>
          <p:nvPr/>
        </p:nvSpPr>
        <p:spPr bwMode="auto">
          <a:xfrm>
            <a:off x="57912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12</a:t>
            </a:r>
          </a:p>
        </p:txBody>
      </p:sp>
      <p:sp>
        <p:nvSpPr>
          <p:cNvPr id="44040" name="Rectangle 8">
            <a:extLst>
              <a:ext uri="{FF2B5EF4-FFF2-40B4-BE49-F238E27FC236}">
                <a16:creationId xmlns:a16="http://schemas.microsoft.com/office/drawing/2014/main" id="{4487AF73-F81F-2840-8FCA-B7226B96DA6E}"/>
              </a:ext>
            </a:extLst>
          </p:cNvPr>
          <p:cNvSpPr>
            <a:spLocks noChangeArrowheads="1"/>
          </p:cNvSpPr>
          <p:nvPr/>
        </p:nvSpPr>
        <p:spPr bwMode="auto">
          <a:xfrm>
            <a:off x="64008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13</a:t>
            </a:r>
          </a:p>
        </p:txBody>
      </p:sp>
      <p:sp>
        <p:nvSpPr>
          <p:cNvPr id="44041" name="Rectangle 9">
            <a:extLst>
              <a:ext uri="{FF2B5EF4-FFF2-40B4-BE49-F238E27FC236}">
                <a16:creationId xmlns:a16="http://schemas.microsoft.com/office/drawing/2014/main" id="{ECCBFADB-A08D-96A3-7935-0DAC4BABBE51}"/>
              </a:ext>
            </a:extLst>
          </p:cNvPr>
          <p:cNvSpPr>
            <a:spLocks noChangeArrowheads="1"/>
          </p:cNvSpPr>
          <p:nvPr/>
        </p:nvSpPr>
        <p:spPr bwMode="auto">
          <a:xfrm>
            <a:off x="70104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50</a:t>
            </a:r>
          </a:p>
        </p:txBody>
      </p:sp>
      <p:sp>
        <p:nvSpPr>
          <p:cNvPr id="44042" name="Rectangle 10">
            <a:extLst>
              <a:ext uri="{FF2B5EF4-FFF2-40B4-BE49-F238E27FC236}">
                <a16:creationId xmlns:a16="http://schemas.microsoft.com/office/drawing/2014/main" id="{DA87390B-409C-EB66-695F-DB326F7684EC}"/>
              </a:ext>
            </a:extLst>
          </p:cNvPr>
          <p:cNvSpPr>
            <a:spLocks noChangeArrowheads="1"/>
          </p:cNvSpPr>
          <p:nvPr/>
        </p:nvSpPr>
        <p:spPr bwMode="auto">
          <a:xfrm>
            <a:off x="76200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57</a:t>
            </a:r>
          </a:p>
        </p:txBody>
      </p:sp>
      <p:sp>
        <p:nvSpPr>
          <p:cNvPr id="44043" name="Rectangle 11">
            <a:extLst>
              <a:ext uri="{FF2B5EF4-FFF2-40B4-BE49-F238E27FC236}">
                <a16:creationId xmlns:a16="http://schemas.microsoft.com/office/drawing/2014/main" id="{A17AA8B9-8F14-2DF8-DB1B-9419B5F2C486}"/>
              </a:ext>
            </a:extLst>
          </p:cNvPr>
          <p:cNvSpPr>
            <a:spLocks noChangeArrowheads="1"/>
          </p:cNvSpPr>
          <p:nvPr/>
        </p:nvSpPr>
        <p:spPr bwMode="auto">
          <a:xfrm>
            <a:off x="82296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63</a:t>
            </a:r>
          </a:p>
        </p:txBody>
      </p:sp>
      <p:sp>
        <p:nvSpPr>
          <p:cNvPr id="44044" name="Rectangle 12">
            <a:extLst>
              <a:ext uri="{FF2B5EF4-FFF2-40B4-BE49-F238E27FC236}">
                <a16:creationId xmlns:a16="http://schemas.microsoft.com/office/drawing/2014/main" id="{FB3C0114-C46A-FDA5-CA9F-9B36158339BE}"/>
              </a:ext>
            </a:extLst>
          </p:cNvPr>
          <p:cNvSpPr>
            <a:spLocks noChangeArrowheads="1"/>
          </p:cNvSpPr>
          <p:nvPr/>
        </p:nvSpPr>
        <p:spPr bwMode="auto">
          <a:xfrm>
            <a:off x="8839200" y="35814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100</a:t>
            </a:r>
          </a:p>
        </p:txBody>
      </p:sp>
      <p:sp>
        <p:nvSpPr>
          <p:cNvPr id="44045" name="Text Box 13">
            <a:extLst>
              <a:ext uri="{FF2B5EF4-FFF2-40B4-BE49-F238E27FC236}">
                <a16:creationId xmlns:a16="http://schemas.microsoft.com/office/drawing/2014/main" id="{16821C9B-5D2A-273A-9738-627F392B1DDD}"/>
              </a:ext>
            </a:extLst>
          </p:cNvPr>
          <p:cNvSpPr txBox="1">
            <a:spLocks noChangeArrowheads="1"/>
          </p:cNvSpPr>
          <p:nvPr/>
        </p:nvSpPr>
        <p:spPr bwMode="auto">
          <a:xfrm>
            <a:off x="2286000" y="36718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 = 0</a:t>
            </a:r>
          </a:p>
        </p:txBody>
      </p:sp>
      <p:sp>
        <p:nvSpPr>
          <p:cNvPr id="44046" name="Text Box 14">
            <a:extLst>
              <a:ext uri="{FF2B5EF4-FFF2-40B4-BE49-F238E27FC236}">
                <a16:creationId xmlns:a16="http://schemas.microsoft.com/office/drawing/2014/main" id="{7D570F93-5CE8-7C28-586F-02BD20EB19E9}"/>
              </a:ext>
            </a:extLst>
          </p:cNvPr>
          <p:cNvSpPr txBox="1">
            <a:spLocks noChangeArrowheads="1"/>
          </p:cNvSpPr>
          <p:nvPr/>
        </p:nvSpPr>
        <p:spPr bwMode="auto">
          <a:xfrm>
            <a:off x="4006850" y="41910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44047" name="Text Box 15">
            <a:extLst>
              <a:ext uri="{FF2B5EF4-FFF2-40B4-BE49-F238E27FC236}">
                <a16:creationId xmlns:a16="http://schemas.microsoft.com/office/drawing/2014/main" id="{C5F608F1-CD45-D970-9301-7C056052E7B1}"/>
              </a:ext>
            </a:extLst>
          </p:cNvPr>
          <p:cNvSpPr txBox="1">
            <a:spLocks noChangeArrowheads="1"/>
          </p:cNvSpPr>
          <p:nvPr/>
        </p:nvSpPr>
        <p:spPr bwMode="auto">
          <a:xfrm>
            <a:off x="3886200" y="49530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too_big_index</a:t>
            </a:r>
          </a:p>
        </p:txBody>
      </p:sp>
      <p:sp>
        <p:nvSpPr>
          <p:cNvPr id="44048" name="Text Box 16">
            <a:extLst>
              <a:ext uri="{FF2B5EF4-FFF2-40B4-BE49-F238E27FC236}">
                <a16:creationId xmlns:a16="http://schemas.microsoft.com/office/drawing/2014/main" id="{9DEA7210-E9A7-EE46-F12F-E21459951997}"/>
              </a:ext>
            </a:extLst>
          </p:cNvPr>
          <p:cNvSpPr txBox="1">
            <a:spLocks noChangeArrowheads="1"/>
          </p:cNvSpPr>
          <p:nvPr/>
        </p:nvSpPr>
        <p:spPr bwMode="auto">
          <a:xfrm>
            <a:off x="8229600" y="49672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too_small_index</a:t>
            </a:r>
          </a:p>
        </p:txBody>
      </p:sp>
      <p:sp>
        <p:nvSpPr>
          <p:cNvPr id="44049" name="Line 17">
            <a:extLst>
              <a:ext uri="{FF2B5EF4-FFF2-40B4-BE49-F238E27FC236}">
                <a16:creationId xmlns:a16="http://schemas.microsoft.com/office/drawing/2014/main" id="{025E116A-041A-68F1-0947-421E3755CB5A}"/>
              </a:ext>
            </a:extLst>
          </p:cNvPr>
          <p:cNvSpPr>
            <a:spLocks noChangeShapeType="1"/>
          </p:cNvSpPr>
          <p:nvPr/>
        </p:nvSpPr>
        <p:spPr bwMode="auto">
          <a:xfrm flipV="1">
            <a:off x="8915400" y="4648200"/>
            <a:ext cx="2286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4050" name="Line 18">
            <a:extLst>
              <a:ext uri="{FF2B5EF4-FFF2-40B4-BE49-F238E27FC236}">
                <a16:creationId xmlns:a16="http://schemas.microsoft.com/office/drawing/2014/main" id="{F17B4067-6BD7-EDF7-3C0D-31E686998E1D}"/>
              </a:ext>
            </a:extLst>
          </p:cNvPr>
          <p:cNvSpPr>
            <a:spLocks noChangeShapeType="1"/>
          </p:cNvSpPr>
          <p:nvPr/>
        </p:nvSpPr>
        <p:spPr bwMode="auto">
          <a:xfrm flipV="1">
            <a:off x="4648200" y="4648200"/>
            <a:ext cx="2286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97F5159B-66B9-1DC1-4248-107472BED2BA}"/>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p>
          <a:p>
            <a:pPr fontAlgn="base">
              <a:spcBef>
                <a:spcPct val="0"/>
              </a:spcBef>
              <a:spcAft>
                <a:spcPct val="0"/>
              </a:spcAft>
            </a:pPr>
            <a:endParaRPr lang="en-US" altLang="en-US">
              <a:solidFill>
                <a:srgbClr val="000000"/>
              </a:solidFill>
            </a:endParaRPr>
          </a:p>
          <a:p>
            <a:pPr lvl="1" fontAlgn="base">
              <a:spcBef>
                <a:spcPct val="0"/>
              </a:spcBef>
              <a:spcAft>
                <a:spcPct val="0"/>
              </a:spcAft>
              <a:buFontTx/>
              <a:buAutoNum type="arabicPeriod"/>
            </a:pPr>
            <a:endParaRPr lang="en-US" altLang="en-US">
              <a:solidFill>
                <a:srgbClr val="000000"/>
              </a:solidFill>
            </a:endParaRPr>
          </a:p>
          <a:p>
            <a:pPr fontAlgn="base">
              <a:spcBef>
                <a:spcPct val="0"/>
              </a:spcBef>
              <a:spcAft>
                <a:spcPct val="0"/>
              </a:spcAft>
            </a:pPr>
            <a:endParaRPr lang="en-US" altLang="en-US">
              <a:solidFill>
                <a:srgbClr val="000000"/>
              </a:solidFill>
            </a:endParaRPr>
          </a:p>
        </p:txBody>
      </p:sp>
      <p:sp>
        <p:nvSpPr>
          <p:cNvPr id="45059" name="Line 18">
            <a:extLst>
              <a:ext uri="{FF2B5EF4-FFF2-40B4-BE49-F238E27FC236}">
                <a16:creationId xmlns:a16="http://schemas.microsoft.com/office/drawing/2014/main" id="{CC77131F-705E-93CA-D280-B332DBDBD942}"/>
              </a:ext>
            </a:extLst>
          </p:cNvPr>
          <p:cNvSpPr>
            <a:spLocks noChangeShapeType="1"/>
          </p:cNvSpPr>
          <p:nvPr/>
        </p:nvSpPr>
        <p:spPr bwMode="auto">
          <a:xfrm>
            <a:off x="2133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5060" name="Rectangle 19">
            <a:extLst>
              <a:ext uri="{FF2B5EF4-FFF2-40B4-BE49-F238E27FC236}">
                <a16:creationId xmlns:a16="http://schemas.microsoft.com/office/drawing/2014/main" id="{37BA6FAA-4309-A451-F824-BE6AE3D77583}"/>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2</a:t>
            </a:r>
          </a:p>
        </p:txBody>
      </p:sp>
      <p:sp>
        <p:nvSpPr>
          <p:cNvPr id="45061" name="Rectangle 20">
            <a:extLst>
              <a:ext uri="{FF2B5EF4-FFF2-40B4-BE49-F238E27FC236}">
                <a16:creationId xmlns:a16="http://schemas.microsoft.com/office/drawing/2014/main" id="{913D96C8-64BA-86C5-0909-2CFA8B706027}"/>
              </a:ext>
            </a:extLst>
          </p:cNvPr>
          <p:cNvSpPr>
            <a:spLocks noChangeArrowheads="1"/>
          </p:cNvSpPr>
          <p:nvPr/>
        </p:nvSpPr>
        <p:spPr bwMode="auto">
          <a:xfrm>
            <a:off x="45720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4</a:t>
            </a:r>
          </a:p>
        </p:txBody>
      </p:sp>
      <p:sp>
        <p:nvSpPr>
          <p:cNvPr id="45062" name="Rectangle 21">
            <a:extLst>
              <a:ext uri="{FF2B5EF4-FFF2-40B4-BE49-F238E27FC236}">
                <a16:creationId xmlns:a16="http://schemas.microsoft.com/office/drawing/2014/main" id="{2246CBB4-1F73-EBAF-0BF3-DF9B5BD97DE4}"/>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a:t>
            </a:r>
          </a:p>
        </p:txBody>
      </p:sp>
      <p:sp>
        <p:nvSpPr>
          <p:cNvPr id="45063" name="Rectangle 22">
            <a:extLst>
              <a:ext uri="{FF2B5EF4-FFF2-40B4-BE49-F238E27FC236}">
                <a16:creationId xmlns:a16="http://schemas.microsoft.com/office/drawing/2014/main" id="{C23956CA-6CF2-3123-CB1B-D5F87B78BEEC}"/>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12</a:t>
            </a:r>
          </a:p>
        </p:txBody>
      </p:sp>
      <p:sp>
        <p:nvSpPr>
          <p:cNvPr id="45064" name="Rectangle 23">
            <a:extLst>
              <a:ext uri="{FF2B5EF4-FFF2-40B4-BE49-F238E27FC236}">
                <a16:creationId xmlns:a16="http://schemas.microsoft.com/office/drawing/2014/main" id="{2F917BE1-234A-D95A-5CD6-890737A9F086}"/>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13</a:t>
            </a:r>
          </a:p>
        </p:txBody>
      </p:sp>
      <p:sp>
        <p:nvSpPr>
          <p:cNvPr id="45065" name="Rectangle 24">
            <a:extLst>
              <a:ext uri="{FF2B5EF4-FFF2-40B4-BE49-F238E27FC236}">
                <a16:creationId xmlns:a16="http://schemas.microsoft.com/office/drawing/2014/main" id="{D149A47C-2A03-DFAB-E25D-1EF817BB8431}"/>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50</a:t>
            </a:r>
          </a:p>
        </p:txBody>
      </p:sp>
      <p:sp>
        <p:nvSpPr>
          <p:cNvPr id="45066" name="Rectangle 25">
            <a:extLst>
              <a:ext uri="{FF2B5EF4-FFF2-40B4-BE49-F238E27FC236}">
                <a16:creationId xmlns:a16="http://schemas.microsoft.com/office/drawing/2014/main" id="{11157ACE-4F38-E5AE-B1F0-96D7D5C5C397}"/>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57</a:t>
            </a:r>
          </a:p>
        </p:txBody>
      </p:sp>
      <p:sp>
        <p:nvSpPr>
          <p:cNvPr id="45067" name="Rectangle 26">
            <a:extLst>
              <a:ext uri="{FF2B5EF4-FFF2-40B4-BE49-F238E27FC236}">
                <a16:creationId xmlns:a16="http://schemas.microsoft.com/office/drawing/2014/main" id="{A35031EB-62C1-C599-5873-191592B14A2A}"/>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63</a:t>
            </a:r>
          </a:p>
        </p:txBody>
      </p:sp>
      <p:sp>
        <p:nvSpPr>
          <p:cNvPr id="45068" name="Rectangle 27">
            <a:extLst>
              <a:ext uri="{FF2B5EF4-FFF2-40B4-BE49-F238E27FC236}">
                <a16:creationId xmlns:a16="http://schemas.microsoft.com/office/drawing/2014/main" id="{6614D8F7-6E6F-1C5D-3BE1-66141694C9AA}"/>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100</a:t>
            </a:r>
          </a:p>
        </p:txBody>
      </p:sp>
      <p:sp>
        <p:nvSpPr>
          <p:cNvPr id="45069" name="Text Box 28">
            <a:extLst>
              <a:ext uri="{FF2B5EF4-FFF2-40B4-BE49-F238E27FC236}">
                <a16:creationId xmlns:a16="http://schemas.microsoft.com/office/drawing/2014/main" id="{F8D65D7B-88D4-CCB2-BB75-A5FBAFA4EAA4}"/>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 = 0</a:t>
            </a:r>
          </a:p>
        </p:txBody>
      </p:sp>
      <p:sp>
        <p:nvSpPr>
          <p:cNvPr id="45070" name="Text Box 29">
            <a:extLst>
              <a:ext uri="{FF2B5EF4-FFF2-40B4-BE49-F238E27FC236}">
                <a16:creationId xmlns:a16="http://schemas.microsoft.com/office/drawing/2014/main" id="{BD903398-996E-1565-A7F5-DF8832C4AD5A}"/>
              </a:ext>
            </a:extLst>
          </p:cNvPr>
          <p:cNvSpPr txBox="1">
            <a:spLocks noChangeArrowheads="1"/>
          </p:cNvSpPr>
          <p:nvPr/>
        </p:nvSpPr>
        <p:spPr bwMode="auto">
          <a:xfrm>
            <a:off x="4006850" y="50292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45071" name="Text Box 30">
            <a:extLst>
              <a:ext uri="{FF2B5EF4-FFF2-40B4-BE49-F238E27FC236}">
                <a16:creationId xmlns:a16="http://schemas.microsoft.com/office/drawing/2014/main" id="{62D6B912-EF50-9833-C5E6-327B7A317787}"/>
              </a:ext>
            </a:extLst>
          </p:cNvPr>
          <p:cNvSpPr txBox="1">
            <a:spLocks noChangeArrowheads="1"/>
          </p:cNvSpPr>
          <p:nvPr/>
        </p:nvSpPr>
        <p:spPr bwMode="auto">
          <a:xfrm>
            <a:off x="3886200" y="5791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too_big_index</a:t>
            </a:r>
          </a:p>
        </p:txBody>
      </p:sp>
      <p:sp>
        <p:nvSpPr>
          <p:cNvPr id="45072" name="Line 31">
            <a:extLst>
              <a:ext uri="{FF2B5EF4-FFF2-40B4-BE49-F238E27FC236}">
                <a16:creationId xmlns:a16="http://schemas.microsoft.com/office/drawing/2014/main" id="{D3E83504-6013-0F9B-25F0-7511F5A0A2DD}"/>
              </a:ext>
            </a:extLst>
          </p:cNvPr>
          <p:cNvSpPr>
            <a:spLocks noChangeShapeType="1"/>
          </p:cNvSpPr>
          <p:nvPr/>
        </p:nvSpPr>
        <p:spPr bwMode="auto">
          <a:xfrm flipV="1">
            <a:off x="8915400" y="5486400"/>
            <a:ext cx="2286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5073" name="Line 32">
            <a:extLst>
              <a:ext uri="{FF2B5EF4-FFF2-40B4-BE49-F238E27FC236}">
                <a16:creationId xmlns:a16="http://schemas.microsoft.com/office/drawing/2014/main" id="{219D3CAD-D91D-9971-D2D3-EDCD9EFA98BE}"/>
              </a:ext>
            </a:extLst>
          </p:cNvPr>
          <p:cNvSpPr>
            <a:spLocks noChangeShapeType="1"/>
          </p:cNvSpPr>
          <p:nvPr/>
        </p:nvSpPr>
        <p:spPr bwMode="auto">
          <a:xfrm flipV="1">
            <a:off x="4648200" y="5486400"/>
            <a:ext cx="2286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5074" name="Text Box 33">
            <a:extLst>
              <a:ext uri="{FF2B5EF4-FFF2-40B4-BE49-F238E27FC236}">
                <a16:creationId xmlns:a16="http://schemas.microsoft.com/office/drawing/2014/main" id="{0CB7B50F-6609-046B-E4BA-CE4AAEF2F541}"/>
              </a:ext>
            </a:extLst>
          </p:cNvPr>
          <p:cNvSpPr txBox="1">
            <a:spLocks noChangeArrowheads="1"/>
          </p:cNvSpPr>
          <p:nvPr/>
        </p:nvSpPr>
        <p:spPr bwMode="auto">
          <a:xfrm>
            <a:off x="8153400" y="57912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too_small_index</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9F092BB0-D385-84F1-392A-D87E91A6F933}"/>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p>
          <a:p>
            <a:pPr fontAlgn="base">
              <a:spcBef>
                <a:spcPct val="0"/>
              </a:spcBef>
              <a:spcAft>
                <a:spcPct val="0"/>
              </a:spcAft>
            </a:pPr>
            <a:endParaRPr lang="en-US" altLang="en-US">
              <a:solidFill>
                <a:srgbClr val="000000"/>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46083" name="Line 3">
            <a:extLst>
              <a:ext uri="{FF2B5EF4-FFF2-40B4-BE49-F238E27FC236}">
                <a16:creationId xmlns:a16="http://schemas.microsoft.com/office/drawing/2014/main" id="{5FCAA389-6EDA-93A7-1442-EBDBE7977083}"/>
              </a:ext>
            </a:extLst>
          </p:cNvPr>
          <p:cNvSpPr>
            <a:spLocks noChangeShapeType="1"/>
          </p:cNvSpPr>
          <p:nvPr/>
        </p:nvSpPr>
        <p:spPr bwMode="auto">
          <a:xfrm>
            <a:off x="2133600" y="1143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6084" name="Rectangle 4">
            <a:extLst>
              <a:ext uri="{FF2B5EF4-FFF2-40B4-BE49-F238E27FC236}">
                <a16:creationId xmlns:a16="http://schemas.microsoft.com/office/drawing/2014/main" id="{721FCD07-EF45-A726-EFC3-EBE2523DF44E}"/>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2</a:t>
            </a:r>
          </a:p>
        </p:txBody>
      </p:sp>
      <p:sp>
        <p:nvSpPr>
          <p:cNvPr id="46085" name="Rectangle 5">
            <a:extLst>
              <a:ext uri="{FF2B5EF4-FFF2-40B4-BE49-F238E27FC236}">
                <a16:creationId xmlns:a16="http://schemas.microsoft.com/office/drawing/2014/main" id="{8BF31C39-8FED-FD01-546A-21F1C0AB9C7D}"/>
              </a:ext>
            </a:extLst>
          </p:cNvPr>
          <p:cNvSpPr>
            <a:spLocks noChangeArrowheads="1"/>
          </p:cNvSpPr>
          <p:nvPr/>
        </p:nvSpPr>
        <p:spPr bwMode="auto">
          <a:xfrm>
            <a:off x="4572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4</a:t>
            </a:r>
          </a:p>
        </p:txBody>
      </p:sp>
      <p:sp>
        <p:nvSpPr>
          <p:cNvPr id="46086" name="Rectangle 6">
            <a:extLst>
              <a:ext uri="{FF2B5EF4-FFF2-40B4-BE49-F238E27FC236}">
                <a16:creationId xmlns:a16="http://schemas.microsoft.com/office/drawing/2014/main" id="{00EC77D9-42BC-138C-F6A7-2655F078B70E}"/>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a:t>
            </a:r>
          </a:p>
        </p:txBody>
      </p:sp>
      <p:sp>
        <p:nvSpPr>
          <p:cNvPr id="46087" name="Rectangle 7">
            <a:extLst>
              <a:ext uri="{FF2B5EF4-FFF2-40B4-BE49-F238E27FC236}">
                <a16:creationId xmlns:a16="http://schemas.microsoft.com/office/drawing/2014/main" id="{93F6AF03-1D88-7335-4666-F8B82E77C46C}"/>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12</a:t>
            </a:r>
          </a:p>
        </p:txBody>
      </p:sp>
      <p:sp>
        <p:nvSpPr>
          <p:cNvPr id="46088" name="Rectangle 8">
            <a:extLst>
              <a:ext uri="{FF2B5EF4-FFF2-40B4-BE49-F238E27FC236}">
                <a16:creationId xmlns:a16="http://schemas.microsoft.com/office/drawing/2014/main" id="{60B94F4A-5BF6-922B-E08B-16144FF76E9C}"/>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13</a:t>
            </a:r>
          </a:p>
        </p:txBody>
      </p:sp>
      <p:sp>
        <p:nvSpPr>
          <p:cNvPr id="46089" name="Rectangle 9">
            <a:extLst>
              <a:ext uri="{FF2B5EF4-FFF2-40B4-BE49-F238E27FC236}">
                <a16:creationId xmlns:a16="http://schemas.microsoft.com/office/drawing/2014/main" id="{ECC83947-3BA5-EB19-089D-493BEC89CB5C}"/>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50</a:t>
            </a:r>
          </a:p>
        </p:txBody>
      </p:sp>
      <p:sp>
        <p:nvSpPr>
          <p:cNvPr id="46090" name="Rectangle 10">
            <a:extLst>
              <a:ext uri="{FF2B5EF4-FFF2-40B4-BE49-F238E27FC236}">
                <a16:creationId xmlns:a16="http://schemas.microsoft.com/office/drawing/2014/main" id="{27EE456C-02C7-A22C-6ABB-03A87BF58A8F}"/>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57</a:t>
            </a:r>
          </a:p>
        </p:txBody>
      </p:sp>
      <p:sp>
        <p:nvSpPr>
          <p:cNvPr id="46091" name="Rectangle 11">
            <a:extLst>
              <a:ext uri="{FF2B5EF4-FFF2-40B4-BE49-F238E27FC236}">
                <a16:creationId xmlns:a16="http://schemas.microsoft.com/office/drawing/2014/main" id="{93118C97-0FA3-7C28-7478-A589DE7DDB3F}"/>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63</a:t>
            </a:r>
          </a:p>
        </p:txBody>
      </p:sp>
      <p:sp>
        <p:nvSpPr>
          <p:cNvPr id="46092" name="Rectangle 12">
            <a:extLst>
              <a:ext uri="{FF2B5EF4-FFF2-40B4-BE49-F238E27FC236}">
                <a16:creationId xmlns:a16="http://schemas.microsoft.com/office/drawing/2014/main" id="{8BF95062-C1AC-5B93-9146-2773F7D3F4E7}"/>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100</a:t>
            </a:r>
          </a:p>
        </p:txBody>
      </p:sp>
      <p:sp>
        <p:nvSpPr>
          <p:cNvPr id="46093" name="Text Box 13">
            <a:extLst>
              <a:ext uri="{FF2B5EF4-FFF2-40B4-BE49-F238E27FC236}">
                <a16:creationId xmlns:a16="http://schemas.microsoft.com/office/drawing/2014/main" id="{4D54299C-88D6-102E-497C-7612841A3FC4}"/>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a:t>
            </a:r>
            <a:r>
              <a:rPr lang="en-US" altLang="en-US" sz="1800">
                <a:solidFill>
                  <a:srgbClr val="FFFFFF"/>
                </a:solidFill>
              </a:rPr>
              <a:t> </a:t>
            </a:r>
            <a:r>
              <a:rPr lang="en-US" altLang="en-US" sz="1800">
                <a:solidFill>
                  <a:srgbClr val="000000"/>
                </a:solidFill>
              </a:rPr>
              <a:t>= 0</a:t>
            </a:r>
          </a:p>
        </p:txBody>
      </p:sp>
      <p:sp>
        <p:nvSpPr>
          <p:cNvPr id="46094" name="Text Box 14">
            <a:extLst>
              <a:ext uri="{FF2B5EF4-FFF2-40B4-BE49-F238E27FC236}">
                <a16:creationId xmlns:a16="http://schemas.microsoft.com/office/drawing/2014/main" id="{45FF6911-F55E-C0CB-CCA2-BAF19A1550C2}"/>
              </a:ext>
            </a:extLst>
          </p:cNvPr>
          <p:cNvSpPr txBox="1">
            <a:spLocks noChangeArrowheads="1"/>
          </p:cNvSpPr>
          <p:nvPr/>
        </p:nvSpPr>
        <p:spPr bwMode="auto">
          <a:xfrm>
            <a:off x="4060825" y="5014913"/>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46095" name="Text Box 15">
            <a:extLst>
              <a:ext uri="{FF2B5EF4-FFF2-40B4-BE49-F238E27FC236}">
                <a16:creationId xmlns:a16="http://schemas.microsoft.com/office/drawing/2014/main" id="{04574DFC-7875-132F-F4E3-DB71F8565F7A}"/>
              </a:ext>
            </a:extLst>
          </p:cNvPr>
          <p:cNvSpPr txBox="1">
            <a:spLocks noChangeArrowheads="1"/>
          </p:cNvSpPr>
          <p:nvPr/>
        </p:nvSpPr>
        <p:spPr bwMode="auto">
          <a:xfrm>
            <a:off x="3886200" y="5791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too_big_index</a:t>
            </a:r>
          </a:p>
        </p:txBody>
      </p:sp>
      <p:sp>
        <p:nvSpPr>
          <p:cNvPr id="46096" name="Line 16">
            <a:extLst>
              <a:ext uri="{FF2B5EF4-FFF2-40B4-BE49-F238E27FC236}">
                <a16:creationId xmlns:a16="http://schemas.microsoft.com/office/drawing/2014/main" id="{C53C34F6-5A56-AE85-ACFD-22FE1813C32C}"/>
              </a:ext>
            </a:extLst>
          </p:cNvPr>
          <p:cNvSpPr>
            <a:spLocks noChangeShapeType="1"/>
          </p:cNvSpPr>
          <p:nvPr/>
        </p:nvSpPr>
        <p:spPr bwMode="auto">
          <a:xfrm flipV="1">
            <a:off x="8915400" y="5486400"/>
            <a:ext cx="2286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6097" name="Line 17">
            <a:extLst>
              <a:ext uri="{FF2B5EF4-FFF2-40B4-BE49-F238E27FC236}">
                <a16:creationId xmlns:a16="http://schemas.microsoft.com/office/drawing/2014/main" id="{A056BE1F-C2D5-F597-B8B9-6ED80DBE6418}"/>
              </a:ext>
            </a:extLst>
          </p:cNvPr>
          <p:cNvSpPr>
            <a:spLocks noChangeShapeType="1"/>
          </p:cNvSpPr>
          <p:nvPr/>
        </p:nvSpPr>
        <p:spPr bwMode="auto">
          <a:xfrm flipV="1">
            <a:off x="4648200" y="5486400"/>
            <a:ext cx="43434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6098" name="Text Box 18">
            <a:extLst>
              <a:ext uri="{FF2B5EF4-FFF2-40B4-BE49-F238E27FC236}">
                <a16:creationId xmlns:a16="http://schemas.microsoft.com/office/drawing/2014/main" id="{AAD00862-D59A-9973-15C8-362ACC4FE09D}"/>
              </a:ext>
            </a:extLst>
          </p:cNvPr>
          <p:cNvSpPr txBox="1">
            <a:spLocks noChangeArrowheads="1"/>
          </p:cNvSpPr>
          <p:nvPr/>
        </p:nvSpPr>
        <p:spPr bwMode="auto">
          <a:xfrm>
            <a:off x="8153400" y="57912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too_small_index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CADF7C87-D624-42FA-489D-C3C880FA9068}"/>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p>
          <a:p>
            <a:pPr fontAlgn="base">
              <a:spcBef>
                <a:spcPct val="0"/>
              </a:spcBef>
              <a:spcAft>
                <a:spcPct val="0"/>
              </a:spcAft>
            </a:pPr>
            <a:endParaRPr lang="en-US" altLang="en-US">
              <a:solidFill>
                <a:srgbClr val="000000"/>
              </a:solidFill>
            </a:endParaRPr>
          </a:p>
          <a:p>
            <a:pPr lvl="1" fontAlgn="base">
              <a:spcBef>
                <a:spcPct val="0"/>
              </a:spcBef>
              <a:spcAft>
                <a:spcPct val="0"/>
              </a:spcAft>
              <a:buFontTx/>
              <a:buAutoNum type="arabicPeriod"/>
            </a:pPr>
            <a:endParaRPr lang="en-US" altLang="en-US">
              <a:solidFill>
                <a:srgbClr val="000000"/>
              </a:solidFill>
            </a:endParaRPr>
          </a:p>
          <a:p>
            <a:pPr fontAlgn="base">
              <a:spcBef>
                <a:spcPct val="0"/>
              </a:spcBef>
              <a:spcAft>
                <a:spcPct val="0"/>
              </a:spcAft>
            </a:pPr>
            <a:endParaRPr lang="en-US" altLang="en-US">
              <a:solidFill>
                <a:srgbClr val="000000"/>
              </a:solidFill>
            </a:endParaRPr>
          </a:p>
        </p:txBody>
      </p:sp>
      <p:sp>
        <p:nvSpPr>
          <p:cNvPr id="47107" name="Line 3">
            <a:extLst>
              <a:ext uri="{FF2B5EF4-FFF2-40B4-BE49-F238E27FC236}">
                <a16:creationId xmlns:a16="http://schemas.microsoft.com/office/drawing/2014/main" id="{27B75F04-9930-C170-7CA0-CA3F7DBA6474}"/>
              </a:ext>
            </a:extLst>
          </p:cNvPr>
          <p:cNvSpPr>
            <a:spLocks noChangeShapeType="1"/>
          </p:cNvSpPr>
          <p:nvPr/>
        </p:nvSpPr>
        <p:spPr bwMode="auto">
          <a:xfrm>
            <a:off x="2133600" y="19050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7108" name="Rectangle 4">
            <a:extLst>
              <a:ext uri="{FF2B5EF4-FFF2-40B4-BE49-F238E27FC236}">
                <a16:creationId xmlns:a16="http://schemas.microsoft.com/office/drawing/2014/main" id="{341AC18D-1D37-D34D-89BB-DF1215799AC4}"/>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2</a:t>
            </a:r>
          </a:p>
        </p:txBody>
      </p:sp>
      <p:sp>
        <p:nvSpPr>
          <p:cNvPr id="47109" name="Rectangle 5">
            <a:extLst>
              <a:ext uri="{FF2B5EF4-FFF2-40B4-BE49-F238E27FC236}">
                <a16:creationId xmlns:a16="http://schemas.microsoft.com/office/drawing/2014/main" id="{86273271-D3EB-1E53-47C3-9B4ABBCC85FD}"/>
              </a:ext>
            </a:extLst>
          </p:cNvPr>
          <p:cNvSpPr>
            <a:spLocks noChangeArrowheads="1"/>
          </p:cNvSpPr>
          <p:nvPr/>
        </p:nvSpPr>
        <p:spPr bwMode="auto">
          <a:xfrm>
            <a:off x="4572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4</a:t>
            </a:r>
          </a:p>
        </p:txBody>
      </p:sp>
      <p:sp>
        <p:nvSpPr>
          <p:cNvPr id="47110" name="Rectangle 6">
            <a:extLst>
              <a:ext uri="{FF2B5EF4-FFF2-40B4-BE49-F238E27FC236}">
                <a16:creationId xmlns:a16="http://schemas.microsoft.com/office/drawing/2014/main" id="{5E124252-D32D-3F7B-729D-AC7ECEA9FD7A}"/>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a:t>
            </a:r>
          </a:p>
        </p:txBody>
      </p:sp>
      <p:sp>
        <p:nvSpPr>
          <p:cNvPr id="47111" name="Rectangle 7">
            <a:extLst>
              <a:ext uri="{FF2B5EF4-FFF2-40B4-BE49-F238E27FC236}">
                <a16:creationId xmlns:a16="http://schemas.microsoft.com/office/drawing/2014/main" id="{D521FED5-8728-EEBD-8880-9E621D590213}"/>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12</a:t>
            </a:r>
          </a:p>
        </p:txBody>
      </p:sp>
      <p:sp>
        <p:nvSpPr>
          <p:cNvPr id="47112" name="Rectangle 8">
            <a:extLst>
              <a:ext uri="{FF2B5EF4-FFF2-40B4-BE49-F238E27FC236}">
                <a16:creationId xmlns:a16="http://schemas.microsoft.com/office/drawing/2014/main" id="{4BBE790E-075F-592D-F52B-CD25909D3A1B}"/>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13</a:t>
            </a:r>
          </a:p>
        </p:txBody>
      </p:sp>
      <p:sp>
        <p:nvSpPr>
          <p:cNvPr id="47113" name="Rectangle 9">
            <a:extLst>
              <a:ext uri="{FF2B5EF4-FFF2-40B4-BE49-F238E27FC236}">
                <a16:creationId xmlns:a16="http://schemas.microsoft.com/office/drawing/2014/main" id="{66743FB0-FB04-6B21-3970-45B2A7F15317}"/>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50</a:t>
            </a:r>
          </a:p>
        </p:txBody>
      </p:sp>
      <p:sp>
        <p:nvSpPr>
          <p:cNvPr id="47114" name="Rectangle 10">
            <a:extLst>
              <a:ext uri="{FF2B5EF4-FFF2-40B4-BE49-F238E27FC236}">
                <a16:creationId xmlns:a16="http://schemas.microsoft.com/office/drawing/2014/main" id="{0940E53C-5095-4671-C2EB-D1B8A70E1076}"/>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57</a:t>
            </a:r>
          </a:p>
        </p:txBody>
      </p:sp>
      <p:sp>
        <p:nvSpPr>
          <p:cNvPr id="47115" name="Rectangle 11">
            <a:extLst>
              <a:ext uri="{FF2B5EF4-FFF2-40B4-BE49-F238E27FC236}">
                <a16:creationId xmlns:a16="http://schemas.microsoft.com/office/drawing/2014/main" id="{DE355A92-370B-0BB9-7917-67AD69066CAF}"/>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63</a:t>
            </a:r>
          </a:p>
        </p:txBody>
      </p:sp>
      <p:sp>
        <p:nvSpPr>
          <p:cNvPr id="47116" name="Rectangle 12">
            <a:extLst>
              <a:ext uri="{FF2B5EF4-FFF2-40B4-BE49-F238E27FC236}">
                <a16:creationId xmlns:a16="http://schemas.microsoft.com/office/drawing/2014/main" id="{9658AA54-6219-7D26-36EA-916A9552DE67}"/>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100</a:t>
            </a:r>
          </a:p>
        </p:txBody>
      </p:sp>
      <p:sp>
        <p:nvSpPr>
          <p:cNvPr id="47117" name="Text Box 13">
            <a:extLst>
              <a:ext uri="{FF2B5EF4-FFF2-40B4-BE49-F238E27FC236}">
                <a16:creationId xmlns:a16="http://schemas.microsoft.com/office/drawing/2014/main" id="{30B9B36E-DAA5-310F-28AB-8E9841731B07}"/>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a:t>
            </a:r>
            <a:r>
              <a:rPr lang="en-US" altLang="en-US" sz="1800">
                <a:solidFill>
                  <a:srgbClr val="FFFFFF"/>
                </a:solidFill>
              </a:rPr>
              <a:t> </a:t>
            </a:r>
            <a:r>
              <a:rPr lang="en-US" altLang="en-US" sz="1800">
                <a:solidFill>
                  <a:srgbClr val="000000"/>
                </a:solidFill>
              </a:rPr>
              <a:t>= 0</a:t>
            </a:r>
          </a:p>
        </p:txBody>
      </p:sp>
      <p:sp>
        <p:nvSpPr>
          <p:cNvPr id="47118" name="Text Box 14">
            <a:extLst>
              <a:ext uri="{FF2B5EF4-FFF2-40B4-BE49-F238E27FC236}">
                <a16:creationId xmlns:a16="http://schemas.microsoft.com/office/drawing/2014/main" id="{20F485F4-6AED-6BD7-E602-3306858DA13E}"/>
              </a:ext>
            </a:extLst>
          </p:cNvPr>
          <p:cNvSpPr txBox="1">
            <a:spLocks noChangeArrowheads="1"/>
          </p:cNvSpPr>
          <p:nvPr/>
        </p:nvSpPr>
        <p:spPr bwMode="auto">
          <a:xfrm>
            <a:off x="4006850" y="50292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47119" name="Text Box 15">
            <a:extLst>
              <a:ext uri="{FF2B5EF4-FFF2-40B4-BE49-F238E27FC236}">
                <a16:creationId xmlns:a16="http://schemas.microsoft.com/office/drawing/2014/main" id="{468D2BD6-2FDB-38CF-5A60-58329F5C468D}"/>
              </a:ext>
            </a:extLst>
          </p:cNvPr>
          <p:cNvSpPr txBox="1">
            <a:spLocks noChangeArrowheads="1"/>
          </p:cNvSpPr>
          <p:nvPr/>
        </p:nvSpPr>
        <p:spPr bwMode="auto">
          <a:xfrm>
            <a:off x="3886200" y="5791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too_big_index</a:t>
            </a:r>
          </a:p>
        </p:txBody>
      </p:sp>
      <p:sp>
        <p:nvSpPr>
          <p:cNvPr id="47120" name="Line 16">
            <a:extLst>
              <a:ext uri="{FF2B5EF4-FFF2-40B4-BE49-F238E27FC236}">
                <a16:creationId xmlns:a16="http://schemas.microsoft.com/office/drawing/2014/main" id="{FF104015-1230-4908-BF6A-3B99ABEA1CFB}"/>
              </a:ext>
            </a:extLst>
          </p:cNvPr>
          <p:cNvSpPr>
            <a:spLocks noChangeShapeType="1"/>
          </p:cNvSpPr>
          <p:nvPr/>
        </p:nvSpPr>
        <p:spPr bwMode="auto">
          <a:xfrm flipH="1" flipV="1">
            <a:off x="4495800" y="5410200"/>
            <a:ext cx="4419600" cy="4572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7121" name="Line 17">
            <a:extLst>
              <a:ext uri="{FF2B5EF4-FFF2-40B4-BE49-F238E27FC236}">
                <a16:creationId xmlns:a16="http://schemas.microsoft.com/office/drawing/2014/main" id="{AB1296D1-C27D-EA5A-F4E1-AC45D44A59EE}"/>
              </a:ext>
            </a:extLst>
          </p:cNvPr>
          <p:cNvSpPr>
            <a:spLocks noChangeShapeType="1"/>
          </p:cNvSpPr>
          <p:nvPr/>
        </p:nvSpPr>
        <p:spPr bwMode="auto">
          <a:xfrm flipV="1">
            <a:off x="4648200" y="5486400"/>
            <a:ext cx="43434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7122" name="Text Box 18">
            <a:extLst>
              <a:ext uri="{FF2B5EF4-FFF2-40B4-BE49-F238E27FC236}">
                <a16:creationId xmlns:a16="http://schemas.microsoft.com/office/drawing/2014/main" id="{9CC58E0D-63C3-A363-A4BC-EB3449733685}"/>
              </a:ext>
            </a:extLst>
          </p:cNvPr>
          <p:cNvSpPr txBox="1">
            <a:spLocks noChangeArrowheads="1"/>
          </p:cNvSpPr>
          <p:nvPr/>
        </p:nvSpPr>
        <p:spPr bwMode="auto">
          <a:xfrm>
            <a:off x="8153400" y="57912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too_small_index</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FA9D3658-076D-8424-E80E-594ACC9F3EE4}"/>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48131" name="Line 3">
            <a:extLst>
              <a:ext uri="{FF2B5EF4-FFF2-40B4-BE49-F238E27FC236}">
                <a16:creationId xmlns:a16="http://schemas.microsoft.com/office/drawing/2014/main" id="{6AD9B673-17B3-624F-B7EE-293188BBC281}"/>
              </a:ext>
            </a:extLst>
          </p:cNvPr>
          <p:cNvSpPr>
            <a:spLocks noChangeShapeType="1"/>
          </p:cNvSpPr>
          <p:nvPr/>
        </p:nvSpPr>
        <p:spPr bwMode="auto">
          <a:xfrm>
            <a:off x="2133600" y="2590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8132" name="Rectangle 4">
            <a:extLst>
              <a:ext uri="{FF2B5EF4-FFF2-40B4-BE49-F238E27FC236}">
                <a16:creationId xmlns:a16="http://schemas.microsoft.com/office/drawing/2014/main" id="{704A1B05-60C4-4AF7-5C49-8FCEF905A8C9}"/>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2</a:t>
            </a:r>
          </a:p>
        </p:txBody>
      </p:sp>
      <p:sp>
        <p:nvSpPr>
          <p:cNvPr id="48133" name="Rectangle 5">
            <a:extLst>
              <a:ext uri="{FF2B5EF4-FFF2-40B4-BE49-F238E27FC236}">
                <a16:creationId xmlns:a16="http://schemas.microsoft.com/office/drawing/2014/main" id="{7550C619-BC2A-413F-D508-E78F3F59BC02}"/>
              </a:ext>
            </a:extLst>
          </p:cNvPr>
          <p:cNvSpPr>
            <a:spLocks noChangeArrowheads="1"/>
          </p:cNvSpPr>
          <p:nvPr/>
        </p:nvSpPr>
        <p:spPr bwMode="auto">
          <a:xfrm>
            <a:off x="4572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4</a:t>
            </a:r>
          </a:p>
        </p:txBody>
      </p:sp>
      <p:sp>
        <p:nvSpPr>
          <p:cNvPr id="48134" name="Rectangle 6">
            <a:extLst>
              <a:ext uri="{FF2B5EF4-FFF2-40B4-BE49-F238E27FC236}">
                <a16:creationId xmlns:a16="http://schemas.microsoft.com/office/drawing/2014/main" id="{FBA1FBF9-0C25-8060-0E36-81EFB41F18E8}"/>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a:t>
            </a:r>
          </a:p>
        </p:txBody>
      </p:sp>
      <p:sp>
        <p:nvSpPr>
          <p:cNvPr id="48135" name="Rectangle 7">
            <a:extLst>
              <a:ext uri="{FF2B5EF4-FFF2-40B4-BE49-F238E27FC236}">
                <a16:creationId xmlns:a16="http://schemas.microsoft.com/office/drawing/2014/main" id="{84F14094-6CE8-01D0-C684-C1121DCF59D4}"/>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12</a:t>
            </a:r>
          </a:p>
        </p:txBody>
      </p:sp>
      <p:sp>
        <p:nvSpPr>
          <p:cNvPr id="48136" name="Rectangle 8">
            <a:extLst>
              <a:ext uri="{FF2B5EF4-FFF2-40B4-BE49-F238E27FC236}">
                <a16:creationId xmlns:a16="http://schemas.microsoft.com/office/drawing/2014/main" id="{4CEA3033-71A2-4414-5A42-6DA474B9D0A2}"/>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13</a:t>
            </a:r>
          </a:p>
        </p:txBody>
      </p:sp>
      <p:sp>
        <p:nvSpPr>
          <p:cNvPr id="48137" name="Rectangle 9">
            <a:extLst>
              <a:ext uri="{FF2B5EF4-FFF2-40B4-BE49-F238E27FC236}">
                <a16:creationId xmlns:a16="http://schemas.microsoft.com/office/drawing/2014/main" id="{9D0B95D6-204F-1D0E-4C9F-001472F50BF9}"/>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50</a:t>
            </a:r>
          </a:p>
        </p:txBody>
      </p:sp>
      <p:sp>
        <p:nvSpPr>
          <p:cNvPr id="48138" name="Rectangle 10">
            <a:extLst>
              <a:ext uri="{FF2B5EF4-FFF2-40B4-BE49-F238E27FC236}">
                <a16:creationId xmlns:a16="http://schemas.microsoft.com/office/drawing/2014/main" id="{F9212B59-41BC-296E-184C-2FC07F8ADF94}"/>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57</a:t>
            </a:r>
          </a:p>
        </p:txBody>
      </p:sp>
      <p:sp>
        <p:nvSpPr>
          <p:cNvPr id="48139" name="Rectangle 11">
            <a:extLst>
              <a:ext uri="{FF2B5EF4-FFF2-40B4-BE49-F238E27FC236}">
                <a16:creationId xmlns:a16="http://schemas.microsoft.com/office/drawing/2014/main" id="{ED822BEF-F33E-9C70-3AF7-CC43BC842CB4}"/>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63</a:t>
            </a:r>
          </a:p>
        </p:txBody>
      </p:sp>
      <p:sp>
        <p:nvSpPr>
          <p:cNvPr id="48140" name="Rectangle 12">
            <a:extLst>
              <a:ext uri="{FF2B5EF4-FFF2-40B4-BE49-F238E27FC236}">
                <a16:creationId xmlns:a16="http://schemas.microsoft.com/office/drawing/2014/main" id="{72E3DBEB-B513-33FF-12BF-5EB577A3C316}"/>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100</a:t>
            </a:r>
          </a:p>
        </p:txBody>
      </p:sp>
      <p:sp>
        <p:nvSpPr>
          <p:cNvPr id="48141" name="Text Box 13">
            <a:extLst>
              <a:ext uri="{FF2B5EF4-FFF2-40B4-BE49-F238E27FC236}">
                <a16:creationId xmlns:a16="http://schemas.microsoft.com/office/drawing/2014/main" id="{C3E5185C-71D9-D6EA-1599-ABBC4F88D01C}"/>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 = 0</a:t>
            </a:r>
          </a:p>
        </p:txBody>
      </p:sp>
      <p:sp>
        <p:nvSpPr>
          <p:cNvPr id="48142" name="Text Box 14">
            <a:extLst>
              <a:ext uri="{FF2B5EF4-FFF2-40B4-BE49-F238E27FC236}">
                <a16:creationId xmlns:a16="http://schemas.microsoft.com/office/drawing/2014/main" id="{10B6892C-849C-611A-E7F1-61265F97BF55}"/>
              </a:ext>
            </a:extLst>
          </p:cNvPr>
          <p:cNvSpPr txBox="1">
            <a:spLocks noChangeArrowheads="1"/>
          </p:cNvSpPr>
          <p:nvPr/>
        </p:nvSpPr>
        <p:spPr bwMode="auto">
          <a:xfrm>
            <a:off x="4006850" y="50292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48143" name="Text Box 15">
            <a:extLst>
              <a:ext uri="{FF2B5EF4-FFF2-40B4-BE49-F238E27FC236}">
                <a16:creationId xmlns:a16="http://schemas.microsoft.com/office/drawing/2014/main" id="{6BBBAF91-7D1E-0D02-4BDE-6D17BEDE3929}"/>
              </a:ext>
            </a:extLst>
          </p:cNvPr>
          <p:cNvSpPr txBox="1">
            <a:spLocks noChangeArrowheads="1"/>
          </p:cNvSpPr>
          <p:nvPr/>
        </p:nvSpPr>
        <p:spPr bwMode="auto">
          <a:xfrm>
            <a:off x="3886200" y="5791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too_big_index</a:t>
            </a:r>
          </a:p>
        </p:txBody>
      </p:sp>
      <p:sp>
        <p:nvSpPr>
          <p:cNvPr id="48144" name="Line 16">
            <a:extLst>
              <a:ext uri="{FF2B5EF4-FFF2-40B4-BE49-F238E27FC236}">
                <a16:creationId xmlns:a16="http://schemas.microsoft.com/office/drawing/2014/main" id="{A1A194A1-CD79-E4E1-885F-50FD41642FE5}"/>
              </a:ext>
            </a:extLst>
          </p:cNvPr>
          <p:cNvSpPr>
            <a:spLocks noChangeShapeType="1"/>
          </p:cNvSpPr>
          <p:nvPr/>
        </p:nvSpPr>
        <p:spPr bwMode="auto">
          <a:xfrm flipH="1" flipV="1">
            <a:off x="4495800" y="5410200"/>
            <a:ext cx="4419600" cy="4572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8145" name="Line 17">
            <a:extLst>
              <a:ext uri="{FF2B5EF4-FFF2-40B4-BE49-F238E27FC236}">
                <a16:creationId xmlns:a16="http://schemas.microsoft.com/office/drawing/2014/main" id="{4AA82F2C-AEEA-BDC0-6051-DCC6183EACE3}"/>
              </a:ext>
            </a:extLst>
          </p:cNvPr>
          <p:cNvSpPr>
            <a:spLocks noChangeShapeType="1"/>
          </p:cNvSpPr>
          <p:nvPr/>
        </p:nvSpPr>
        <p:spPr bwMode="auto">
          <a:xfrm flipV="1">
            <a:off x="4648200" y="5486400"/>
            <a:ext cx="43434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8146" name="Text Box 18">
            <a:extLst>
              <a:ext uri="{FF2B5EF4-FFF2-40B4-BE49-F238E27FC236}">
                <a16:creationId xmlns:a16="http://schemas.microsoft.com/office/drawing/2014/main" id="{9F688BBF-3DB5-AF25-CF38-73984CF9BCCC}"/>
              </a:ext>
            </a:extLst>
          </p:cNvPr>
          <p:cNvSpPr txBox="1">
            <a:spLocks noChangeArrowheads="1"/>
          </p:cNvSpPr>
          <p:nvPr/>
        </p:nvSpPr>
        <p:spPr bwMode="auto">
          <a:xfrm>
            <a:off x="8153400" y="57912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too_small_index</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0FE14ED1-9CC5-3D01-A81A-E3C1D70DEF52}"/>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49155" name="Line 3">
            <a:extLst>
              <a:ext uri="{FF2B5EF4-FFF2-40B4-BE49-F238E27FC236}">
                <a16:creationId xmlns:a16="http://schemas.microsoft.com/office/drawing/2014/main" id="{3685295A-53DD-5E0F-727E-A923564C1984}"/>
              </a:ext>
            </a:extLst>
          </p:cNvPr>
          <p:cNvSpPr>
            <a:spLocks noChangeShapeType="1"/>
          </p:cNvSpPr>
          <p:nvPr/>
        </p:nvSpPr>
        <p:spPr bwMode="auto">
          <a:xfrm>
            <a:off x="2133600" y="3352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9156" name="Rectangle 4">
            <a:extLst>
              <a:ext uri="{FF2B5EF4-FFF2-40B4-BE49-F238E27FC236}">
                <a16:creationId xmlns:a16="http://schemas.microsoft.com/office/drawing/2014/main" id="{0561BC65-52FE-4185-A07D-7EA134E91CE1}"/>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a:t>
            </a:r>
          </a:p>
        </p:txBody>
      </p:sp>
      <p:sp>
        <p:nvSpPr>
          <p:cNvPr id="49157" name="Rectangle 5">
            <a:extLst>
              <a:ext uri="{FF2B5EF4-FFF2-40B4-BE49-F238E27FC236}">
                <a16:creationId xmlns:a16="http://schemas.microsoft.com/office/drawing/2014/main" id="{DEA2D798-432C-723E-1BC4-F55A751DDB21}"/>
              </a:ext>
            </a:extLst>
          </p:cNvPr>
          <p:cNvSpPr>
            <a:spLocks noChangeArrowheads="1"/>
          </p:cNvSpPr>
          <p:nvPr/>
        </p:nvSpPr>
        <p:spPr bwMode="auto">
          <a:xfrm>
            <a:off x="4572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a:t>
            </a:r>
          </a:p>
        </p:txBody>
      </p:sp>
      <p:sp>
        <p:nvSpPr>
          <p:cNvPr id="49158" name="Rectangle 6">
            <a:extLst>
              <a:ext uri="{FF2B5EF4-FFF2-40B4-BE49-F238E27FC236}">
                <a16:creationId xmlns:a16="http://schemas.microsoft.com/office/drawing/2014/main" id="{8CBCC7BF-66EF-15C2-8D13-E7E15D059253}"/>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49159" name="Rectangle 7">
            <a:extLst>
              <a:ext uri="{FF2B5EF4-FFF2-40B4-BE49-F238E27FC236}">
                <a16:creationId xmlns:a16="http://schemas.microsoft.com/office/drawing/2014/main" id="{12EA8C75-3427-E56D-8B1D-6236424F18B6}"/>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12</a:t>
            </a:r>
          </a:p>
        </p:txBody>
      </p:sp>
      <p:sp>
        <p:nvSpPr>
          <p:cNvPr id="49160" name="Rectangle 8">
            <a:extLst>
              <a:ext uri="{FF2B5EF4-FFF2-40B4-BE49-F238E27FC236}">
                <a16:creationId xmlns:a16="http://schemas.microsoft.com/office/drawing/2014/main" id="{F978E0F5-D0ED-46CF-733E-122B6737EEB1}"/>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13</a:t>
            </a:r>
          </a:p>
        </p:txBody>
      </p:sp>
      <p:sp>
        <p:nvSpPr>
          <p:cNvPr id="49161" name="Rectangle 9">
            <a:extLst>
              <a:ext uri="{FF2B5EF4-FFF2-40B4-BE49-F238E27FC236}">
                <a16:creationId xmlns:a16="http://schemas.microsoft.com/office/drawing/2014/main" id="{B375A3BC-0630-994F-B94F-10A403DDC9B6}"/>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49162" name="Rectangle 10">
            <a:extLst>
              <a:ext uri="{FF2B5EF4-FFF2-40B4-BE49-F238E27FC236}">
                <a16:creationId xmlns:a16="http://schemas.microsoft.com/office/drawing/2014/main" id="{FA51234E-E05A-E855-F8BD-7AF6DBBAA8F2}"/>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57</a:t>
            </a:r>
          </a:p>
        </p:txBody>
      </p:sp>
      <p:sp>
        <p:nvSpPr>
          <p:cNvPr id="49163" name="Rectangle 11">
            <a:extLst>
              <a:ext uri="{FF2B5EF4-FFF2-40B4-BE49-F238E27FC236}">
                <a16:creationId xmlns:a16="http://schemas.microsoft.com/office/drawing/2014/main" id="{C1A0FCF0-D8C6-6691-36B3-4DA854547BC8}"/>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63</a:t>
            </a:r>
          </a:p>
        </p:txBody>
      </p:sp>
      <p:sp>
        <p:nvSpPr>
          <p:cNvPr id="49164" name="Rectangle 12">
            <a:extLst>
              <a:ext uri="{FF2B5EF4-FFF2-40B4-BE49-F238E27FC236}">
                <a16:creationId xmlns:a16="http://schemas.microsoft.com/office/drawing/2014/main" id="{6293DFA6-0D41-CC36-5F8B-6E0E71B7B857}"/>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49165" name="Text Box 13">
            <a:extLst>
              <a:ext uri="{FF2B5EF4-FFF2-40B4-BE49-F238E27FC236}">
                <a16:creationId xmlns:a16="http://schemas.microsoft.com/office/drawing/2014/main" id="{A5189EB4-1B4F-ECDB-B3CA-F68B8A5F9E70}"/>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 = 0</a:t>
            </a:r>
          </a:p>
        </p:txBody>
      </p:sp>
      <p:sp>
        <p:nvSpPr>
          <p:cNvPr id="49166" name="Text Box 14">
            <a:extLst>
              <a:ext uri="{FF2B5EF4-FFF2-40B4-BE49-F238E27FC236}">
                <a16:creationId xmlns:a16="http://schemas.microsoft.com/office/drawing/2014/main" id="{7C091697-4E9A-5A50-9DE2-6F08B4C4C429}"/>
              </a:ext>
            </a:extLst>
          </p:cNvPr>
          <p:cNvSpPr txBox="1">
            <a:spLocks noChangeArrowheads="1"/>
          </p:cNvSpPr>
          <p:nvPr/>
        </p:nvSpPr>
        <p:spPr bwMode="auto">
          <a:xfrm>
            <a:off x="4006850" y="50292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49167" name="Text Box 15">
            <a:extLst>
              <a:ext uri="{FF2B5EF4-FFF2-40B4-BE49-F238E27FC236}">
                <a16:creationId xmlns:a16="http://schemas.microsoft.com/office/drawing/2014/main" id="{8BDFBEEE-9382-53DF-D85C-0B41D5514E09}"/>
              </a:ext>
            </a:extLst>
          </p:cNvPr>
          <p:cNvSpPr txBox="1">
            <a:spLocks noChangeArrowheads="1"/>
          </p:cNvSpPr>
          <p:nvPr/>
        </p:nvSpPr>
        <p:spPr bwMode="auto">
          <a:xfrm>
            <a:off x="3886200" y="5791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too_big_index</a:t>
            </a:r>
          </a:p>
        </p:txBody>
      </p:sp>
      <p:sp>
        <p:nvSpPr>
          <p:cNvPr id="49168" name="Line 16">
            <a:extLst>
              <a:ext uri="{FF2B5EF4-FFF2-40B4-BE49-F238E27FC236}">
                <a16:creationId xmlns:a16="http://schemas.microsoft.com/office/drawing/2014/main" id="{8AFD6B4C-6A75-D0CD-2016-B42741602A41}"/>
              </a:ext>
            </a:extLst>
          </p:cNvPr>
          <p:cNvSpPr>
            <a:spLocks noChangeShapeType="1"/>
          </p:cNvSpPr>
          <p:nvPr/>
        </p:nvSpPr>
        <p:spPr bwMode="auto">
          <a:xfrm flipH="1" flipV="1">
            <a:off x="4495800" y="5410200"/>
            <a:ext cx="4419600" cy="4572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9169" name="Line 17">
            <a:extLst>
              <a:ext uri="{FF2B5EF4-FFF2-40B4-BE49-F238E27FC236}">
                <a16:creationId xmlns:a16="http://schemas.microsoft.com/office/drawing/2014/main" id="{2A9B2423-87F6-D88A-3E64-E2EDC5A70261}"/>
              </a:ext>
            </a:extLst>
          </p:cNvPr>
          <p:cNvSpPr>
            <a:spLocks noChangeShapeType="1"/>
          </p:cNvSpPr>
          <p:nvPr/>
        </p:nvSpPr>
        <p:spPr bwMode="auto">
          <a:xfrm flipV="1">
            <a:off x="4648200" y="5486400"/>
            <a:ext cx="4343400" cy="3810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49170" name="Text Box 18">
            <a:extLst>
              <a:ext uri="{FF2B5EF4-FFF2-40B4-BE49-F238E27FC236}">
                <a16:creationId xmlns:a16="http://schemas.microsoft.com/office/drawing/2014/main" id="{BF1A43AB-49DF-5807-FB76-C57D62B97DA2}"/>
              </a:ext>
            </a:extLst>
          </p:cNvPr>
          <p:cNvSpPr txBox="1">
            <a:spLocks noChangeArrowheads="1"/>
          </p:cNvSpPr>
          <p:nvPr/>
        </p:nvSpPr>
        <p:spPr bwMode="auto">
          <a:xfrm>
            <a:off x="8153400" y="57912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too_small_index</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AD93184E-C12F-5DFE-82CC-39D2B3B4FDDF}"/>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r>
              <a:rPr lang="en-US" altLang="en-US">
                <a:solidFill>
                  <a:srgbClr val="FFFFFF"/>
                </a:solidFill>
              </a:rPr>
              <a:t>]</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50179" name="Line 3">
            <a:extLst>
              <a:ext uri="{FF2B5EF4-FFF2-40B4-BE49-F238E27FC236}">
                <a16:creationId xmlns:a16="http://schemas.microsoft.com/office/drawing/2014/main" id="{87BEB0AD-C767-F423-62E3-2C27F64B62C4}"/>
              </a:ext>
            </a:extLst>
          </p:cNvPr>
          <p:cNvSpPr>
            <a:spLocks noChangeShapeType="1"/>
          </p:cNvSpPr>
          <p:nvPr/>
        </p:nvSpPr>
        <p:spPr bwMode="auto">
          <a:xfrm>
            <a:off x="2133600" y="3733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0180" name="Rectangle 4">
            <a:extLst>
              <a:ext uri="{FF2B5EF4-FFF2-40B4-BE49-F238E27FC236}">
                <a16:creationId xmlns:a16="http://schemas.microsoft.com/office/drawing/2014/main" id="{08DFDF68-42CB-B084-B57C-01719B3E9A68}"/>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2</a:t>
            </a:r>
          </a:p>
        </p:txBody>
      </p:sp>
      <p:sp>
        <p:nvSpPr>
          <p:cNvPr id="50181" name="Rectangle 5">
            <a:extLst>
              <a:ext uri="{FF2B5EF4-FFF2-40B4-BE49-F238E27FC236}">
                <a16:creationId xmlns:a16="http://schemas.microsoft.com/office/drawing/2014/main" id="{DF3A5630-BC37-F62A-C29C-C309E1B8751C}"/>
              </a:ext>
            </a:extLst>
          </p:cNvPr>
          <p:cNvSpPr>
            <a:spLocks noChangeArrowheads="1"/>
          </p:cNvSpPr>
          <p:nvPr/>
        </p:nvSpPr>
        <p:spPr bwMode="auto">
          <a:xfrm>
            <a:off x="4572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4</a:t>
            </a:r>
          </a:p>
        </p:txBody>
      </p:sp>
      <p:sp>
        <p:nvSpPr>
          <p:cNvPr id="50182" name="Rectangle 6">
            <a:extLst>
              <a:ext uri="{FF2B5EF4-FFF2-40B4-BE49-F238E27FC236}">
                <a16:creationId xmlns:a16="http://schemas.microsoft.com/office/drawing/2014/main" id="{6FE73F64-E10D-EC2E-D811-440A13D615D4}"/>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a:t>
            </a:r>
          </a:p>
        </p:txBody>
      </p:sp>
      <p:sp>
        <p:nvSpPr>
          <p:cNvPr id="50183" name="Rectangle 7">
            <a:extLst>
              <a:ext uri="{FF2B5EF4-FFF2-40B4-BE49-F238E27FC236}">
                <a16:creationId xmlns:a16="http://schemas.microsoft.com/office/drawing/2014/main" id="{CDAB1101-69EE-2E86-EC75-663B642693BA}"/>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12</a:t>
            </a:r>
          </a:p>
        </p:txBody>
      </p:sp>
      <p:sp>
        <p:nvSpPr>
          <p:cNvPr id="50184" name="Rectangle 8">
            <a:extLst>
              <a:ext uri="{FF2B5EF4-FFF2-40B4-BE49-F238E27FC236}">
                <a16:creationId xmlns:a16="http://schemas.microsoft.com/office/drawing/2014/main" id="{1E914D8E-27E1-ADD2-7A77-BFA6DA2FECBC}"/>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13</a:t>
            </a:r>
          </a:p>
        </p:txBody>
      </p:sp>
      <p:sp>
        <p:nvSpPr>
          <p:cNvPr id="50185" name="Rectangle 9">
            <a:extLst>
              <a:ext uri="{FF2B5EF4-FFF2-40B4-BE49-F238E27FC236}">
                <a16:creationId xmlns:a16="http://schemas.microsoft.com/office/drawing/2014/main" id="{4BD0737E-6E80-95DA-3675-F229DFD8F296}"/>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50</a:t>
            </a:r>
          </a:p>
        </p:txBody>
      </p:sp>
      <p:sp>
        <p:nvSpPr>
          <p:cNvPr id="50186" name="Rectangle 10">
            <a:extLst>
              <a:ext uri="{FF2B5EF4-FFF2-40B4-BE49-F238E27FC236}">
                <a16:creationId xmlns:a16="http://schemas.microsoft.com/office/drawing/2014/main" id="{2B2D14E7-7008-1B66-4724-EEAF4FED63EA}"/>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57</a:t>
            </a:r>
          </a:p>
        </p:txBody>
      </p:sp>
      <p:sp>
        <p:nvSpPr>
          <p:cNvPr id="50187" name="Rectangle 11">
            <a:extLst>
              <a:ext uri="{FF2B5EF4-FFF2-40B4-BE49-F238E27FC236}">
                <a16:creationId xmlns:a16="http://schemas.microsoft.com/office/drawing/2014/main" id="{C418D9B5-1BA9-124C-5BAE-1AE723D2DD7A}"/>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63</a:t>
            </a:r>
          </a:p>
        </p:txBody>
      </p:sp>
      <p:sp>
        <p:nvSpPr>
          <p:cNvPr id="50188" name="Rectangle 12">
            <a:extLst>
              <a:ext uri="{FF2B5EF4-FFF2-40B4-BE49-F238E27FC236}">
                <a16:creationId xmlns:a16="http://schemas.microsoft.com/office/drawing/2014/main" id="{745ED977-DD66-6B6A-0FD6-67E9F7D928AD}"/>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000000"/>
                </a:solidFill>
              </a:rPr>
              <a:t>100</a:t>
            </a:r>
          </a:p>
        </p:txBody>
      </p:sp>
      <p:sp>
        <p:nvSpPr>
          <p:cNvPr id="50189" name="Text Box 13">
            <a:extLst>
              <a:ext uri="{FF2B5EF4-FFF2-40B4-BE49-F238E27FC236}">
                <a16:creationId xmlns:a16="http://schemas.microsoft.com/office/drawing/2014/main" id="{30C2D5ED-066D-DAB9-0CB4-859266DC7D8E}"/>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 = 0</a:t>
            </a:r>
          </a:p>
        </p:txBody>
      </p:sp>
      <p:sp>
        <p:nvSpPr>
          <p:cNvPr id="50190" name="Text Box 14">
            <a:extLst>
              <a:ext uri="{FF2B5EF4-FFF2-40B4-BE49-F238E27FC236}">
                <a16:creationId xmlns:a16="http://schemas.microsoft.com/office/drawing/2014/main" id="{C1A4D3D2-4EE5-BC24-8EC1-4499DAF16E31}"/>
              </a:ext>
            </a:extLst>
          </p:cNvPr>
          <p:cNvSpPr txBox="1">
            <a:spLocks noChangeArrowheads="1"/>
          </p:cNvSpPr>
          <p:nvPr/>
        </p:nvSpPr>
        <p:spPr bwMode="auto">
          <a:xfrm>
            <a:off x="4006850" y="50292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50191" name="Text Box 15">
            <a:extLst>
              <a:ext uri="{FF2B5EF4-FFF2-40B4-BE49-F238E27FC236}">
                <a16:creationId xmlns:a16="http://schemas.microsoft.com/office/drawing/2014/main" id="{BA010A05-11E3-9A57-09CE-D35A4DD912BD}"/>
              </a:ext>
            </a:extLst>
          </p:cNvPr>
          <p:cNvSpPr txBox="1">
            <a:spLocks noChangeArrowheads="1"/>
          </p:cNvSpPr>
          <p:nvPr/>
        </p:nvSpPr>
        <p:spPr bwMode="auto">
          <a:xfrm>
            <a:off x="3886200" y="5791201"/>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too_big_index</a:t>
            </a:r>
          </a:p>
        </p:txBody>
      </p:sp>
      <p:sp>
        <p:nvSpPr>
          <p:cNvPr id="50192" name="Line 16">
            <a:extLst>
              <a:ext uri="{FF2B5EF4-FFF2-40B4-BE49-F238E27FC236}">
                <a16:creationId xmlns:a16="http://schemas.microsoft.com/office/drawing/2014/main" id="{F60CD428-BB67-1134-0274-817629A9E78A}"/>
              </a:ext>
            </a:extLst>
          </p:cNvPr>
          <p:cNvSpPr>
            <a:spLocks noChangeShapeType="1"/>
          </p:cNvSpPr>
          <p:nvPr/>
        </p:nvSpPr>
        <p:spPr bwMode="auto">
          <a:xfrm flipH="1" flipV="1">
            <a:off x="4495800" y="5410200"/>
            <a:ext cx="441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0193" name="Line 17">
            <a:extLst>
              <a:ext uri="{FF2B5EF4-FFF2-40B4-BE49-F238E27FC236}">
                <a16:creationId xmlns:a16="http://schemas.microsoft.com/office/drawing/2014/main" id="{2908896D-844F-4B51-A3BE-CEF440240D54}"/>
              </a:ext>
            </a:extLst>
          </p:cNvPr>
          <p:cNvSpPr>
            <a:spLocks noChangeShapeType="1"/>
          </p:cNvSpPr>
          <p:nvPr/>
        </p:nvSpPr>
        <p:spPr bwMode="auto">
          <a:xfrm flipV="1">
            <a:off x="4648200" y="5486400"/>
            <a:ext cx="434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0194" name="Text Box 18">
            <a:extLst>
              <a:ext uri="{FF2B5EF4-FFF2-40B4-BE49-F238E27FC236}">
                <a16:creationId xmlns:a16="http://schemas.microsoft.com/office/drawing/2014/main" id="{A46F9487-C0F8-BD18-7500-FF79C17DE17B}"/>
              </a:ext>
            </a:extLst>
          </p:cNvPr>
          <p:cNvSpPr txBox="1">
            <a:spLocks noChangeArrowheads="1"/>
          </p:cNvSpPr>
          <p:nvPr/>
        </p:nvSpPr>
        <p:spPr bwMode="auto">
          <a:xfrm>
            <a:off x="8153400" y="5791201"/>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FFFFFF"/>
                </a:solidFill>
              </a:rPr>
              <a:t>too_small_index</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D9E38DDB-7BE9-C9ED-B934-F154CCB3BA19}"/>
              </a:ext>
            </a:extLst>
          </p:cNvPr>
          <p:cNvSpPr txBox="1">
            <a:spLocks noChangeArrowheads="1"/>
          </p:cNvSpPr>
          <p:nvPr/>
        </p:nvSpPr>
        <p:spPr bwMode="auto">
          <a:xfrm>
            <a:off x="2546351" y="930275"/>
            <a:ext cx="7673975"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fontAlgn="base">
              <a:spcBef>
                <a:spcPct val="0"/>
              </a:spcBef>
              <a:spcAft>
                <a:spcPct val="0"/>
              </a:spcAft>
              <a:buFontTx/>
              <a:buAutoNum type="arabicPeriod"/>
            </a:pPr>
            <a:r>
              <a:rPr lang="en-US" altLang="en-US">
                <a:solidFill>
                  <a:srgbClr val="000000"/>
                </a:solidFill>
              </a:rPr>
              <a:t>While data[too_big_index] &lt;= data[pivot]</a:t>
            </a:r>
          </a:p>
          <a:p>
            <a:pPr lvl="1" fontAlgn="base">
              <a:spcBef>
                <a:spcPct val="0"/>
              </a:spcBef>
              <a:spcAft>
                <a:spcPct val="0"/>
              </a:spcAft>
            </a:pPr>
            <a:r>
              <a:rPr lang="en-US" altLang="en-US">
                <a:solidFill>
                  <a:srgbClr val="000000"/>
                </a:solidFill>
              </a:rPr>
              <a:t>	++too_big_index</a:t>
            </a:r>
          </a:p>
          <a:p>
            <a:pPr fontAlgn="base">
              <a:spcBef>
                <a:spcPct val="0"/>
              </a:spcBef>
              <a:spcAft>
                <a:spcPct val="0"/>
              </a:spcAft>
              <a:buFontTx/>
              <a:buAutoNum type="arabicPeriod"/>
            </a:pPr>
            <a:r>
              <a:rPr lang="en-US" altLang="en-US">
                <a:solidFill>
                  <a:srgbClr val="000000"/>
                </a:solidFill>
              </a:rPr>
              <a:t>While data[too_small_index] &gt; data[pivot]</a:t>
            </a:r>
          </a:p>
          <a:p>
            <a:pPr lvl="1" fontAlgn="base">
              <a:spcBef>
                <a:spcPct val="0"/>
              </a:spcBef>
              <a:spcAft>
                <a:spcPct val="0"/>
              </a:spcAft>
            </a:pPr>
            <a:r>
              <a:rPr lang="en-US" altLang="en-US">
                <a:solidFill>
                  <a:srgbClr val="000000"/>
                </a:solidFill>
              </a:rPr>
              <a:t>	--too_small_index</a:t>
            </a:r>
          </a:p>
          <a:p>
            <a:pPr fontAlgn="base">
              <a:spcBef>
                <a:spcPct val="0"/>
              </a:spcBef>
              <a:spcAft>
                <a:spcPct val="0"/>
              </a:spcAft>
              <a:buFontTx/>
              <a:buAutoNum type="arabicPeriod"/>
            </a:pPr>
            <a:r>
              <a:rPr lang="en-US" altLang="en-US">
                <a:solidFill>
                  <a:srgbClr val="000000"/>
                </a:solidFill>
              </a:rPr>
              <a:t>If too_big_index &lt; too_small_index</a:t>
            </a:r>
          </a:p>
          <a:p>
            <a:pPr lvl="1" fontAlgn="base">
              <a:spcBef>
                <a:spcPct val="0"/>
              </a:spcBef>
              <a:spcAft>
                <a:spcPct val="0"/>
              </a:spcAft>
            </a:pPr>
            <a:r>
              <a:rPr lang="en-US" altLang="en-US">
                <a:solidFill>
                  <a:srgbClr val="000000"/>
                </a:solidFill>
              </a:rPr>
              <a:t>	swap data[too_big_index] and data[too_small_index]</a:t>
            </a:r>
          </a:p>
          <a:p>
            <a:pPr fontAlgn="base">
              <a:spcBef>
                <a:spcPct val="0"/>
              </a:spcBef>
              <a:spcAft>
                <a:spcPct val="0"/>
              </a:spcAft>
              <a:buFontTx/>
              <a:buAutoNum type="arabicPeriod"/>
            </a:pPr>
            <a:r>
              <a:rPr lang="en-US" altLang="en-US">
                <a:solidFill>
                  <a:srgbClr val="000000"/>
                </a:solidFill>
              </a:rPr>
              <a:t>While too_small_index &gt; too_big_index, go to 1.</a:t>
            </a:r>
          </a:p>
          <a:p>
            <a:pPr fontAlgn="base">
              <a:spcBef>
                <a:spcPct val="0"/>
              </a:spcBef>
              <a:spcAft>
                <a:spcPct val="0"/>
              </a:spcAft>
              <a:buFontTx/>
              <a:buAutoNum type="arabicPeriod"/>
            </a:pPr>
            <a:r>
              <a:rPr lang="en-US" altLang="en-US">
                <a:solidFill>
                  <a:srgbClr val="000000"/>
                </a:solidFill>
              </a:rPr>
              <a:t>Swap data[too_small_index] and data[pivot_index]</a:t>
            </a:r>
          </a:p>
          <a:p>
            <a:pPr fontAlgn="base">
              <a:spcBef>
                <a:spcPct val="0"/>
              </a:spcBef>
              <a:spcAft>
                <a:spcPct val="0"/>
              </a:spcAft>
            </a:pPr>
            <a:endParaRPr lang="en-US" altLang="en-US">
              <a:solidFill>
                <a:srgbClr val="FFFFFF"/>
              </a:solidFill>
            </a:endParaRPr>
          </a:p>
          <a:p>
            <a:pPr lvl="1" fontAlgn="base">
              <a:spcBef>
                <a:spcPct val="0"/>
              </a:spcBef>
              <a:spcAft>
                <a:spcPct val="0"/>
              </a:spcAft>
              <a:buFontTx/>
              <a:buAutoNum type="arabicPeriod"/>
            </a:pPr>
            <a:endParaRPr lang="en-US" altLang="en-US">
              <a:solidFill>
                <a:srgbClr val="FFFFFF"/>
              </a:solidFill>
            </a:endParaRPr>
          </a:p>
          <a:p>
            <a:pPr fontAlgn="base">
              <a:spcBef>
                <a:spcPct val="0"/>
              </a:spcBef>
              <a:spcAft>
                <a:spcPct val="0"/>
              </a:spcAft>
            </a:pPr>
            <a:endParaRPr lang="en-US" altLang="en-US">
              <a:solidFill>
                <a:srgbClr val="FFFFFF"/>
              </a:solidFill>
            </a:endParaRPr>
          </a:p>
        </p:txBody>
      </p:sp>
      <p:sp>
        <p:nvSpPr>
          <p:cNvPr id="51203" name="Line 3">
            <a:extLst>
              <a:ext uri="{FF2B5EF4-FFF2-40B4-BE49-F238E27FC236}">
                <a16:creationId xmlns:a16="http://schemas.microsoft.com/office/drawing/2014/main" id="{196CF697-2459-275D-2AE6-36C7A1AA3BF4}"/>
              </a:ext>
            </a:extLst>
          </p:cNvPr>
          <p:cNvSpPr>
            <a:spLocks noChangeShapeType="1"/>
          </p:cNvSpPr>
          <p:nvPr/>
        </p:nvSpPr>
        <p:spPr bwMode="auto">
          <a:xfrm>
            <a:off x="2133600" y="3733800"/>
            <a:ext cx="45720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1204" name="Rectangle 4">
            <a:extLst>
              <a:ext uri="{FF2B5EF4-FFF2-40B4-BE49-F238E27FC236}">
                <a16:creationId xmlns:a16="http://schemas.microsoft.com/office/drawing/2014/main" id="{410463D4-C4F9-49C8-98D8-2954B7449DFF}"/>
              </a:ext>
            </a:extLst>
          </p:cNvPr>
          <p:cNvSpPr>
            <a:spLocks noChangeArrowheads="1"/>
          </p:cNvSpPr>
          <p:nvPr/>
        </p:nvSpPr>
        <p:spPr bwMode="auto">
          <a:xfrm>
            <a:off x="3962400" y="4419600"/>
            <a:ext cx="609600" cy="6096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2</a:t>
            </a:r>
          </a:p>
        </p:txBody>
      </p:sp>
      <p:sp>
        <p:nvSpPr>
          <p:cNvPr id="51205" name="Rectangle 5">
            <a:extLst>
              <a:ext uri="{FF2B5EF4-FFF2-40B4-BE49-F238E27FC236}">
                <a16:creationId xmlns:a16="http://schemas.microsoft.com/office/drawing/2014/main" id="{3A0C47A0-B6FE-F4BB-D969-24B48144F403}"/>
              </a:ext>
            </a:extLst>
          </p:cNvPr>
          <p:cNvSpPr>
            <a:spLocks noChangeArrowheads="1"/>
          </p:cNvSpPr>
          <p:nvPr/>
        </p:nvSpPr>
        <p:spPr bwMode="auto">
          <a:xfrm>
            <a:off x="4572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4</a:t>
            </a:r>
          </a:p>
        </p:txBody>
      </p:sp>
      <p:sp>
        <p:nvSpPr>
          <p:cNvPr id="51206" name="Rectangle 6">
            <a:extLst>
              <a:ext uri="{FF2B5EF4-FFF2-40B4-BE49-F238E27FC236}">
                <a16:creationId xmlns:a16="http://schemas.microsoft.com/office/drawing/2014/main" id="{9B49920A-837A-FAF8-6722-EAD6CFA03896}"/>
              </a:ext>
            </a:extLst>
          </p:cNvPr>
          <p:cNvSpPr>
            <a:spLocks noChangeArrowheads="1"/>
          </p:cNvSpPr>
          <p:nvPr/>
        </p:nvSpPr>
        <p:spPr bwMode="auto">
          <a:xfrm>
            <a:off x="5181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a:t>
            </a:r>
          </a:p>
        </p:txBody>
      </p:sp>
      <p:sp>
        <p:nvSpPr>
          <p:cNvPr id="51207" name="Rectangle 7">
            <a:extLst>
              <a:ext uri="{FF2B5EF4-FFF2-40B4-BE49-F238E27FC236}">
                <a16:creationId xmlns:a16="http://schemas.microsoft.com/office/drawing/2014/main" id="{33A72F4B-7788-9853-F2E1-DFAC971241B0}"/>
              </a:ext>
            </a:extLst>
          </p:cNvPr>
          <p:cNvSpPr>
            <a:spLocks noChangeArrowheads="1"/>
          </p:cNvSpPr>
          <p:nvPr/>
        </p:nvSpPr>
        <p:spPr bwMode="auto">
          <a:xfrm>
            <a:off x="57912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12</a:t>
            </a:r>
          </a:p>
        </p:txBody>
      </p:sp>
      <p:sp>
        <p:nvSpPr>
          <p:cNvPr id="51208" name="Rectangle 8">
            <a:extLst>
              <a:ext uri="{FF2B5EF4-FFF2-40B4-BE49-F238E27FC236}">
                <a16:creationId xmlns:a16="http://schemas.microsoft.com/office/drawing/2014/main" id="{8A4895A3-DF8B-3AED-8F6A-B94FE577455D}"/>
              </a:ext>
            </a:extLst>
          </p:cNvPr>
          <p:cNvSpPr>
            <a:spLocks noChangeArrowheads="1"/>
          </p:cNvSpPr>
          <p:nvPr/>
        </p:nvSpPr>
        <p:spPr bwMode="auto">
          <a:xfrm>
            <a:off x="64008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13</a:t>
            </a:r>
          </a:p>
        </p:txBody>
      </p:sp>
      <p:sp>
        <p:nvSpPr>
          <p:cNvPr id="51209" name="Rectangle 9">
            <a:extLst>
              <a:ext uri="{FF2B5EF4-FFF2-40B4-BE49-F238E27FC236}">
                <a16:creationId xmlns:a16="http://schemas.microsoft.com/office/drawing/2014/main" id="{66BF6558-5E4C-B121-0539-BFF562CD0AD3}"/>
              </a:ext>
            </a:extLst>
          </p:cNvPr>
          <p:cNvSpPr>
            <a:spLocks noChangeArrowheads="1"/>
          </p:cNvSpPr>
          <p:nvPr/>
        </p:nvSpPr>
        <p:spPr bwMode="auto">
          <a:xfrm>
            <a:off x="70104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50</a:t>
            </a:r>
          </a:p>
        </p:txBody>
      </p:sp>
      <p:sp>
        <p:nvSpPr>
          <p:cNvPr id="51210" name="Rectangle 10">
            <a:extLst>
              <a:ext uri="{FF2B5EF4-FFF2-40B4-BE49-F238E27FC236}">
                <a16:creationId xmlns:a16="http://schemas.microsoft.com/office/drawing/2014/main" id="{E866398F-A719-C7D2-12EB-F4BB15566145}"/>
              </a:ext>
            </a:extLst>
          </p:cNvPr>
          <p:cNvSpPr>
            <a:spLocks noChangeArrowheads="1"/>
          </p:cNvSpPr>
          <p:nvPr/>
        </p:nvSpPr>
        <p:spPr bwMode="auto">
          <a:xfrm>
            <a:off x="76200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57</a:t>
            </a:r>
          </a:p>
        </p:txBody>
      </p:sp>
      <p:sp>
        <p:nvSpPr>
          <p:cNvPr id="51211" name="Rectangle 11">
            <a:extLst>
              <a:ext uri="{FF2B5EF4-FFF2-40B4-BE49-F238E27FC236}">
                <a16:creationId xmlns:a16="http://schemas.microsoft.com/office/drawing/2014/main" id="{A3062D04-DD11-3EB0-F2EE-1066778D11DF}"/>
              </a:ext>
            </a:extLst>
          </p:cNvPr>
          <p:cNvSpPr>
            <a:spLocks noChangeArrowheads="1"/>
          </p:cNvSpPr>
          <p:nvPr/>
        </p:nvSpPr>
        <p:spPr bwMode="auto">
          <a:xfrm>
            <a:off x="8229600" y="4419600"/>
            <a:ext cx="609600" cy="609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63</a:t>
            </a:r>
          </a:p>
        </p:txBody>
      </p:sp>
      <p:sp>
        <p:nvSpPr>
          <p:cNvPr id="51212" name="Rectangle 12">
            <a:extLst>
              <a:ext uri="{FF2B5EF4-FFF2-40B4-BE49-F238E27FC236}">
                <a16:creationId xmlns:a16="http://schemas.microsoft.com/office/drawing/2014/main" id="{A6A58F2F-D6BD-7481-A6E7-ACF5FD1BE466}"/>
              </a:ext>
            </a:extLst>
          </p:cNvPr>
          <p:cNvSpPr>
            <a:spLocks noChangeArrowheads="1"/>
          </p:cNvSpPr>
          <p:nvPr/>
        </p:nvSpPr>
        <p:spPr bwMode="auto">
          <a:xfrm>
            <a:off x="8839200" y="4419600"/>
            <a:ext cx="609600" cy="609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fontAlgn="base">
              <a:spcBef>
                <a:spcPct val="0"/>
              </a:spcBef>
              <a:spcAft>
                <a:spcPct val="0"/>
              </a:spcAft>
              <a:buNone/>
            </a:pPr>
            <a:r>
              <a:rPr lang="en-US" altLang="en-US" sz="2400">
                <a:solidFill>
                  <a:srgbClr val="FFFFFF"/>
                </a:solidFill>
              </a:rPr>
              <a:t>100</a:t>
            </a:r>
          </a:p>
        </p:txBody>
      </p:sp>
      <p:sp>
        <p:nvSpPr>
          <p:cNvPr id="51213" name="Text Box 13">
            <a:extLst>
              <a:ext uri="{FF2B5EF4-FFF2-40B4-BE49-F238E27FC236}">
                <a16:creationId xmlns:a16="http://schemas.microsoft.com/office/drawing/2014/main" id="{A662E1BB-EE5B-16CB-D19C-22F01768FC87}"/>
              </a:ext>
            </a:extLst>
          </p:cNvPr>
          <p:cNvSpPr txBox="1">
            <a:spLocks noChangeArrowheads="1"/>
          </p:cNvSpPr>
          <p:nvPr/>
        </p:nvSpPr>
        <p:spPr bwMode="auto">
          <a:xfrm>
            <a:off x="2286000" y="4510088"/>
            <a:ext cx="1633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1800">
                <a:solidFill>
                  <a:srgbClr val="000000"/>
                </a:solidFill>
              </a:rPr>
              <a:t>pivot_index = 0</a:t>
            </a:r>
          </a:p>
        </p:txBody>
      </p:sp>
      <p:sp>
        <p:nvSpPr>
          <p:cNvPr id="51214" name="Text Box 14">
            <a:extLst>
              <a:ext uri="{FF2B5EF4-FFF2-40B4-BE49-F238E27FC236}">
                <a16:creationId xmlns:a16="http://schemas.microsoft.com/office/drawing/2014/main" id="{A10BF222-4A86-8708-56B0-2983D66AB25B}"/>
              </a:ext>
            </a:extLst>
          </p:cNvPr>
          <p:cNvSpPr txBox="1">
            <a:spLocks noChangeArrowheads="1"/>
          </p:cNvSpPr>
          <p:nvPr/>
        </p:nvSpPr>
        <p:spPr bwMode="auto">
          <a:xfrm>
            <a:off x="4006850" y="5029200"/>
            <a:ext cx="5441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[0]    [1]   [2]    [3]   [4]   [5]    [6]   [7]   [8]</a:t>
            </a:r>
          </a:p>
        </p:txBody>
      </p:sp>
      <p:sp>
        <p:nvSpPr>
          <p:cNvPr id="51215" name="AutoShape 20">
            <a:extLst>
              <a:ext uri="{FF2B5EF4-FFF2-40B4-BE49-F238E27FC236}">
                <a16:creationId xmlns:a16="http://schemas.microsoft.com/office/drawing/2014/main" id="{5E9867A1-9DD3-5ADA-C8EE-74742B9F9268}"/>
              </a:ext>
            </a:extLst>
          </p:cNvPr>
          <p:cNvSpPr>
            <a:spLocks/>
          </p:cNvSpPr>
          <p:nvPr/>
        </p:nvSpPr>
        <p:spPr bwMode="auto">
          <a:xfrm rot="5400000" flipV="1">
            <a:off x="6934200" y="1828800"/>
            <a:ext cx="152400" cy="4876800"/>
          </a:xfrm>
          <a:prstGeom prst="leftBrace">
            <a:avLst>
              <a:gd name="adj1" fmla="val 26666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endParaRPr lang="en-IN" altLang="en-US" sz="2400">
              <a:solidFill>
                <a:srgbClr val="FFFFFF"/>
              </a:solidFill>
            </a:endParaRPr>
          </a:p>
        </p:txBody>
      </p:sp>
      <p:sp>
        <p:nvSpPr>
          <p:cNvPr id="51216" name="Line 21">
            <a:extLst>
              <a:ext uri="{FF2B5EF4-FFF2-40B4-BE49-F238E27FC236}">
                <a16:creationId xmlns:a16="http://schemas.microsoft.com/office/drawing/2014/main" id="{1161B90C-96AF-F3A8-9678-3C2FF78FB70B}"/>
              </a:ext>
            </a:extLst>
          </p:cNvPr>
          <p:cNvSpPr>
            <a:spLocks noChangeShapeType="1"/>
          </p:cNvSpPr>
          <p:nvPr/>
        </p:nvSpPr>
        <p:spPr bwMode="auto">
          <a:xfrm>
            <a:off x="4572000" y="44196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1217" name="Line 22">
            <a:extLst>
              <a:ext uri="{FF2B5EF4-FFF2-40B4-BE49-F238E27FC236}">
                <a16:creationId xmlns:a16="http://schemas.microsoft.com/office/drawing/2014/main" id="{6A24EDE7-2168-8E55-502B-CDBFDF8DB08A}"/>
              </a:ext>
            </a:extLst>
          </p:cNvPr>
          <p:cNvSpPr>
            <a:spLocks noChangeShapeType="1"/>
          </p:cNvSpPr>
          <p:nvPr/>
        </p:nvSpPr>
        <p:spPr bwMode="auto">
          <a:xfrm>
            <a:off x="4648200" y="5943600"/>
            <a:ext cx="17526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1218" name="Text Box 23">
            <a:extLst>
              <a:ext uri="{FF2B5EF4-FFF2-40B4-BE49-F238E27FC236}">
                <a16:creationId xmlns:a16="http://schemas.microsoft.com/office/drawing/2014/main" id="{7F8440C0-84B0-85F8-2A6B-B4CC93906BD2}"/>
              </a:ext>
            </a:extLst>
          </p:cNvPr>
          <p:cNvSpPr txBox="1">
            <a:spLocks noChangeArrowheads="1"/>
          </p:cNvSpPr>
          <p:nvPr/>
        </p:nvSpPr>
        <p:spPr bwMode="auto">
          <a:xfrm>
            <a:off x="4648200" y="6019800"/>
            <a:ext cx="1766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&gt; data[pivot]</a:t>
            </a:r>
          </a:p>
        </p:txBody>
      </p:sp>
      <p:sp>
        <p:nvSpPr>
          <p:cNvPr id="51219" name="Line 24">
            <a:extLst>
              <a:ext uri="{FF2B5EF4-FFF2-40B4-BE49-F238E27FC236}">
                <a16:creationId xmlns:a16="http://schemas.microsoft.com/office/drawing/2014/main" id="{33E466B3-F66A-29C4-CA6F-2732370AF255}"/>
              </a:ext>
            </a:extLst>
          </p:cNvPr>
          <p:cNvSpPr>
            <a:spLocks noChangeShapeType="1"/>
          </p:cNvSpPr>
          <p:nvPr/>
        </p:nvSpPr>
        <p:spPr bwMode="auto">
          <a:xfrm>
            <a:off x="3962400" y="4419600"/>
            <a:ext cx="0" cy="2057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1220" name="Line 25">
            <a:extLst>
              <a:ext uri="{FF2B5EF4-FFF2-40B4-BE49-F238E27FC236}">
                <a16:creationId xmlns:a16="http://schemas.microsoft.com/office/drawing/2014/main" id="{186A585B-F6C6-4883-760C-583413E50198}"/>
              </a:ext>
            </a:extLst>
          </p:cNvPr>
          <p:cNvSpPr>
            <a:spLocks noChangeShapeType="1"/>
          </p:cNvSpPr>
          <p:nvPr/>
        </p:nvSpPr>
        <p:spPr bwMode="auto">
          <a:xfrm flipH="1">
            <a:off x="1905000" y="5943600"/>
            <a:ext cx="198120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2400">
              <a:solidFill>
                <a:srgbClr val="FFFFFF"/>
              </a:solidFill>
              <a:latin typeface="Times New Roman" panose="02020603050405020304" pitchFamily="18" charset="0"/>
            </a:endParaRPr>
          </a:p>
        </p:txBody>
      </p:sp>
      <p:sp>
        <p:nvSpPr>
          <p:cNvPr id="51221" name="Text Box 26">
            <a:extLst>
              <a:ext uri="{FF2B5EF4-FFF2-40B4-BE49-F238E27FC236}">
                <a16:creationId xmlns:a16="http://schemas.microsoft.com/office/drawing/2014/main" id="{DE228F6B-AA81-995A-B887-3603C2CDA1B4}"/>
              </a:ext>
            </a:extLst>
          </p:cNvPr>
          <p:cNvSpPr txBox="1">
            <a:spLocks noChangeArrowheads="1"/>
          </p:cNvSpPr>
          <p:nvPr/>
        </p:nvSpPr>
        <p:spPr bwMode="auto">
          <a:xfrm>
            <a:off x="1981200" y="6019800"/>
            <a:ext cx="1938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n-US" altLang="en-US" sz="2400">
                <a:solidFill>
                  <a:srgbClr val="000000"/>
                </a:solidFill>
              </a:rPr>
              <a:t>&lt;= data[pivot</a:t>
            </a:r>
            <a:r>
              <a:rPr lang="en-US" altLang="en-US" sz="2400">
                <a:solidFill>
                  <a:srgbClr val="FFFFFF"/>
                </a:solidFill>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2D148214-4A90-20FA-7672-6502E9349298}"/>
              </a:ext>
            </a:extLst>
          </p:cNvPr>
          <p:cNvSpPr>
            <a:spLocks noGrp="1" noChangeArrowheads="1"/>
          </p:cNvSpPr>
          <p:nvPr>
            <p:ph type="title"/>
          </p:nvPr>
        </p:nvSpPr>
        <p:spPr/>
        <p:txBody>
          <a:bodyPr/>
          <a:lstStyle/>
          <a:p>
            <a:pPr eaLnBrk="1" hangingPunct="1"/>
            <a:r>
              <a:rPr lang="en-US" altLang="en-US"/>
              <a:t>Quicksort Analysis</a:t>
            </a:r>
          </a:p>
        </p:txBody>
      </p:sp>
      <p:sp>
        <p:nvSpPr>
          <p:cNvPr id="52227" name="Rectangle 3">
            <a:extLst>
              <a:ext uri="{FF2B5EF4-FFF2-40B4-BE49-F238E27FC236}">
                <a16:creationId xmlns:a16="http://schemas.microsoft.com/office/drawing/2014/main" id="{F2B601A8-B290-B001-10C7-F3DAC825252D}"/>
              </a:ext>
            </a:extLst>
          </p:cNvPr>
          <p:cNvSpPr>
            <a:spLocks noGrp="1" noChangeArrowheads="1"/>
          </p:cNvSpPr>
          <p:nvPr>
            <p:ph type="body" idx="1"/>
          </p:nvPr>
        </p:nvSpPr>
        <p:spPr/>
        <p:txBody>
          <a:bodyPr/>
          <a:lstStyle/>
          <a:p>
            <a:pPr marL="609600" indent="-609600" eaLnBrk="1" hangingPunct="1">
              <a:lnSpc>
                <a:spcPct val="90000"/>
              </a:lnSpc>
            </a:pPr>
            <a:r>
              <a:rPr lang="en-US" altLang="en-US" sz="2800"/>
              <a:t>Assume that keys are random, uniformly distributed.</a:t>
            </a:r>
          </a:p>
          <a:p>
            <a:pPr marL="609600" indent="-609600" eaLnBrk="1" hangingPunct="1">
              <a:lnSpc>
                <a:spcPct val="90000"/>
              </a:lnSpc>
            </a:pPr>
            <a:r>
              <a:rPr lang="en-US" altLang="en-US" sz="2800"/>
              <a:t>Best case running time: O(n log</a:t>
            </a:r>
            <a:r>
              <a:rPr lang="en-US" altLang="en-US" sz="2800" baseline="-25000"/>
              <a:t>2</a:t>
            </a:r>
            <a:r>
              <a:rPr lang="en-US" altLang="en-US" sz="2800"/>
              <a:t>n)</a:t>
            </a:r>
          </a:p>
          <a:p>
            <a:pPr marL="609600" indent="-609600" eaLnBrk="1" hangingPunct="1">
              <a:lnSpc>
                <a:spcPct val="90000"/>
              </a:lnSpc>
            </a:pPr>
            <a:r>
              <a:rPr lang="en-US" altLang="en-US" sz="2800"/>
              <a:t>Worst case running time?</a:t>
            </a:r>
          </a:p>
          <a:p>
            <a:pPr marL="990600" lvl="1" indent="-533400" eaLnBrk="1" hangingPunct="1">
              <a:lnSpc>
                <a:spcPct val="90000"/>
              </a:lnSpc>
            </a:pPr>
            <a:r>
              <a:rPr lang="en-US" altLang="en-US" sz="2400"/>
              <a:t>Recursion:</a:t>
            </a:r>
          </a:p>
          <a:p>
            <a:pPr marL="1371600" lvl="2" indent="-457200" eaLnBrk="1" hangingPunct="1">
              <a:lnSpc>
                <a:spcPct val="90000"/>
              </a:lnSpc>
              <a:buFontTx/>
              <a:buAutoNum type="arabicPeriod"/>
            </a:pPr>
            <a:r>
              <a:rPr lang="en-US" altLang="en-US" sz="2000"/>
              <a:t>Partition splits array in two sub-arrays:</a:t>
            </a:r>
          </a:p>
          <a:p>
            <a:pPr marL="1752600" lvl="3" indent="-381000" eaLnBrk="1" hangingPunct="1">
              <a:lnSpc>
                <a:spcPct val="90000"/>
              </a:lnSpc>
              <a:buFontTx/>
              <a:buChar char="•"/>
            </a:pPr>
            <a:r>
              <a:rPr lang="en-US" altLang="en-US" sz="1800"/>
              <a:t>one sub-array of size 0</a:t>
            </a:r>
          </a:p>
          <a:p>
            <a:pPr marL="1752600" lvl="3" indent="-381000" eaLnBrk="1" hangingPunct="1">
              <a:lnSpc>
                <a:spcPct val="90000"/>
              </a:lnSpc>
              <a:buFontTx/>
              <a:buChar char="•"/>
            </a:pPr>
            <a:r>
              <a:rPr lang="en-US" altLang="en-US" sz="1800"/>
              <a:t>the other sub-array of size n-1</a:t>
            </a:r>
          </a:p>
          <a:p>
            <a:pPr marL="1371600" lvl="2" indent="-457200" eaLnBrk="1" hangingPunct="1">
              <a:lnSpc>
                <a:spcPct val="90000"/>
              </a:lnSpc>
              <a:buFontTx/>
              <a:buAutoNum type="arabicPeriod"/>
            </a:pPr>
            <a:r>
              <a:rPr lang="en-US" altLang="en-US" sz="2000"/>
              <a:t>Quicksort each sub-array</a:t>
            </a:r>
          </a:p>
          <a:p>
            <a:pPr marL="990600" lvl="1" indent="-533400" eaLnBrk="1" hangingPunct="1">
              <a:lnSpc>
                <a:spcPct val="90000"/>
              </a:lnSpc>
            </a:pPr>
            <a:r>
              <a:rPr lang="en-US" altLang="en-US" sz="2400"/>
              <a:t>Depth of recursion tree? </a:t>
            </a:r>
          </a:p>
          <a:p>
            <a:pPr marL="990600" lvl="1" indent="-533400" eaLnBrk="1" hangingPunct="1">
              <a:lnSpc>
                <a:spcPct val="90000"/>
              </a:lnSpc>
            </a:pPr>
            <a:endParaRPr lang="en-US" altLang="en-US" sz="2400"/>
          </a:p>
          <a:p>
            <a:pPr marL="990600" lvl="1" indent="-533400" eaLnBrk="1" hangingPunct="1">
              <a:lnSpc>
                <a:spcPct val="90000"/>
              </a:lnSpc>
            </a:pPr>
            <a:endParaRPr lang="en-US" altLang="en-US" sz="2400"/>
          </a:p>
          <a:p>
            <a:pPr marL="609600" indent="-609600" eaLnBrk="1" hangingPunct="1">
              <a:lnSpc>
                <a:spcPct val="90000"/>
              </a:lnSpc>
              <a:buNone/>
            </a:pPr>
            <a:endParaRPr lang="en-US" altLang="en-US" sz="2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5A6CDA7-5BEF-24D0-7C39-5BFDB0306D56}"/>
              </a:ext>
            </a:extLst>
          </p:cNvPr>
          <p:cNvSpPr>
            <a:spLocks noGrp="1" noChangeArrowheads="1"/>
          </p:cNvSpPr>
          <p:nvPr>
            <p:ph type="title"/>
          </p:nvPr>
        </p:nvSpPr>
        <p:spPr/>
        <p:txBody>
          <a:bodyPr/>
          <a:lstStyle/>
          <a:p>
            <a:pPr eaLnBrk="1" hangingPunct="1"/>
            <a:r>
              <a:rPr lang="en-US" altLang="en-US"/>
              <a:t>Quicksort Analysis</a:t>
            </a:r>
          </a:p>
        </p:txBody>
      </p:sp>
      <p:sp>
        <p:nvSpPr>
          <p:cNvPr id="53251" name="Rectangle 3">
            <a:extLst>
              <a:ext uri="{FF2B5EF4-FFF2-40B4-BE49-F238E27FC236}">
                <a16:creationId xmlns:a16="http://schemas.microsoft.com/office/drawing/2014/main" id="{349C8AD4-C623-8AA3-7D6F-F8966D5E6399}"/>
              </a:ext>
            </a:extLst>
          </p:cNvPr>
          <p:cNvSpPr>
            <a:spLocks noGrp="1" noChangeArrowheads="1"/>
          </p:cNvSpPr>
          <p:nvPr>
            <p:ph type="body" idx="1"/>
          </p:nvPr>
        </p:nvSpPr>
        <p:spPr/>
        <p:txBody>
          <a:bodyPr/>
          <a:lstStyle/>
          <a:p>
            <a:pPr marL="609600" indent="-609600" eaLnBrk="1" hangingPunct="1">
              <a:lnSpc>
                <a:spcPct val="90000"/>
              </a:lnSpc>
            </a:pPr>
            <a:r>
              <a:rPr lang="en-US" altLang="en-US" sz="2800"/>
              <a:t>Assume that keys are random, uniformly distributed.</a:t>
            </a:r>
          </a:p>
          <a:p>
            <a:pPr marL="609600" indent="-609600" eaLnBrk="1" hangingPunct="1">
              <a:lnSpc>
                <a:spcPct val="90000"/>
              </a:lnSpc>
            </a:pPr>
            <a:r>
              <a:rPr lang="en-US" altLang="en-US" sz="2800"/>
              <a:t>Best case running time: O(n log</a:t>
            </a:r>
            <a:r>
              <a:rPr lang="en-US" altLang="en-US" sz="2800" baseline="-25000"/>
              <a:t>2</a:t>
            </a:r>
            <a:r>
              <a:rPr lang="en-US" altLang="en-US" sz="2800"/>
              <a:t>n)</a:t>
            </a:r>
          </a:p>
          <a:p>
            <a:pPr marL="609600" indent="-609600" eaLnBrk="1" hangingPunct="1">
              <a:lnSpc>
                <a:spcPct val="90000"/>
              </a:lnSpc>
            </a:pPr>
            <a:r>
              <a:rPr lang="en-US" altLang="en-US" sz="2800"/>
              <a:t>Worst case running time?</a:t>
            </a:r>
          </a:p>
          <a:p>
            <a:pPr marL="990600" lvl="1" indent="-533400" eaLnBrk="1" hangingPunct="1">
              <a:lnSpc>
                <a:spcPct val="90000"/>
              </a:lnSpc>
            </a:pPr>
            <a:r>
              <a:rPr lang="en-US" altLang="en-US" sz="2400"/>
              <a:t>Recursion:</a:t>
            </a:r>
          </a:p>
          <a:p>
            <a:pPr marL="1371600" lvl="2" indent="-457200" eaLnBrk="1" hangingPunct="1">
              <a:lnSpc>
                <a:spcPct val="90000"/>
              </a:lnSpc>
              <a:buFontTx/>
              <a:buAutoNum type="arabicPeriod"/>
            </a:pPr>
            <a:r>
              <a:rPr lang="en-US" altLang="en-US" sz="2000"/>
              <a:t>Partition splits array in two sub-arrays:</a:t>
            </a:r>
          </a:p>
          <a:p>
            <a:pPr marL="1752600" lvl="3" indent="-381000" eaLnBrk="1" hangingPunct="1">
              <a:lnSpc>
                <a:spcPct val="90000"/>
              </a:lnSpc>
              <a:buFontTx/>
              <a:buChar char="•"/>
            </a:pPr>
            <a:r>
              <a:rPr lang="en-US" altLang="en-US" sz="1800"/>
              <a:t>one sub-array of size 0</a:t>
            </a:r>
          </a:p>
          <a:p>
            <a:pPr marL="1752600" lvl="3" indent="-381000" eaLnBrk="1" hangingPunct="1">
              <a:lnSpc>
                <a:spcPct val="90000"/>
              </a:lnSpc>
              <a:buFontTx/>
              <a:buChar char="•"/>
            </a:pPr>
            <a:r>
              <a:rPr lang="en-US" altLang="en-US" sz="1800"/>
              <a:t>the other sub-array of size n-1</a:t>
            </a:r>
          </a:p>
          <a:p>
            <a:pPr marL="1371600" lvl="2" indent="-457200" eaLnBrk="1" hangingPunct="1">
              <a:lnSpc>
                <a:spcPct val="90000"/>
              </a:lnSpc>
              <a:buFontTx/>
              <a:buAutoNum type="arabicPeriod"/>
            </a:pPr>
            <a:r>
              <a:rPr lang="en-US" altLang="en-US" sz="2000"/>
              <a:t>Quicksort each sub-array</a:t>
            </a:r>
          </a:p>
          <a:p>
            <a:pPr marL="990600" lvl="1" indent="-533400" eaLnBrk="1" hangingPunct="1">
              <a:lnSpc>
                <a:spcPct val="90000"/>
              </a:lnSpc>
            </a:pPr>
            <a:r>
              <a:rPr lang="en-US" altLang="en-US" sz="2400"/>
              <a:t>Depth of recursion tree? O(n)</a:t>
            </a:r>
          </a:p>
          <a:p>
            <a:pPr marL="990600" lvl="1" indent="-533400" eaLnBrk="1" hangingPunct="1">
              <a:lnSpc>
                <a:spcPct val="90000"/>
              </a:lnSpc>
            </a:pPr>
            <a:endParaRPr lang="en-US" altLang="en-US" sz="2400"/>
          </a:p>
          <a:p>
            <a:pPr marL="990600" lvl="1" indent="-533400" eaLnBrk="1" hangingPunct="1">
              <a:lnSpc>
                <a:spcPct val="90000"/>
              </a:lnSpc>
            </a:pPr>
            <a:endParaRPr lang="en-US" altLang="en-US" sz="2400"/>
          </a:p>
          <a:p>
            <a:pPr marL="609600" indent="-609600" eaLnBrk="1" hangingPunct="1">
              <a:lnSpc>
                <a:spcPct val="90000"/>
              </a:lnSpc>
              <a:buNone/>
            </a:pPr>
            <a:endParaRPr lang="en-US"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lgn="ctr">
              <a:buNone/>
            </a:pPr>
            <a:endParaRPr lang="en-US" sz="2400" dirty="0"/>
          </a:p>
          <a:p>
            <a:pPr marL="0" indent="0" algn="ctr">
              <a:buNone/>
            </a:pPr>
            <a:endParaRPr lang="en-US" sz="2400" dirty="0"/>
          </a:p>
          <a:p>
            <a:pPr marL="0" indent="0" algn="ctr">
              <a:buNone/>
            </a:pPr>
            <a:endParaRPr lang="en-US" sz="2400" dirty="0"/>
          </a:p>
          <a:p>
            <a:pPr marL="0" indent="0" algn="ctr">
              <a:buNone/>
            </a:pPr>
            <a:r>
              <a:rPr lang="en-US" sz="2400" dirty="0"/>
              <a:t>“Randomized algorithm for a problem is usually  </a:t>
            </a:r>
            <a:r>
              <a:rPr lang="en-US" sz="2400" b="1" dirty="0">
                <a:solidFill>
                  <a:srgbClr val="C00000"/>
                </a:solidFill>
              </a:rPr>
              <a:t>simpler</a:t>
            </a:r>
            <a:r>
              <a:rPr lang="en-US" sz="2400" dirty="0"/>
              <a:t> and </a:t>
            </a:r>
            <a:r>
              <a:rPr lang="en-US" sz="2400" b="1" dirty="0">
                <a:solidFill>
                  <a:srgbClr val="C00000"/>
                </a:solidFill>
              </a:rPr>
              <a:t>more efficient</a:t>
            </a:r>
            <a:r>
              <a:rPr lang="en-US" sz="2400" dirty="0"/>
              <a:t> than its deterministic counterpart.” </a:t>
            </a:r>
          </a:p>
        </p:txBody>
      </p:sp>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5</a:t>
            </a:fld>
            <a:endParaRPr lang="en-US"/>
          </a:p>
        </p:txBody>
      </p:sp>
    </p:spTree>
    <p:extLst>
      <p:ext uri="{BB962C8B-B14F-4D97-AF65-F5344CB8AC3E}">
        <p14:creationId xmlns:p14="http://schemas.microsoft.com/office/powerpoint/2010/main" val="389728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2F840F5-0629-1DB2-6983-D8308EA23440}"/>
              </a:ext>
            </a:extLst>
          </p:cNvPr>
          <p:cNvSpPr>
            <a:spLocks noGrp="1" noChangeArrowheads="1"/>
          </p:cNvSpPr>
          <p:nvPr>
            <p:ph type="title"/>
          </p:nvPr>
        </p:nvSpPr>
        <p:spPr/>
        <p:txBody>
          <a:bodyPr/>
          <a:lstStyle/>
          <a:p>
            <a:pPr eaLnBrk="1" hangingPunct="1"/>
            <a:r>
              <a:rPr lang="en-US" altLang="en-US"/>
              <a:t>Quicksort Analysis</a:t>
            </a:r>
          </a:p>
        </p:txBody>
      </p:sp>
      <p:sp>
        <p:nvSpPr>
          <p:cNvPr id="54275" name="Rectangle 3">
            <a:extLst>
              <a:ext uri="{FF2B5EF4-FFF2-40B4-BE49-F238E27FC236}">
                <a16:creationId xmlns:a16="http://schemas.microsoft.com/office/drawing/2014/main" id="{25E6B306-A85E-CB25-2E82-236CF91C8C57}"/>
              </a:ext>
            </a:extLst>
          </p:cNvPr>
          <p:cNvSpPr>
            <a:spLocks noGrp="1" noChangeArrowheads="1"/>
          </p:cNvSpPr>
          <p:nvPr>
            <p:ph type="body" idx="1"/>
          </p:nvPr>
        </p:nvSpPr>
        <p:spPr/>
        <p:txBody>
          <a:bodyPr/>
          <a:lstStyle/>
          <a:p>
            <a:pPr marL="609600" indent="-609600" eaLnBrk="1" hangingPunct="1">
              <a:lnSpc>
                <a:spcPct val="90000"/>
              </a:lnSpc>
            </a:pPr>
            <a:r>
              <a:rPr lang="en-US" altLang="en-US" sz="2800"/>
              <a:t>Assume that keys are random, uniformly distributed.</a:t>
            </a:r>
          </a:p>
          <a:p>
            <a:pPr marL="609600" indent="-609600" eaLnBrk="1" hangingPunct="1">
              <a:lnSpc>
                <a:spcPct val="90000"/>
              </a:lnSpc>
            </a:pPr>
            <a:r>
              <a:rPr lang="en-US" altLang="en-US" sz="2800"/>
              <a:t>Best case running time: O(n log</a:t>
            </a:r>
            <a:r>
              <a:rPr lang="en-US" altLang="en-US" sz="2800" baseline="-25000"/>
              <a:t>2</a:t>
            </a:r>
            <a:r>
              <a:rPr lang="en-US" altLang="en-US" sz="2800"/>
              <a:t>n)</a:t>
            </a:r>
          </a:p>
          <a:p>
            <a:pPr marL="609600" indent="-609600" eaLnBrk="1" hangingPunct="1">
              <a:lnSpc>
                <a:spcPct val="90000"/>
              </a:lnSpc>
            </a:pPr>
            <a:r>
              <a:rPr lang="en-US" altLang="en-US" sz="2800"/>
              <a:t>Worst case running time?</a:t>
            </a:r>
          </a:p>
          <a:p>
            <a:pPr marL="990600" lvl="1" indent="-533400" eaLnBrk="1" hangingPunct="1">
              <a:lnSpc>
                <a:spcPct val="90000"/>
              </a:lnSpc>
            </a:pPr>
            <a:r>
              <a:rPr lang="en-US" altLang="en-US" sz="2400"/>
              <a:t>Recursion:</a:t>
            </a:r>
          </a:p>
          <a:p>
            <a:pPr marL="1371600" lvl="2" indent="-457200" eaLnBrk="1" hangingPunct="1">
              <a:lnSpc>
                <a:spcPct val="90000"/>
              </a:lnSpc>
              <a:buFontTx/>
              <a:buAutoNum type="arabicPeriod"/>
            </a:pPr>
            <a:r>
              <a:rPr lang="en-US" altLang="en-US" sz="2000"/>
              <a:t>Partition splits array in two sub-arrays:</a:t>
            </a:r>
          </a:p>
          <a:p>
            <a:pPr marL="1752600" lvl="3" indent="-381000" eaLnBrk="1" hangingPunct="1">
              <a:lnSpc>
                <a:spcPct val="90000"/>
              </a:lnSpc>
              <a:buFontTx/>
              <a:buChar char="•"/>
            </a:pPr>
            <a:r>
              <a:rPr lang="en-US" altLang="en-US" sz="1800"/>
              <a:t>one sub-array of size 0</a:t>
            </a:r>
          </a:p>
          <a:p>
            <a:pPr marL="1752600" lvl="3" indent="-381000" eaLnBrk="1" hangingPunct="1">
              <a:lnSpc>
                <a:spcPct val="90000"/>
              </a:lnSpc>
              <a:buFontTx/>
              <a:buChar char="•"/>
            </a:pPr>
            <a:r>
              <a:rPr lang="en-US" altLang="en-US" sz="1800"/>
              <a:t>the other sub-array of size n-1</a:t>
            </a:r>
          </a:p>
          <a:p>
            <a:pPr marL="1371600" lvl="2" indent="-457200" eaLnBrk="1" hangingPunct="1">
              <a:lnSpc>
                <a:spcPct val="90000"/>
              </a:lnSpc>
              <a:buFontTx/>
              <a:buAutoNum type="arabicPeriod"/>
            </a:pPr>
            <a:r>
              <a:rPr lang="en-US" altLang="en-US" sz="2000"/>
              <a:t>Quicksort each sub-array</a:t>
            </a:r>
          </a:p>
          <a:p>
            <a:pPr marL="990600" lvl="1" indent="-533400" eaLnBrk="1" hangingPunct="1">
              <a:lnSpc>
                <a:spcPct val="90000"/>
              </a:lnSpc>
            </a:pPr>
            <a:r>
              <a:rPr lang="en-US" altLang="en-US" sz="2400"/>
              <a:t>Depth of recursion tree? O(n)</a:t>
            </a:r>
          </a:p>
          <a:p>
            <a:pPr marL="990600" lvl="1" indent="-533400" eaLnBrk="1" hangingPunct="1">
              <a:lnSpc>
                <a:spcPct val="90000"/>
              </a:lnSpc>
            </a:pPr>
            <a:r>
              <a:rPr lang="en-US" altLang="en-US" sz="2400"/>
              <a:t>Number of accesses per partition? </a:t>
            </a:r>
          </a:p>
          <a:p>
            <a:pPr marL="990600" lvl="1" indent="-533400" eaLnBrk="1" hangingPunct="1">
              <a:lnSpc>
                <a:spcPct val="90000"/>
              </a:lnSpc>
            </a:pPr>
            <a:endParaRPr lang="en-US" altLang="en-US" sz="2400"/>
          </a:p>
          <a:p>
            <a:pPr marL="990600" lvl="1" indent="-533400" eaLnBrk="1" hangingPunct="1">
              <a:lnSpc>
                <a:spcPct val="90000"/>
              </a:lnSpc>
            </a:pPr>
            <a:endParaRPr lang="en-US" altLang="en-US" sz="2400"/>
          </a:p>
          <a:p>
            <a:pPr marL="609600" indent="-609600" eaLnBrk="1" hangingPunct="1">
              <a:lnSpc>
                <a:spcPct val="90000"/>
              </a:lnSpc>
              <a:buNone/>
            </a:pPr>
            <a:endParaRPr lang="en-US" alt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3554F5E-DB65-2F7B-16BA-18FCCBBEFB45}"/>
              </a:ext>
            </a:extLst>
          </p:cNvPr>
          <p:cNvSpPr>
            <a:spLocks noGrp="1" noChangeArrowheads="1"/>
          </p:cNvSpPr>
          <p:nvPr>
            <p:ph type="title"/>
          </p:nvPr>
        </p:nvSpPr>
        <p:spPr/>
        <p:txBody>
          <a:bodyPr/>
          <a:lstStyle/>
          <a:p>
            <a:pPr eaLnBrk="1" hangingPunct="1"/>
            <a:r>
              <a:rPr lang="en-US" altLang="en-US"/>
              <a:t>Quicksort Analysis</a:t>
            </a:r>
          </a:p>
        </p:txBody>
      </p:sp>
      <p:sp>
        <p:nvSpPr>
          <p:cNvPr id="55299" name="Rectangle 3">
            <a:extLst>
              <a:ext uri="{FF2B5EF4-FFF2-40B4-BE49-F238E27FC236}">
                <a16:creationId xmlns:a16="http://schemas.microsoft.com/office/drawing/2014/main" id="{A435AE39-328B-46CE-A1C5-B0E56B34EBFF}"/>
              </a:ext>
            </a:extLst>
          </p:cNvPr>
          <p:cNvSpPr>
            <a:spLocks noGrp="1" noChangeArrowheads="1"/>
          </p:cNvSpPr>
          <p:nvPr>
            <p:ph type="body" idx="1"/>
          </p:nvPr>
        </p:nvSpPr>
        <p:spPr/>
        <p:txBody>
          <a:bodyPr/>
          <a:lstStyle/>
          <a:p>
            <a:pPr marL="609600" indent="-609600" eaLnBrk="1" hangingPunct="1">
              <a:lnSpc>
                <a:spcPct val="90000"/>
              </a:lnSpc>
            </a:pPr>
            <a:r>
              <a:rPr lang="en-US" altLang="en-US" sz="2800"/>
              <a:t>Assume that keys are random, uniformly distributed.</a:t>
            </a:r>
          </a:p>
          <a:p>
            <a:pPr marL="609600" indent="-609600" eaLnBrk="1" hangingPunct="1">
              <a:lnSpc>
                <a:spcPct val="90000"/>
              </a:lnSpc>
            </a:pPr>
            <a:r>
              <a:rPr lang="en-US" altLang="en-US" sz="2800"/>
              <a:t>Best case running time: O(n log</a:t>
            </a:r>
            <a:r>
              <a:rPr lang="en-US" altLang="en-US" sz="2800" baseline="-25000"/>
              <a:t>2</a:t>
            </a:r>
            <a:r>
              <a:rPr lang="en-US" altLang="en-US" sz="2800"/>
              <a:t>n)</a:t>
            </a:r>
          </a:p>
          <a:p>
            <a:pPr marL="609600" indent="-609600" eaLnBrk="1" hangingPunct="1">
              <a:lnSpc>
                <a:spcPct val="90000"/>
              </a:lnSpc>
            </a:pPr>
            <a:r>
              <a:rPr lang="en-US" altLang="en-US" sz="2800"/>
              <a:t>Worst case running time?</a:t>
            </a:r>
          </a:p>
          <a:p>
            <a:pPr marL="990600" lvl="1" indent="-533400" eaLnBrk="1" hangingPunct="1">
              <a:lnSpc>
                <a:spcPct val="90000"/>
              </a:lnSpc>
            </a:pPr>
            <a:r>
              <a:rPr lang="en-US" altLang="en-US" sz="2400"/>
              <a:t>Recursion:</a:t>
            </a:r>
          </a:p>
          <a:p>
            <a:pPr marL="1371600" lvl="2" indent="-457200" eaLnBrk="1" hangingPunct="1">
              <a:lnSpc>
                <a:spcPct val="90000"/>
              </a:lnSpc>
              <a:buFontTx/>
              <a:buAutoNum type="arabicPeriod"/>
            </a:pPr>
            <a:r>
              <a:rPr lang="en-US" altLang="en-US" sz="2000"/>
              <a:t>Partition splits array in two sub-arrays:</a:t>
            </a:r>
          </a:p>
          <a:p>
            <a:pPr marL="1752600" lvl="3" indent="-381000" eaLnBrk="1" hangingPunct="1">
              <a:lnSpc>
                <a:spcPct val="90000"/>
              </a:lnSpc>
              <a:buFontTx/>
              <a:buChar char="•"/>
            </a:pPr>
            <a:r>
              <a:rPr lang="en-US" altLang="en-US" sz="1800"/>
              <a:t>one sub-array of size 0</a:t>
            </a:r>
          </a:p>
          <a:p>
            <a:pPr marL="1752600" lvl="3" indent="-381000" eaLnBrk="1" hangingPunct="1">
              <a:lnSpc>
                <a:spcPct val="90000"/>
              </a:lnSpc>
              <a:buFontTx/>
              <a:buChar char="•"/>
            </a:pPr>
            <a:r>
              <a:rPr lang="en-US" altLang="en-US" sz="1800"/>
              <a:t>the other sub-array of size n-1</a:t>
            </a:r>
          </a:p>
          <a:p>
            <a:pPr marL="1371600" lvl="2" indent="-457200" eaLnBrk="1" hangingPunct="1">
              <a:lnSpc>
                <a:spcPct val="90000"/>
              </a:lnSpc>
              <a:buFontTx/>
              <a:buAutoNum type="arabicPeriod"/>
            </a:pPr>
            <a:r>
              <a:rPr lang="en-US" altLang="en-US" sz="2000"/>
              <a:t>Quicksort each sub-array</a:t>
            </a:r>
          </a:p>
          <a:p>
            <a:pPr marL="990600" lvl="1" indent="-533400" eaLnBrk="1" hangingPunct="1">
              <a:lnSpc>
                <a:spcPct val="90000"/>
              </a:lnSpc>
            </a:pPr>
            <a:r>
              <a:rPr lang="en-US" altLang="en-US" sz="2400"/>
              <a:t>Depth of recursion tree? O(n)</a:t>
            </a:r>
          </a:p>
          <a:p>
            <a:pPr marL="990600" lvl="1" indent="-533400" eaLnBrk="1" hangingPunct="1">
              <a:lnSpc>
                <a:spcPct val="90000"/>
              </a:lnSpc>
            </a:pPr>
            <a:r>
              <a:rPr lang="en-US" altLang="en-US" sz="2400"/>
              <a:t>Number of accesses per partition? O(n)</a:t>
            </a:r>
          </a:p>
          <a:p>
            <a:pPr marL="990600" lvl="1" indent="-533400" eaLnBrk="1" hangingPunct="1">
              <a:lnSpc>
                <a:spcPct val="90000"/>
              </a:lnSpc>
            </a:pPr>
            <a:endParaRPr lang="en-US" altLang="en-US" sz="2400"/>
          </a:p>
          <a:p>
            <a:pPr marL="990600" lvl="1" indent="-533400" eaLnBrk="1" hangingPunct="1">
              <a:lnSpc>
                <a:spcPct val="90000"/>
              </a:lnSpc>
            </a:pPr>
            <a:endParaRPr lang="en-US" altLang="en-US" sz="2400"/>
          </a:p>
          <a:p>
            <a:pPr marL="609600" indent="-609600" eaLnBrk="1" hangingPunct="1">
              <a:lnSpc>
                <a:spcPct val="90000"/>
              </a:lnSpc>
              <a:buNone/>
            </a:pPr>
            <a:endParaRPr lang="en-US" altLang="en-US" sz="2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45B8138-5931-7F36-4794-54DA03819E0D}"/>
              </a:ext>
            </a:extLst>
          </p:cNvPr>
          <p:cNvSpPr>
            <a:spLocks noGrp="1" noChangeArrowheads="1"/>
          </p:cNvSpPr>
          <p:nvPr>
            <p:ph type="title"/>
          </p:nvPr>
        </p:nvSpPr>
        <p:spPr/>
        <p:txBody>
          <a:bodyPr/>
          <a:lstStyle/>
          <a:p>
            <a:pPr eaLnBrk="1" hangingPunct="1"/>
            <a:r>
              <a:rPr lang="en-US" altLang="en-US"/>
              <a:t>Quicksort Analysis</a:t>
            </a:r>
          </a:p>
        </p:txBody>
      </p:sp>
      <p:sp>
        <p:nvSpPr>
          <p:cNvPr id="56323" name="Rectangle 3">
            <a:extLst>
              <a:ext uri="{FF2B5EF4-FFF2-40B4-BE49-F238E27FC236}">
                <a16:creationId xmlns:a16="http://schemas.microsoft.com/office/drawing/2014/main" id="{1D9165FF-699A-E7B1-AAE1-FEBFBD4CC4DE}"/>
              </a:ext>
            </a:extLst>
          </p:cNvPr>
          <p:cNvSpPr>
            <a:spLocks noGrp="1" noChangeArrowheads="1"/>
          </p:cNvSpPr>
          <p:nvPr>
            <p:ph type="body" idx="1"/>
          </p:nvPr>
        </p:nvSpPr>
        <p:spPr>
          <a:solidFill>
            <a:schemeClr val="tx2">
              <a:lumMod val="20000"/>
              <a:lumOff val="80000"/>
            </a:schemeClr>
          </a:solidFill>
        </p:spPr>
        <p:txBody>
          <a:bodyPr/>
          <a:lstStyle/>
          <a:p>
            <a:pPr marL="609600" indent="-609600" eaLnBrk="1" hangingPunct="1"/>
            <a:r>
              <a:rPr lang="en-US" altLang="en-US" sz="2800" dirty="0"/>
              <a:t>Assume that keys are random, uniformly distributed.</a:t>
            </a:r>
          </a:p>
          <a:p>
            <a:pPr marL="609600" indent="-609600" eaLnBrk="1" hangingPunct="1"/>
            <a:r>
              <a:rPr lang="en-US" altLang="en-US" sz="2800" dirty="0"/>
              <a:t>Best case running time: O(n log</a:t>
            </a:r>
            <a:r>
              <a:rPr lang="en-US" altLang="en-US" sz="2800" baseline="-25000" dirty="0"/>
              <a:t>2</a:t>
            </a:r>
            <a:r>
              <a:rPr lang="en-US" altLang="en-US" sz="2800" dirty="0"/>
              <a:t>n)</a:t>
            </a:r>
          </a:p>
          <a:p>
            <a:pPr marL="609600" indent="-609600" eaLnBrk="1" hangingPunct="1"/>
            <a:r>
              <a:rPr lang="en-US" altLang="en-US" sz="2800" dirty="0"/>
              <a:t>Worst case running time: O(n</a:t>
            </a:r>
            <a:r>
              <a:rPr lang="en-US" altLang="en-US" sz="2800" baseline="30000" dirty="0"/>
              <a:t>2</a:t>
            </a:r>
            <a:r>
              <a:rPr lang="en-US" altLang="en-US" sz="2800" dirty="0"/>
              <a:t>)!!!</a:t>
            </a:r>
          </a:p>
          <a:p>
            <a:pPr marL="990600" lvl="1" indent="-533400" eaLnBrk="1" hangingPunct="1"/>
            <a:endParaRPr lang="en-US" altLang="en-US" dirty="0"/>
          </a:p>
          <a:p>
            <a:pPr marL="609600" indent="-609600" eaLnBrk="1" hangingPunct="1">
              <a:buNone/>
            </a:pPr>
            <a:endParaRPr lang="en-US"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Randomized Quick Sort algorithm</a:t>
            </a:r>
          </a:p>
        </p:txBody>
      </p:sp>
      <p:sp>
        <p:nvSpPr>
          <p:cNvPr id="20483" name="Content Placeholder 2"/>
          <p:cNvSpPr>
            <a:spLocks noGrp="1"/>
          </p:cNvSpPr>
          <p:nvPr>
            <p:ph idx="1"/>
          </p:nvPr>
        </p:nvSpPr>
        <p:spPr/>
        <p:txBody>
          <a:bodyPr/>
          <a:lstStyle/>
          <a:p>
            <a:r>
              <a:rPr lang="en-US" altLang="zh-TW" dirty="0">
                <a:cs typeface="新細明體"/>
              </a:rPr>
              <a:t>Assuming all elements are distinct</a:t>
            </a:r>
          </a:p>
          <a:p>
            <a:r>
              <a:rPr lang="en-US" altLang="zh-TW" dirty="0">
                <a:cs typeface="新細明體"/>
              </a:rPr>
              <a:t>We pick a random element </a:t>
            </a:r>
            <a:r>
              <a:rPr lang="en-US" altLang="zh-TW" i="1" dirty="0">
                <a:solidFill>
                  <a:srgbClr val="C00000"/>
                </a:solidFill>
                <a:cs typeface="新細明體"/>
              </a:rPr>
              <a:t>x</a:t>
            </a:r>
            <a:r>
              <a:rPr lang="en-US" altLang="zh-TW" dirty="0">
                <a:solidFill>
                  <a:srgbClr val="C00000"/>
                </a:solidFill>
                <a:cs typeface="新細明體"/>
              </a:rPr>
              <a:t> </a:t>
            </a:r>
            <a:r>
              <a:rPr lang="en-US" altLang="zh-TW" dirty="0">
                <a:cs typeface="新細明體"/>
              </a:rPr>
              <a:t>as the pivot and partition the input set </a:t>
            </a:r>
            <a:r>
              <a:rPr lang="en-US" altLang="zh-TW" i="1" dirty="0">
                <a:cs typeface="新細明體"/>
              </a:rPr>
              <a:t>S</a:t>
            </a:r>
            <a:r>
              <a:rPr lang="en-US" altLang="zh-TW" dirty="0">
                <a:cs typeface="新細明體"/>
              </a:rPr>
              <a:t> into two sets </a:t>
            </a:r>
            <a:r>
              <a:rPr lang="en-US" altLang="zh-TW" i="1" dirty="0">
                <a:solidFill>
                  <a:srgbClr val="C00000"/>
                </a:solidFill>
                <a:cs typeface="新細明體"/>
              </a:rPr>
              <a:t>L</a:t>
            </a:r>
            <a:r>
              <a:rPr lang="en-US" altLang="zh-TW" dirty="0">
                <a:cs typeface="新細明體"/>
              </a:rPr>
              <a:t> and </a:t>
            </a:r>
            <a:r>
              <a:rPr lang="en-US" altLang="zh-TW" i="1" dirty="0">
                <a:solidFill>
                  <a:srgbClr val="C00000"/>
                </a:solidFill>
                <a:cs typeface="新細明體"/>
              </a:rPr>
              <a:t>R</a:t>
            </a:r>
            <a:r>
              <a:rPr lang="en-US" altLang="zh-TW" dirty="0">
                <a:cs typeface="新細明體"/>
              </a:rPr>
              <a:t> such:</a:t>
            </a:r>
          </a:p>
          <a:p>
            <a:pPr lvl="1"/>
            <a:r>
              <a:rPr lang="en-US" altLang="zh-TW" i="1" dirty="0">
                <a:solidFill>
                  <a:srgbClr val="C00000"/>
                </a:solidFill>
                <a:cs typeface="新細明體"/>
              </a:rPr>
              <a:t>L</a:t>
            </a:r>
            <a:r>
              <a:rPr lang="en-US" altLang="zh-TW" dirty="0">
                <a:solidFill>
                  <a:srgbClr val="C00000"/>
                </a:solidFill>
                <a:cs typeface="新細明體"/>
              </a:rPr>
              <a:t> = numbers less than </a:t>
            </a:r>
            <a:r>
              <a:rPr lang="en-US" altLang="zh-TW" i="1" dirty="0">
                <a:solidFill>
                  <a:srgbClr val="C00000"/>
                </a:solidFill>
                <a:cs typeface="新細明體"/>
              </a:rPr>
              <a:t>x</a:t>
            </a:r>
            <a:endParaRPr lang="en-US" altLang="zh-TW" dirty="0">
              <a:solidFill>
                <a:srgbClr val="C00000"/>
              </a:solidFill>
              <a:cs typeface="新細明體"/>
            </a:endParaRPr>
          </a:p>
          <a:p>
            <a:pPr lvl="1"/>
            <a:r>
              <a:rPr lang="en-US" altLang="zh-TW" i="1" dirty="0">
                <a:solidFill>
                  <a:srgbClr val="C00000"/>
                </a:solidFill>
                <a:cs typeface="新細明體"/>
              </a:rPr>
              <a:t>R</a:t>
            </a:r>
            <a:r>
              <a:rPr lang="en-US" altLang="zh-TW" dirty="0">
                <a:solidFill>
                  <a:srgbClr val="C00000"/>
                </a:solidFill>
                <a:cs typeface="新細明體"/>
              </a:rPr>
              <a:t> = numbers greater than </a:t>
            </a:r>
            <a:r>
              <a:rPr lang="en-US" altLang="zh-TW" i="1" dirty="0">
                <a:solidFill>
                  <a:srgbClr val="C00000"/>
                </a:solidFill>
                <a:cs typeface="新細明體"/>
              </a:rPr>
              <a:t>x</a:t>
            </a:r>
            <a:endParaRPr lang="en-US" altLang="zh-TW" dirty="0">
              <a:solidFill>
                <a:srgbClr val="C00000"/>
              </a:solidFill>
              <a:cs typeface="新細明體"/>
            </a:endParaRPr>
          </a:p>
          <a:p>
            <a:r>
              <a:rPr lang="en-US" altLang="zh-TW" dirty="0">
                <a:cs typeface="新細明體"/>
              </a:rPr>
              <a:t>Recursively sort </a:t>
            </a:r>
            <a:r>
              <a:rPr lang="en-US" altLang="zh-TW" i="1" dirty="0">
                <a:cs typeface="新細明體"/>
              </a:rPr>
              <a:t>L</a:t>
            </a:r>
            <a:r>
              <a:rPr lang="en-US" altLang="zh-TW" dirty="0">
                <a:cs typeface="新細明體"/>
              </a:rPr>
              <a:t> and </a:t>
            </a:r>
            <a:r>
              <a:rPr lang="en-US" altLang="zh-TW" i="1" dirty="0">
                <a:cs typeface="新細明體"/>
              </a:rPr>
              <a:t>R</a:t>
            </a:r>
            <a:r>
              <a:rPr lang="en-US" altLang="zh-TW" dirty="0">
                <a:cs typeface="新細明體"/>
              </a:rPr>
              <a:t>.</a:t>
            </a:r>
          </a:p>
          <a:p>
            <a:r>
              <a:rPr lang="en-US" altLang="zh-TW" dirty="0">
                <a:cs typeface="新細明體"/>
              </a:rPr>
              <a:t>Return </a:t>
            </a:r>
            <a:r>
              <a:rPr lang="en-US" altLang="zh-TW" i="1" dirty="0" err="1">
                <a:cs typeface="新細明體"/>
              </a:rPr>
              <a:t>LxR</a:t>
            </a:r>
            <a:endParaRPr lang="en-US" altLang="zh-TW" i="1" dirty="0">
              <a:cs typeface="新細明體"/>
            </a:endParaRPr>
          </a:p>
          <a:p>
            <a:endParaRPr lang="en-US" altLang="en-US" dirty="0"/>
          </a:p>
        </p:txBody>
      </p:sp>
    </p:spTree>
    <p:extLst>
      <p:ext uri="{BB962C8B-B14F-4D97-AF65-F5344CB8AC3E}">
        <p14:creationId xmlns:p14="http://schemas.microsoft.com/office/powerpoint/2010/main" val="2292129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901301" y="527145"/>
                <a:ext cx="8229600" cy="1143000"/>
              </a:xfrm>
            </p:spPr>
            <p:txBody>
              <a:bodyPr>
                <a:normAutofit fontScale="90000"/>
              </a:bodyPr>
              <a:lstStyle/>
              <a:p>
                <a:r>
                  <a:rPr lang="en-US" sz="3600" b="1" dirty="0">
                    <a:solidFill>
                      <a:srgbClr val="C00000"/>
                    </a:solidFill>
                  </a:rPr>
                  <a:t>Randomized</a:t>
                </a:r>
                <a:r>
                  <a:rPr lang="en-US" sz="3600" b="1" dirty="0"/>
                  <a:t> </a:t>
                </a:r>
                <a:r>
                  <a:rPr lang="en-US" sz="3600" b="1" dirty="0" err="1">
                    <a:solidFill>
                      <a:srgbClr val="7030A0"/>
                    </a:solidFill>
                  </a:rPr>
                  <a:t>QuickSort</a:t>
                </a:r>
                <a:r>
                  <a:rPr lang="en-US" sz="3600" b="1" dirty="0"/>
                  <a:t>(</a:t>
                </a:r>
                <a14:m>
                  <m:oMath xmlns:m="http://schemas.openxmlformats.org/officeDocument/2006/math">
                    <m:r>
                      <a:rPr lang="en-US" sz="3600" b="1" i="1">
                        <a:solidFill>
                          <a:srgbClr val="0070C0"/>
                        </a:solidFill>
                        <a:latin typeface="Cambria Math"/>
                      </a:rPr>
                      <m:t>𝑺</m:t>
                    </m:r>
                  </m:oMath>
                </a14:m>
                <a:r>
                  <a:rPr lang="en-US" sz="3600" b="1" dirty="0"/>
                  <a:t>)</a:t>
                </a:r>
                <a:br>
                  <a:rPr lang="en-US" sz="3600" b="1" dirty="0"/>
                </a:br>
                <a:br>
                  <a:rPr lang="en-US" sz="3600" b="1" dirty="0"/>
                </a:br>
                <a:r>
                  <a:rPr lang="en-US" sz="2400" dirty="0"/>
                  <a:t>When the input </a:t>
                </a:r>
                <a14:m>
                  <m:oMath xmlns:m="http://schemas.openxmlformats.org/officeDocument/2006/math">
                    <m:r>
                      <a:rPr lang="en-US" sz="2400" b="1" i="1">
                        <a:solidFill>
                          <a:srgbClr val="0070C0"/>
                        </a:solidFill>
                        <a:latin typeface="Cambria Math"/>
                      </a:rPr>
                      <m:t>𝑺</m:t>
                    </m:r>
                    <m:r>
                      <a:rPr lang="en-US" sz="2400" b="1" i="1">
                        <a:solidFill>
                          <a:srgbClr val="0070C0"/>
                        </a:solidFill>
                        <a:latin typeface="Cambria Math"/>
                      </a:rPr>
                      <m:t> </m:t>
                    </m:r>
                  </m:oMath>
                </a14:m>
                <a:r>
                  <a:rPr lang="en-US" sz="2400" dirty="0"/>
                  <a:t>is stored in an array</a:t>
                </a:r>
                <a:r>
                  <a:rPr lang="en-US" sz="2400" b="1" dirty="0">
                    <a:solidFill>
                      <a:srgbClr val="0070C0"/>
                    </a:solidFill>
                  </a:rPr>
                  <a:t> </a:t>
                </a:r>
                <a14:m>
                  <m:oMath xmlns:m="http://schemas.openxmlformats.org/officeDocument/2006/math">
                    <m:r>
                      <a:rPr lang="en-US" sz="2400" b="1" i="1">
                        <a:solidFill>
                          <a:srgbClr val="0070C0"/>
                        </a:solidFill>
                        <a:latin typeface="Cambria Math"/>
                      </a:rPr>
                      <m:t>𝑨</m:t>
                    </m:r>
                  </m:oMath>
                </a14:m>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901301" y="527145"/>
                <a:ext cx="8229600" cy="1143000"/>
              </a:xfrm>
              <a:blipFill>
                <a:blip r:embed="rId2"/>
                <a:stretch>
                  <a:fillRect l="-1926" t="-16489" b="-15957"/>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81200" y="1371600"/>
                <a:ext cx="9237260" cy="4953000"/>
              </a:xfrm>
            </p:spPr>
            <p:txBody>
              <a:bodyPr>
                <a:normAutofit/>
              </a:bodyPr>
              <a:lstStyle/>
              <a:p>
                <a:pPr marL="0" indent="0">
                  <a:buNone/>
                </a:pPr>
                <a:endParaRPr lang="en-US" sz="2000" b="1" dirty="0">
                  <a:solidFill>
                    <a:srgbClr val="7030A0"/>
                  </a:solidFill>
                </a:endParaRPr>
              </a:p>
              <a:p>
                <a:pPr marL="0" indent="0">
                  <a:buNone/>
                </a:pPr>
                <a:r>
                  <a:rPr lang="en-US" sz="2000" b="1" dirty="0" err="1">
                    <a:solidFill>
                      <a:srgbClr val="7030A0"/>
                    </a:solidFill>
                  </a:rPr>
                  <a:t>QuickSort</a:t>
                </a:r>
                <a:r>
                  <a:rPr lang="en-US" sz="2000" b="1" dirty="0"/>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𝒍</m:t>
                    </m:r>
                  </m:oMath>
                </a14:m>
                <a:r>
                  <a:rPr lang="en-US" sz="2000" b="1" dirty="0"/>
                  <a:t>,</a:t>
                </a:r>
                <a:r>
                  <a:rPr lang="en-US" sz="2000" b="1" dirty="0">
                    <a:solidFill>
                      <a:srgbClr val="0070C0"/>
                    </a:solidFill>
                  </a:rPr>
                  <a:t> </a:t>
                </a:r>
                <a14:m>
                  <m:oMath xmlns:m="http://schemas.openxmlformats.org/officeDocument/2006/math">
                    <m:r>
                      <a:rPr lang="en-US" sz="2000" b="1" i="1">
                        <a:solidFill>
                          <a:srgbClr val="0070C0"/>
                        </a:solidFill>
                        <a:latin typeface="Cambria Math"/>
                      </a:rPr>
                      <m:t>𝒓</m:t>
                    </m:r>
                  </m:oMath>
                </a14:m>
                <a:r>
                  <a:rPr lang="en-US" sz="2000" b="1" dirty="0"/>
                  <a:t>)</a:t>
                </a:r>
              </a:p>
              <a:p>
                <a:pPr marL="0" indent="0">
                  <a:buNone/>
                </a:pPr>
                <a:r>
                  <a:rPr lang="en-US" sz="2000" b="1" dirty="0"/>
                  <a:t>{        If (</a:t>
                </a:r>
                <a14:m>
                  <m:oMath xmlns:m="http://schemas.openxmlformats.org/officeDocument/2006/math">
                    <m:r>
                      <a:rPr lang="en-US" sz="2000" b="1" i="1">
                        <a:solidFill>
                          <a:srgbClr val="0070C0"/>
                        </a:solidFill>
                        <a:latin typeface="Cambria Math"/>
                      </a:rPr>
                      <m:t>𝒍</m:t>
                    </m:r>
                  </m:oMath>
                </a14:m>
                <a:r>
                  <a:rPr lang="en-US" sz="2000" b="1" dirty="0"/>
                  <a:t> &lt;</a:t>
                </a:r>
                <a:r>
                  <a:rPr lang="en-US" sz="2000" b="1" dirty="0">
                    <a:solidFill>
                      <a:srgbClr val="0070C0"/>
                    </a:solidFill>
                  </a:rPr>
                  <a:t> </a:t>
                </a:r>
                <a14:m>
                  <m:oMath xmlns:m="http://schemas.openxmlformats.org/officeDocument/2006/math">
                    <m:r>
                      <a:rPr lang="en-US" sz="2000" b="1" i="1">
                        <a:solidFill>
                          <a:srgbClr val="0070C0"/>
                        </a:solidFill>
                        <a:latin typeface="Cambria Math"/>
                      </a:rPr>
                      <m:t>𝒓</m:t>
                    </m:r>
                  </m:oMath>
                </a14:m>
                <a:r>
                  <a:rPr lang="en-US" sz="2000" b="1" dirty="0"/>
                  <a:t>)</a:t>
                </a:r>
              </a:p>
              <a:p>
                <a:pPr marL="0" indent="0">
                  <a:buNone/>
                </a:pPr>
                <a:r>
                  <a:rPr lang="en-US" sz="2000" b="1" dirty="0"/>
                  <a:t>                         </a:t>
                </a:r>
                <a14:m>
                  <m:oMath xmlns:m="http://schemas.openxmlformats.org/officeDocument/2006/math">
                    <m:r>
                      <a:rPr lang="en-US" sz="2000" b="1" i="1">
                        <a:solidFill>
                          <a:srgbClr val="0070C0"/>
                        </a:solidFill>
                        <a:latin typeface="Cambria Math"/>
                      </a:rPr>
                      <m:t>𝒙</m:t>
                    </m:r>
                  </m:oMath>
                </a14:m>
                <a:r>
                  <a:rPr lang="en-US" sz="2000" b="1" dirty="0">
                    <a:sym typeface="Wingdings" pitchFamily="2" charset="2"/>
                  </a:rPr>
                  <a:t> </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𝒍</m:t>
                    </m:r>
                  </m:oMath>
                </a14:m>
                <a:r>
                  <a:rPr lang="en-US" sz="2000" b="1" dirty="0">
                    <a:sym typeface="Wingdings" pitchFamily="2" charset="2"/>
                  </a:rPr>
                  <a:t>];</a:t>
                </a:r>
                <a:r>
                  <a:rPr lang="en-US" sz="2000" b="1" dirty="0"/>
                  <a:t> </a:t>
                </a:r>
              </a:p>
              <a:p>
                <a:pPr marL="0" indent="0">
                  <a:buNone/>
                </a:pP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𝒊</m:t>
                    </m:r>
                  </m:oMath>
                </a14:m>
                <a:r>
                  <a:rPr lang="en-US" sz="2000" b="1" dirty="0">
                    <a:sym typeface="Wingdings" pitchFamily="2" charset="2"/>
                  </a:rPr>
                  <a:t> </a:t>
                </a:r>
                <a:r>
                  <a:rPr lang="en-US" sz="2000" b="1" dirty="0">
                    <a:solidFill>
                      <a:srgbClr val="7030A0"/>
                    </a:solidFill>
                    <a:sym typeface="Wingdings" pitchFamily="2" charset="2"/>
                  </a:rPr>
                  <a:t>Partition</a:t>
                </a:r>
                <a:r>
                  <a:rPr lang="en-US" sz="2000" b="1" dirty="0">
                    <a:sym typeface="Wingdings" pitchFamily="2" charset="2"/>
                  </a:rPr>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𝒍</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𝒓</m:t>
                    </m:r>
                  </m:oMath>
                </a14:m>
                <a:r>
                  <a:rPr lang="en-US" sz="2000" b="1" dirty="0">
                    <a:sym typeface="Wingdings" pitchFamily="2" charset="2"/>
                  </a:rPr>
                  <a:t>,</a:t>
                </a:r>
                <a:r>
                  <a:rPr lang="en-US" sz="2000" b="1" i="1" dirty="0">
                    <a:solidFill>
                      <a:srgbClr val="0070C0"/>
                    </a:solidFill>
                    <a:sym typeface="Wingdings" pitchFamily="2" charset="2"/>
                  </a:rPr>
                  <a:t>x</a:t>
                </a:r>
                <a:r>
                  <a:rPr lang="en-US" sz="2000" b="1" dirty="0">
                    <a:sym typeface="Wingdings" pitchFamily="2" charset="2"/>
                  </a:rPr>
                  <a:t>);</a:t>
                </a:r>
                <a:r>
                  <a:rPr lang="en-US" sz="2000" b="1" dirty="0"/>
                  <a:t> </a:t>
                </a:r>
              </a:p>
              <a:p>
                <a:pPr marL="0" indent="0">
                  <a:buNone/>
                </a:pPr>
                <a:r>
                  <a:rPr lang="en-US" sz="2000" dirty="0"/>
                  <a:t>                        </a:t>
                </a:r>
                <a:r>
                  <a:rPr lang="en-US" sz="2000" b="1" dirty="0" err="1">
                    <a:solidFill>
                      <a:srgbClr val="7030A0"/>
                    </a:solidFill>
                  </a:rPr>
                  <a:t>QuickSort</a:t>
                </a:r>
                <a:r>
                  <a:rPr lang="en-US" sz="2000" b="1" dirty="0"/>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𝒍</m:t>
                    </m:r>
                  </m:oMath>
                </a14:m>
                <a:r>
                  <a:rPr lang="en-US" sz="2000" b="1" dirty="0"/>
                  <a:t>,</a:t>
                </a:r>
                <a:r>
                  <a:rPr lang="en-US" sz="2000" b="1" dirty="0">
                    <a:solidFill>
                      <a:srgbClr val="0070C0"/>
                    </a:solidFill>
                  </a:rPr>
                  <a:t> </a:t>
                </a:r>
                <a14:m>
                  <m:oMath xmlns:m="http://schemas.openxmlformats.org/officeDocument/2006/math">
                    <m:r>
                      <a:rPr lang="en-US" sz="2000" b="1" i="1">
                        <a:solidFill>
                          <a:srgbClr val="0070C0"/>
                        </a:solidFill>
                        <a:latin typeface="Cambria Math"/>
                      </a:rPr>
                      <m:t>𝒊</m:t>
                    </m:r>
                    <m:r>
                      <a:rPr lang="en-US" sz="2000" b="1" i="1">
                        <a:solidFill>
                          <a:srgbClr val="0070C0"/>
                        </a:solidFill>
                        <a:latin typeface="Cambria Math"/>
                      </a:rPr>
                      <m:t>−</m:t>
                    </m:r>
                    <m:r>
                      <a:rPr lang="en-US" sz="2000" b="1" i="1">
                        <a:solidFill>
                          <a:srgbClr val="0070C0"/>
                        </a:solidFill>
                        <a:latin typeface="Cambria Math"/>
                      </a:rPr>
                      <m:t>𝟏</m:t>
                    </m:r>
                  </m:oMath>
                </a14:m>
                <a:r>
                  <a:rPr lang="en-US" sz="2000" b="1" dirty="0"/>
                  <a:t>);</a:t>
                </a:r>
              </a:p>
              <a:p>
                <a:pPr marL="0" indent="0">
                  <a:buNone/>
                </a:pPr>
                <a:r>
                  <a:rPr lang="en-US" sz="2000" b="1" dirty="0"/>
                  <a:t>                        </a:t>
                </a:r>
                <a:r>
                  <a:rPr lang="en-US" sz="2000" b="1" dirty="0">
                    <a:solidFill>
                      <a:srgbClr val="7030A0"/>
                    </a:solidFill>
                  </a:rPr>
                  <a:t>QuickSort</a:t>
                </a:r>
                <a:r>
                  <a:rPr lang="en-US" sz="2000" b="1" dirty="0"/>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𝒊</m:t>
                    </m:r>
                    <m:r>
                      <a:rPr lang="en-US" sz="2000" b="1" i="1">
                        <a:solidFill>
                          <a:srgbClr val="0070C0"/>
                        </a:solidFill>
                        <a:latin typeface="Cambria Math"/>
                      </a:rPr>
                      <m:t>+</m:t>
                    </m:r>
                    <m:r>
                      <a:rPr lang="en-US" sz="2000" b="1" i="1">
                        <a:solidFill>
                          <a:srgbClr val="0070C0"/>
                        </a:solidFill>
                        <a:latin typeface="Cambria Math"/>
                      </a:rPr>
                      <m:t>𝟏</m:t>
                    </m:r>
                  </m:oMath>
                </a14:m>
                <a:r>
                  <a:rPr lang="en-US" sz="2000" b="1" dirty="0"/>
                  <a:t>,</a:t>
                </a:r>
                <a:r>
                  <a:rPr lang="en-US" sz="2000" b="1" dirty="0">
                    <a:solidFill>
                      <a:srgbClr val="0070C0"/>
                    </a:solidFill>
                  </a:rPr>
                  <a:t> </a:t>
                </a:r>
                <a14:m>
                  <m:oMath xmlns:m="http://schemas.openxmlformats.org/officeDocument/2006/math">
                    <m:r>
                      <a:rPr lang="en-US" sz="2000" b="1" i="1">
                        <a:solidFill>
                          <a:srgbClr val="0070C0"/>
                        </a:solidFill>
                        <a:latin typeface="Cambria Math"/>
                      </a:rPr>
                      <m:t>𝒓</m:t>
                    </m:r>
                  </m:oMath>
                </a14:m>
                <a:r>
                  <a:rPr lang="en-US" sz="2000" b="1" dirty="0"/>
                  <a:t>)</a:t>
                </a:r>
                <a:endParaRPr lang="en-US" sz="2000" dirty="0"/>
              </a:p>
              <a:p>
                <a:pPr marL="0" indent="0">
                  <a:buNone/>
                </a:pPr>
                <a:r>
                  <a:rPr lang="en-US" sz="2000" b="1" dirty="0"/>
                  <a:t>}</a:t>
                </a:r>
              </a:p>
              <a:p>
                <a:r>
                  <a:rPr lang="en-US" sz="2000" b="1" dirty="0"/>
                  <a:t>Distribution </a:t>
                </a:r>
                <a:r>
                  <a:rPr lang="en-US" sz="2000" dirty="0"/>
                  <a:t>insensitive: </a:t>
                </a:r>
                <a:r>
                  <a:rPr lang="en-US" sz="1800" dirty="0"/>
                  <a:t>Time taken does </a:t>
                </a:r>
                <a:r>
                  <a:rPr lang="en-US" sz="1800" b="1" u="sng" dirty="0"/>
                  <a:t>not</a:t>
                </a:r>
                <a:r>
                  <a:rPr lang="en-US" sz="1800" u="sng" dirty="0"/>
                  <a:t> depend </a:t>
                </a:r>
                <a:r>
                  <a:rPr lang="en-US" sz="1800" dirty="0"/>
                  <a:t> on initial permutation of </a:t>
                </a:r>
                <a14:m>
                  <m:oMath xmlns:m="http://schemas.openxmlformats.org/officeDocument/2006/math">
                    <m:r>
                      <a:rPr lang="en-US" sz="1800" b="1" i="1">
                        <a:solidFill>
                          <a:srgbClr val="0070C0"/>
                        </a:solidFill>
                        <a:latin typeface="Cambria Math"/>
                      </a:rPr>
                      <m:t>𝑨</m:t>
                    </m:r>
                  </m:oMath>
                </a14:m>
                <a:r>
                  <a:rPr lang="en-US" sz="1800" dirty="0"/>
                  <a:t>.</a:t>
                </a:r>
                <a:endParaRPr lang="en-US" sz="2000" dirty="0"/>
              </a:p>
              <a:p>
                <a:r>
                  <a:rPr lang="en-US" sz="2000" dirty="0"/>
                  <a:t>Time taken</a:t>
                </a:r>
                <a:r>
                  <a:rPr lang="en-US" sz="2000" b="1" dirty="0"/>
                  <a:t> depends </a:t>
                </a:r>
                <a:r>
                  <a:rPr lang="en-US" sz="2000" dirty="0"/>
                  <a:t>upon the </a:t>
                </a:r>
                <a:r>
                  <a:rPr lang="en-US" sz="2000" b="1" dirty="0"/>
                  <a:t>random</a:t>
                </a:r>
                <a:r>
                  <a:rPr lang="en-US" sz="2000" dirty="0"/>
                  <a:t> choices of pivot elements</a:t>
                </a:r>
                <a:r>
                  <a:rPr lang="en-US" sz="2000" b="1" dirty="0"/>
                  <a:t>.</a:t>
                </a:r>
              </a:p>
              <a:p>
                <a:pPr marL="857250" lvl="1" indent="-457200">
                  <a:buFont typeface="+mj-lt"/>
                  <a:buAutoNum type="arabicPeriod"/>
                </a:pPr>
                <a:r>
                  <a:rPr lang="en-US" sz="2000" dirty="0"/>
                  <a:t>For a given input, Expected(</a:t>
                </a:r>
                <a:r>
                  <a:rPr lang="en-US" sz="2000" b="1" dirty="0"/>
                  <a:t>average) </a:t>
                </a:r>
                <a:r>
                  <a:rPr lang="en-US" sz="2000" dirty="0"/>
                  <a:t>running time: </a:t>
                </a:r>
                <a:r>
                  <a:rPr lang="en-US" sz="2000" b="1" dirty="0"/>
                  <a:t>O(</a:t>
                </a:r>
                <a:r>
                  <a:rPr lang="en-US" sz="2000" b="1" dirty="0">
                    <a:solidFill>
                      <a:srgbClr val="0070C0"/>
                    </a:solidFill>
                  </a:rPr>
                  <a:t>n</a:t>
                </a:r>
                <a:r>
                  <a:rPr lang="en-US" sz="2000" b="1" dirty="0"/>
                  <a:t> log </a:t>
                </a:r>
                <a:r>
                  <a:rPr lang="en-US" sz="2000" b="1" dirty="0">
                    <a:solidFill>
                      <a:srgbClr val="0070C0"/>
                    </a:solidFill>
                  </a:rPr>
                  <a:t>n</a:t>
                </a:r>
                <a:r>
                  <a:rPr lang="en-US" sz="2000" b="1" dirty="0"/>
                  <a:t>)</a:t>
                </a:r>
                <a:endParaRPr lang="en-US" sz="1600" b="1" dirty="0"/>
              </a:p>
              <a:p>
                <a:pPr marL="857250" lvl="1" indent="-457200">
                  <a:buFont typeface="+mj-lt"/>
                  <a:buAutoNum type="arabicPeriod"/>
                </a:pPr>
                <a:r>
                  <a:rPr lang="en-US" sz="2000" b="1" dirty="0"/>
                  <a:t>Worst </a:t>
                </a:r>
                <a:r>
                  <a:rPr lang="en-US" sz="2000" dirty="0"/>
                  <a:t>case running time:  </a:t>
                </a:r>
                <a:r>
                  <a:rPr lang="en-US" sz="2000" b="1" dirty="0"/>
                  <a:t>O(</a:t>
                </a:r>
                <a14:m>
                  <m:oMath xmlns:m="http://schemas.openxmlformats.org/officeDocument/2006/math">
                    <m:sSup>
                      <m:sSupPr>
                        <m:ctrlPr>
                          <a:rPr lang="en-US" sz="2000" b="1" i="1">
                            <a:solidFill>
                              <a:srgbClr val="0070C0"/>
                            </a:solidFill>
                            <a:latin typeface="Cambria Math" panose="02040503050406030204" pitchFamily="18" charset="0"/>
                          </a:rPr>
                        </m:ctrlPr>
                      </m:sSupPr>
                      <m:e>
                        <m:r>
                          <a:rPr lang="en-US" sz="2000" b="1">
                            <a:solidFill>
                              <a:srgbClr val="0070C0"/>
                            </a:solidFill>
                            <a:latin typeface="Cambria Math"/>
                          </a:rPr>
                          <m:t>𝐧</m:t>
                        </m:r>
                      </m:e>
                      <m:sup>
                        <m:r>
                          <a:rPr lang="en-US" sz="2000" b="1">
                            <a:solidFill>
                              <a:srgbClr val="0070C0"/>
                            </a:solidFill>
                            <a:latin typeface="Cambria Math"/>
                          </a:rPr>
                          <m:t>𝟐</m:t>
                        </m:r>
                      </m:sup>
                    </m:sSup>
                  </m:oMath>
                </a14:m>
                <a:r>
                  <a:rPr lang="en-US" sz="2000" b="1" dirty="0"/>
                  <a:t>)</a:t>
                </a:r>
              </a:p>
              <a:p>
                <a:endParaRPr lang="en-US" sz="2000" b="1" dirty="0">
                  <a:solidFill>
                    <a:srgbClr val="7030A0"/>
                  </a:solidFill>
                  <a:sym typeface="Wingdings" pitchFamily="2" charset="2"/>
                </a:endParaRPr>
              </a:p>
              <a:p>
                <a:pPr marL="0" indent="0">
                  <a:buNone/>
                </a:pPr>
                <a:endParaRPr lang="en-US" sz="2000" b="1" dirty="0">
                  <a:solidFill>
                    <a:srgbClr val="7030A0"/>
                  </a:solidFill>
                  <a:sym typeface="Wingdings" pitchFamily="2" charset="2"/>
                </a:endParaRPr>
              </a:p>
              <a:p>
                <a:pPr marL="0" indent="0">
                  <a:buNone/>
                </a:pPr>
                <a:endParaRPr lang="en-US" sz="20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81200" y="1371600"/>
                <a:ext cx="9237260" cy="4953000"/>
              </a:xfrm>
              <a:blipFill>
                <a:blip r:embed="rId3"/>
                <a:stretch>
                  <a:fillRect l="-66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54</a:t>
            </a:fld>
            <a:endParaRPr lang="en-US"/>
          </a:p>
        </p:txBody>
      </p:sp>
      <mc:AlternateContent xmlns:mc="http://schemas.openxmlformats.org/markup-compatibility/2006" xmlns:a14="http://schemas.microsoft.com/office/drawing/2010/main">
        <mc:Choice Requires="a14">
          <p:sp>
            <p:nvSpPr>
              <p:cNvPr id="5" name="Rounded Rectangle 4"/>
              <p:cNvSpPr/>
              <p:nvPr/>
            </p:nvSpPr>
            <p:spPr>
              <a:xfrm>
                <a:off x="4419600" y="1968690"/>
                <a:ext cx="5562600" cy="304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sym typeface="Wingdings" pitchFamily="2" charset="2"/>
                  </a:rPr>
                  <a:t>an element selected </a:t>
                </a:r>
                <a:r>
                  <a:rPr lang="en-US" b="1" dirty="0">
                    <a:solidFill>
                      <a:srgbClr val="C00000"/>
                    </a:solidFill>
                    <a:sym typeface="Wingdings" pitchFamily="2" charset="2"/>
                  </a:rPr>
                  <a:t>randomly </a:t>
                </a:r>
                <a:r>
                  <a:rPr lang="en-US" b="1" dirty="0">
                    <a:solidFill>
                      <a:schemeClr val="tx1"/>
                    </a:solidFill>
                    <a:sym typeface="Wingdings" pitchFamily="2" charset="2"/>
                  </a:rPr>
                  <a:t>uniformly from </a:t>
                </a:r>
                <a14:m>
                  <m:oMath xmlns:m="http://schemas.openxmlformats.org/officeDocument/2006/math">
                    <m:r>
                      <a:rPr lang="en-US" b="1" i="1">
                        <a:solidFill>
                          <a:srgbClr val="0070C0"/>
                        </a:solidFill>
                        <a:latin typeface="Cambria Math"/>
                      </a:rPr>
                      <m:t>𝑨</m:t>
                    </m:r>
                  </m:oMath>
                </a14:m>
                <a:r>
                  <a:rPr lang="en-US" b="1" dirty="0">
                    <a:solidFill>
                      <a:schemeClr val="tx1"/>
                    </a:solidFill>
                    <a:sym typeface="Wingdings" pitchFamily="2" charset="2"/>
                  </a:rPr>
                  <a:t>[</a:t>
                </a:r>
                <a14:m>
                  <m:oMath xmlns:m="http://schemas.openxmlformats.org/officeDocument/2006/math">
                    <m:r>
                      <a:rPr lang="en-US" b="1" i="1">
                        <a:solidFill>
                          <a:srgbClr val="0070C0"/>
                        </a:solidFill>
                        <a:latin typeface="Cambria Math"/>
                      </a:rPr>
                      <m:t>𝒍</m:t>
                    </m:r>
                  </m:oMath>
                </a14:m>
                <a:r>
                  <a:rPr lang="en-US" b="1" dirty="0">
                    <a:solidFill>
                      <a:schemeClr val="tx1"/>
                    </a:solidFill>
                    <a:sym typeface="Wingdings" pitchFamily="2" charset="2"/>
                  </a:rPr>
                  <a:t>..</a:t>
                </a:r>
                <a14:m>
                  <m:oMath xmlns:m="http://schemas.openxmlformats.org/officeDocument/2006/math">
                    <m:r>
                      <a:rPr lang="en-US" b="1" i="1">
                        <a:solidFill>
                          <a:srgbClr val="0070C0"/>
                        </a:solidFill>
                        <a:latin typeface="Cambria Math"/>
                      </a:rPr>
                      <m:t>𝒓</m:t>
                    </m:r>
                  </m:oMath>
                </a14:m>
                <a:r>
                  <a:rPr lang="en-US" b="1" dirty="0">
                    <a:solidFill>
                      <a:schemeClr val="tx1"/>
                    </a:solidFill>
                    <a:sym typeface="Wingdings" pitchFamily="2" charset="2"/>
                  </a:rPr>
                  <a:t>];</a:t>
                </a:r>
                <a:endParaRPr lang="en-US" dirty="0">
                  <a:solidFill>
                    <a:schemeClr val="tx1"/>
                  </a:solidFill>
                </a:endParaRPr>
              </a:p>
            </p:txBody>
          </p:sp>
        </mc:Choice>
        <mc:Fallback xmlns="">
          <p:sp>
            <p:nvSpPr>
              <p:cNvPr id="5" name="Rounded Rectangle 4"/>
              <p:cNvSpPr>
                <a:spLocks noRot="1" noChangeAspect="1" noMove="1" noResize="1" noEditPoints="1" noAdjustHandles="1" noChangeArrowheads="1" noChangeShapeType="1" noTextEdit="1"/>
              </p:cNvSpPr>
              <p:nvPr/>
            </p:nvSpPr>
            <p:spPr>
              <a:xfrm>
                <a:off x="4419600" y="1968690"/>
                <a:ext cx="5562600" cy="304800"/>
              </a:xfrm>
              <a:prstGeom prst="roundRect">
                <a:avLst/>
              </a:prstGeom>
              <a:blipFill rotWithShape="0">
                <a:blip r:embed="rId4"/>
                <a:stretch>
                  <a:fillRect t="-19231" b="-38462"/>
                </a:stretch>
              </a:blipFill>
            </p:spPr>
            <p:txBody>
              <a:bodyPr/>
              <a:lstStyle/>
              <a:p>
                <a:r>
                  <a:rPr lang="en-IN">
                    <a:noFill/>
                  </a:rPr>
                  <a:t> </a:t>
                </a:r>
              </a:p>
            </p:txBody>
          </p:sp>
        </mc:Fallback>
      </mc:AlternateContent>
    </p:spTree>
    <p:extLst>
      <p:ext uri="{BB962C8B-B14F-4D97-AF65-F5344CB8AC3E}">
        <p14:creationId xmlns:p14="http://schemas.microsoft.com/office/powerpoint/2010/main" val="70104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1000"/>
                                        <p:tgtEl>
                                          <p:spTgt spid="3">
                                            <p:txEl>
                                              <p:pRg st="9" end="9"/>
                                            </p:txEl>
                                          </p:spTgt>
                                        </p:tgtEl>
                                      </p:cBhvr>
                                    </p:animEffect>
                                    <p:anim calcmode="lin" valueType="num">
                                      <p:cBhvr>
                                        <p:cTn id="2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1000"/>
                                        <p:tgtEl>
                                          <p:spTgt spid="3">
                                            <p:txEl>
                                              <p:pRg st="10" end="10"/>
                                            </p:txEl>
                                          </p:spTgt>
                                        </p:tgtEl>
                                      </p:cBhvr>
                                    </p:animEffect>
                                    <p:anim calcmode="lin" valueType="num">
                                      <p:cBhvr>
                                        <p:cTn id="2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1000"/>
                                        <p:tgtEl>
                                          <p:spTgt spid="3">
                                            <p:txEl>
                                              <p:pRg st="11" end="11"/>
                                            </p:txEl>
                                          </p:spTgt>
                                        </p:tgtEl>
                                      </p:cBhvr>
                                    </p:animEffect>
                                    <p:anim calcmode="lin" valueType="num">
                                      <p:cBhvr>
                                        <p:cTn id="3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Example: </a:t>
            </a:r>
            <a:r>
              <a:rPr lang="en-US" sz="3600" b="1" dirty="0">
                <a:solidFill>
                  <a:srgbClr val="0070C0"/>
                </a:solidFill>
              </a:rPr>
              <a:t>Primality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Problem definition: </a:t>
                </a:r>
                <a:r>
                  <a:rPr lang="en-US" sz="1800" dirty="0"/>
                  <a:t>Given an </a:t>
                </a:r>
                <a:r>
                  <a:rPr lang="en-US" sz="1800" b="1" dirty="0">
                    <a:solidFill>
                      <a:srgbClr val="0070C0"/>
                    </a:solidFill>
                  </a:rPr>
                  <a:t>n</a:t>
                </a:r>
                <a:r>
                  <a:rPr lang="en-US" sz="1800" dirty="0"/>
                  <a:t> bit integer, determine if it is prime.</a:t>
                </a:r>
                <a:endParaRPr lang="en-US" sz="2000" b="1" dirty="0"/>
              </a:p>
              <a:p>
                <a:pPr marL="0" indent="0">
                  <a:buNone/>
                </a:pPr>
                <a:r>
                  <a:rPr lang="en-US" sz="2000" b="1" dirty="0"/>
                  <a:t>Applications: </a:t>
                </a:r>
              </a:p>
              <a:p>
                <a:r>
                  <a:rPr lang="en-US" sz="1800" b="1" dirty="0">
                    <a:solidFill>
                      <a:srgbClr val="002060"/>
                    </a:solidFill>
                  </a:rPr>
                  <a:t>RSA-cryptosystem,</a:t>
                </a:r>
              </a:p>
              <a:p>
                <a:r>
                  <a:rPr lang="en-US" sz="1800" b="1" dirty="0">
                    <a:solidFill>
                      <a:srgbClr val="002060"/>
                    </a:solidFill>
                  </a:rPr>
                  <a:t>Algebraic algorithms</a:t>
                </a:r>
              </a:p>
              <a:p>
                <a:pPr marL="0" indent="0">
                  <a:buNone/>
                </a:pPr>
                <a:endParaRPr lang="en-US" sz="2000" b="1" dirty="0"/>
              </a:p>
              <a:p>
                <a:pPr marL="0" indent="0">
                  <a:buNone/>
                </a:pPr>
                <a:r>
                  <a:rPr lang="en-US" sz="1800" b="1" dirty="0"/>
                  <a:t>Best deterministic algorithm : [</a:t>
                </a:r>
                <a:r>
                  <a:rPr lang="en-US" sz="1800" b="1" dirty="0" err="1">
                    <a:solidFill>
                      <a:srgbClr val="7030A0"/>
                    </a:solidFill>
                  </a:rPr>
                  <a:t>Agrawal</a:t>
                </a:r>
                <a:r>
                  <a:rPr lang="en-US" sz="1800" b="1" dirty="0">
                    <a:solidFill>
                      <a:srgbClr val="7030A0"/>
                    </a:solidFill>
                  </a:rPr>
                  <a:t>, </a:t>
                </a:r>
                <a:r>
                  <a:rPr lang="en-US" sz="1800" b="1" dirty="0" err="1">
                    <a:solidFill>
                      <a:srgbClr val="7030A0"/>
                    </a:solidFill>
                  </a:rPr>
                  <a:t>Kayal</a:t>
                </a:r>
                <a:r>
                  <a:rPr lang="en-US" sz="1800" b="1" dirty="0">
                    <a:solidFill>
                      <a:srgbClr val="7030A0"/>
                    </a:solidFill>
                  </a:rPr>
                  <a:t> </a:t>
                </a:r>
                <a:r>
                  <a:rPr lang="en-US" sz="1800" dirty="0"/>
                  <a:t>and</a:t>
                </a:r>
                <a:r>
                  <a:rPr lang="en-US" sz="1800" b="1" dirty="0">
                    <a:solidFill>
                      <a:srgbClr val="7030A0"/>
                    </a:solidFill>
                  </a:rPr>
                  <a:t> </a:t>
                </a:r>
                <a:r>
                  <a:rPr lang="en-US" sz="1800" b="1" dirty="0" err="1">
                    <a:solidFill>
                      <a:srgbClr val="7030A0"/>
                    </a:solidFill>
                  </a:rPr>
                  <a:t>Saxena</a:t>
                </a:r>
                <a:r>
                  <a:rPr lang="en-US" sz="1800" b="1" dirty="0">
                    <a:solidFill>
                      <a:srgbClr val="7030A0"/>
                    </a:solidFill>
                  </a:rPr>
                  <a:t>, 2002</a:t>
                </a:r>
                <a:r>
                  <a:rPr lang="en-US" sz="1800" b="1" dirty="0"/>
                  <a:t>] </a:t>
                </a:r>
                <a:endParaRPr lang="en-US" sz="1600" dirty="0">
                  <a:solidFill>
                    <a:srgbClr val="002060"/>
                  </a:solidFill>
                </a:endParaRPr>
              </a:p>
              <a:p>
                <a:r>
                  <a:rPr lang="en-US" sz="1600" dirty="0"/>
                  <a:t> </a:t>
                </a:r>
                <a:r>
                  <a:rPr lang="en-US" sz="1600" b="1" dirty="0"/>
                  <a:t>O(</a:t>
                </a:r>
                <a14:m>
                  <m:oMath xmlns:m="http://schemas.openxmlformats.org/officeDocument/2006/math">
                    <m:sSup>
                      <m:sSupPr>
                        <m:ctrlPr>
                          <a:rPr lang="en-US" sz="1600" b="1" i="1">
                            <a:solidFill>
                              <a:srgbClr val="0070C0"/>
                            </a:solidFill>
                            <a:latin typeface="Cambria Math" panose="02040503050406030204" pitchFamily="18" charset="0"/>
                          </a:rPr>
                        </m:ctrlPr>
                      </m:sSupPr>
                      <m:e>
                        <m:r>
                          <a:rPr lang="en-US" sz="1600" b="1">
                            <a:solidFill>
                              <a:srgbClr val="0070C0"/>
                            </a:solidFill>
                            <a:latin typeface="Cambria Math"/>
                          </a:rPr>
                          <m:t>𝐧</m:t>
                        </m:r>
                      </m:e>
                      <m:sup>
                        <m:r>
                          <a:rPr lang="en-US" sz="1600" b="1" i="1">
                            <a:solidFill>
                              <a:srgbClr val="0070C0"/>
                            </a:solidFill>
                            <a:latin typeface="Cambria Math"/>
                          </a:rPr>
                          <m:t>𝟔</m:t>
                        </m:r>
                      </m:sup>
                    </m:sSup>
                  </m:oMath>
                </a14:m>
                <a:r>
                  <a:rPr lang="en-US" sz="1600" dirty="0"/>
                  <a:t> </a:t>
                </a:r>
                <a:r>
                  <a:rPr lang="en-US" sz="1600" b="1" dirty="0"/>
                  <a:t>)</a:t>
                </a:r>
                <a:r>
                  <a:rPr lang="en-US" sz="1600" dirty="0"/>
                  <a:t> time complexity.</a:t>
                </a:r>
                <a:r>
                  <a:rPr lang="en-US" sz="1600" b="1" dirty="0"/>
                  <a:t>  </a:t>
                </a:r>
              </a:p>
              <a:p>
                <a:pPr marL="0" indent="0">
                  <a:buNone/>
                </a:pPr>
                <a:r>
                  <a:rPr lang="en-US" sz="1800" b="1" dirty="0"/>
                  <a:t>Randomized </a:t>
                </a:r>
                <a:r>
                  <a:rPr lang="en-US" sz="1800" b="1" dirty="0">
                    <a:solidFill>
                      <a:srgbClr val="C00000"/>
                    </a:solidFill>
                  </a:rPr>
                  <a:t>Monte Carlo </a:t>
                </a:r>
                <a:r>
                  <a:rPr lang="en-US" sz="1800" b="1" dirty="0"/>
                  <a:t>algorithm: [</a:t>
                </a:r>
                <a:r>
                  <a:rPr lang="en-US" sz="1800" b="1" dirty="0">
                    <a:solidFill>
                      <a:srgbClr val="7030A0"/>
                    </a:solidFill>
                  </a:rPr>
                  <a:t>Rabin, 1980</a:t>
                </a:r>
                <a:r>
                  <a:rPr lang="en-US" sz="1800" b="1" dirty="0"/>
                  <a:t>]</a:t>
                </a:r>
              </a:p>
              <a:p>
                <a:r>
                  <a:rPr lang="en-US" sz="1600" b="1" dirty="0"/>
                  <a:t>O(</a:t>
                </a:r>
                <a:r>
                  <a:rPr lang="en-US" sz="1600" b="1" dirty="0">
                    <a:solidFill>
                      <a:srgbClr val="0070C0"/>
                    </a:solidFill>
                  </a:rPr>
                  <a:t>k </a:t>
                </a:r>
                <a14:m>
                  <m:oMath xmlns:m="http://schemas.openxmlformats.org/officeDocument/2006/math">
                    <m:sSup>
                      <m:sSupPr>
                        <m:ctrlPr>
                          <a:rPr lang="en-US" sz="1600" b="1" i="1">
                            <a:solidFill>
                              <a:srgbClr val="0070C0"/>
                            </a:solidFill>
                            <a:latin typeface="Cambria Math" panose="02040503050406030204" pitchFamily="18" charset="0"/>
                          </a:rPr>
                        </m:ctrlPr>
                      </m:sSupPr>
                      <m:e>
                        <m:r>
                          <a:rPr lang="en-US" sz="1600" b="1">
                            <a:solidFill>
                              <a:srgbClr val="0070C0"/>
                            </a:solidFill>
                            <a:latin typeface="Cambria Math"/>
                          </a:rPr>
                          <m:t>𝐧</m:t>
                        </m:r>
                      </m:e>
                      <m:sup>
                        <m:r>
                          <a:rPr lang="en-US" sz="1600" b="1" i="1">
                            <a:solidFill>
                              <a:srgbClr val="0070C0"/>
                            </a:solidFill>
                            <a:latin typeface="Cambria Math"/>
                          </a:rPr>
                          <m:t>𝟐</m:t>
                        </m:r>
                      </m:sup>
                    </m:sSup>
                  </m:oMath>
                </a14:m>
                <a:r>
                  <a:rPr lang="en-US" sz="1600" dirty="0"/>
                  <a:t> </a:t>
                </a:r>
                <a:r>
                  <a:rPr lang="en-US" sz="1600" b="1" dirty="0"/>
                  <a:t>)</a:t>
                </a:r>
                <a:r>
                  <a:rPr lang="en-US" sz="1600" dirty="0"/>
                  <a:t> time complexity. </a:t>
                </a:r>
              </a:p>
              <a:p>
                <a:r>
                  <a:rPr lang="en-US" sz="1600" dirty="0"/>
                  <a:t>Error probability:  </a:t>
                </a:r>
                <a14:m>
                  <m:oMath xmlns:m="http://schemas.openxmlformats.org/officeDocument/2006/math">
                    <m:sSup>
                      <m:sSupPr>
                        <m:ctrlPr>
                          <a:rPr lang="en-US" sz="1600" b="1" i="1">
                            <a:solidFill>
                              <a:srgbClr val="0070C0"/>
                            </a:solidFill>
                            <a:latin typeface="Cambria Math" panose="02040503050406030204" pitchFamily="18" charset="0"/>
                          </a:rPr>
                        </m:ctrlPr>
                      </m:sSupPr>
                      <m:e>
                        <m:r>
                          <a:rPr lang="en-US" sz="1600" b="1">
                            <a:solidFill>
                              <a:srgbClr val="0070C0"/>
                            </a:solidFill>
                            <a:latin typeface="Cambria Math"/>
                          </a:rPr>
                          <m:t>𝟐</m:t>
                        </m:r>
                      </m:e>
                      <m:sup>
                        <m:r>
                          <a:rPr lang="en-US" sz="1600" b="1">
                            <a:solidFill>
                              <a:srgbClr val="0070C0"/>
                            </a:solidFill>
                            <a:latin typeface="Cambria Math"/>
                          </a:rPr>
                          <m:t>−</m:t>
                        </m:r>
                        <m:r>
                          <a:rPr lang="en-US" sz="1600" b="1">
                            <a:solidFill>
                              <a:srgbClr val="0070C0"/>
                            </a:solidFill>
                            <a:latin typeface="Cambria Math"/>
                          </a:rPr>
                          <m:t>𝐤</m:t>
                        </m:r>
                      </m:sup>
                    </m:sSup>
                  </m:oMath>
                </a14:m>
                <a:r>
                  <a:rPr lang="en-US" sz="1600" b="1" dirty="0"/>
                  <a:t> for any </a:t>
                </a:r>
                <a14:m>
                  <m:oMath xmlns:m="http://schemas.openxmlformats.org/officeDocument/2006/math">
                    <m:r>
                      <a:rPr lang="en-US" sz="1600" b="1">
                        <a:solidFill>
                          <a:srgbClr val="0070C0"/>
                        </a:solidFill>
                        <a:latin typeface="Cambria Math"/>
                      </a:rPr>
                      <m:t>𝐤</m:t>
                    </m:r>
                    <m:r>
                      <a:rPr lang="en-US" sz="1600" b="1" i="1">
                        <a:solidFill>
                          <a:srgbClr val="0070C0"/>
                        </a:solidFill>
                        <a:latin typeface="Cambria Math"/>
                      </a:rPr>
                      <m:t> </m:t>
                    </m:r>
                  </m:oMath>
                </a14:m>
                <a:r>
                  <a:rPr lang="en-US" sz="1600" b="1" dirty="0"/>
                  <a:t> that we desire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55</a:t>
            </a:fld>
            <a:endParaRPr lang="en-US"/>
          </a:p>
        </p:txBody>
      </p:sp>
      <mc:AlternateContent xmlns:mc="http://schemas.openxmlformats.org/markup-compatibility/2006" xmlns:a14="http://schemas.microsoft.com/office/drawing/2010/main">
        <mc:Choice Requires="a14">
          <p:sp>
            <p:nvSpPr>
              <p:cNvPr id="5" name="Down Ribbon 4"/>
              <p:cNvSpPr/>
              <p:nvPr/>
            </p:nvSpPr>
            <p:spPr>
              <a:xfrm>
                <a:off x="6321188" y="4436659"/>
                <a:ext cx="5032612" cy="838200"/>
              </a:xfrm>
              <a:prstGeom prst="ribbon">
                <a:avLst>
                  <a:gd name="adj1" fmla="val 16667"/>
                  <a:gd name="adj2" fmla="val 75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a:t>
                </a:r>
                <a14:m>
                  <m:oMath xmlns:m="http://schemas.openxmlformats.org/officeDocument/2006/math">
                    <m:r>
                      <a:rPr lang="en-US" b="1">
                        <a:solidFill>
                          <a:srgbClr val="0070C0"/>
                        </a:solidFill>
                        <a:latin typeface="Cambria Math"/>
                      </a:rPr>
                      <m:t>𝐧</m:t>
                    </m:r>
                  </m:oMath>
                </a14:m>
                <a:r>
                  <a:rPr lang="en-US" dirty="0">
                    <a:solidFill>
                      <a:schemeClr val="tx1"/>
                    </a:solidFill>
                  </a:rPr>
                  <a:t>= 50, this probability is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a:solidFill>
                              <a:srgbClr val="0070C0"/>
                            </a:solidFill>
                            <a:latin typeface="Cambria Math"/>
                          </a:rPr>
                          <m:t>𝟏𝟎</m:t>
                        </m:r>
                      </m:e>
                      <m:sup>
                        <m:r>
                          <a:rPr lang="en-US" b="1">
                            <a:solidFill>
                              <a:srgbClr val="0070C0"/>
                            </a:solidFill>
                            <a:latin typeface="Cambria Math"/>
                          </a:rPr>
                          <m:t>−</m:t>
                        </m:r>
                        <m:r>
                          <a:rPr lang="en-US" b="1" i="1">
                            <a:solidFill>
                              <a:srgbClr val="0070C0"/>
                            </a:solidFill>
                            <a:latin typeface="Cambria Math"/>
                          </a:rPr>
                          <m:t>𝟏𝟓</m:t>
                        </m:r>
                      </m:sup>
                    </m:sSup>
                  </m:oMath>
                </a14:m>
                <a:endParaRPr lang="en-US" dirty="0">
                  <a:solidFill>
                    <a:schemeClr val="tx1"/>
                  </a:solidFill>
                </a:endParaRPr>
              </a:p>
            </p:txBody>
          </p:sp>
        </mc:Choice>
        <mc:Fallback xmlns="">
          <p:sp>
            <p:nvSpPr>
              <p:cNvPr id="5" name="Down Ribbon 4"/>
              <p:cNvSpPr>
                <a:spLocks noRot="1" noChangeAspect="1" noMove="1" noResize="1" noEditPoints="1" noAdjustHandles="1" noChangeArrowheads="1" noChangeShapeType="1" noTextEdit="1"/>
              </p:cNvSpPr>
              <p:nvPr/>
            </p:nvSpPr>
            <p:spPr>
              <a:xfrm>
                <a:off x="6321188" y="4436659"/>
                <a:ext cx="5032612" cy="838200"/>
              </a:xfrm>
              <a:prstGeom prst="ribbon">
                <a:avLst>
                  <a:gd name="adj1" fmla="val 16667"/>
                  <a:gd name="adj2" fmla="val 75000"/>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6027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46313" y="2524126"/>
            <a:ext cx="7772400" cy="1362075"/>
          </a:xfrm>
        </p:spPr>
        <p:txBody>
          <a:bodyPr/>
          <a:lstStyle/>
          <a:p>
            <a:pPr algn="ctr"/>
            <a:r>
              <a:rPr lang="en-US" sz="3200" dirty="0">
                <a:solidFill>
                  <a:srgbClr val="0070C0"/>
                </a:solidFill>
              </a:rPr>
              <a:t> Uncertainty </a:t>
            </a:r>
            <a:r>
              <a:rPr lang="en-US" sz="2000" dirty="0"/>
              <a:t>Associated with randomized Algorithms </a:t>
            </a:r>
            <a:br>
              <a:rPr lang="en-US" sz="2000" dirty="0"/>
            </a:br>
            <a:r>
              <a:rPr lang="en-US" sz="2800" dirty="0">
                <a:solidFill>
                  <a:srgbClr val="C00000"/>
                </a:solidFill>
              </a:rPr>
              <a:t>   Is it really a serious issue ?</a:t>
            </a:r>
            <a:endParaRPr lang="en-US" dirty="0">
              <a:solidFill>
                <a:srgbClr val="C00000"/>
              </a:solidFill>
            </a:endParaRPr>
          </a:p>
        </p:txBody>
      </p:sp>
      <p:sp>
        <p:nvSpPr>
          <p:cNvPr id="6" name="Text Placeholder 5"/>
          <p:cNvSpPr>
            <a:spLocks noGrp="1"/>
          </p:cNvSpPr>
          <p:nvPr>
            <p:ph type="body" idx="1"/>
          </p:nvPr>
        </p:nvSpPr>
        <p:spPr/>
        <p:txBody>
          <a:bodyPr/>
          <a:lstStyle/>
          <a:p>
            <a:r>
              <a:rPr lang="en-US" dirty="0"/>
              <a:t>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56</a:t>
            </a:fld>
            <a:endParaRPr lang="en-US"/>
          </a:p>
        </p:txBody>
      </p:sp>
    </p:spTree>
    <p:extLst>
      <p:ext uri="{BB962C8B-B14F-4D97-AF65-F5344CB8AC3E}">
        <p14:creationId xmlns:p14="http://schemas.microsoft.com/office/powerpoint/2010/main" val="357886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 real Fact</a:t>
            </a:r>
            <a:br>
              <a:rPr lang="en-US" sz="3600" b="1" dirty="0"/>
            </a:br>
            <a:r>
              <a:rPr lang="en-US" sz="2800" dirty="0"/>
              <a:t>[A study by </a:t>
            </a:r>
            <a:r>
              <a:rPr lang="en-US" sz="2800" i="1" dirty="0">
                <a:solidFill>
                  <a:srgbClr val="C00000"/>
                </a:solidFill>
              </a:rPr>
              <a:t>Microsoft</a:t>
            </a:r>
            <a:r>
              <a:rPr lang="en-US" sz="2800" dirty="0"/>
              <a:t> in 2008]   </a:t>
            </a:r>
            <a:endParaRPr lang="en-US"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sz="2400" dirty="0"/>
                  <a:t>If we run a CPU for </a:t>
                </a:r>
                <a:r>
                  <a:rPr lang="en-US" sz="2400" dirty="0">
                    <a:solidFill>
                      <a:srgbClr val="0070C0"/>
                    </a:solidFill>
                  </a:rPr>
                  <a:t>5</a:t>
                </a:r>
                <a:r>
                  <a:rPr lang="en-US" sz="2400" dirty="0"/>
                  <a:t> days, probability of its failure during this interval is </a:t>
                </a:r>
                <a:r>
                  <a:rPr lang="en-US" sz="2400" dirty="0">
                    <a:solidFill>
                      <a:srgbClr val="0070C0"/>
                    </a:solidFill>
                  </a:rPr>
                  <a:t>1</a:t>
                </a:r>
                <a:r>
                  <a:rPr lang="en-US" sz="2400" dirty="0"/>
                  <a:t>/</a:t>
                </a:r>
                <a:r>
                  <a:rPr lang="en-US" sz="2400" dirty="0">
                    <a:solidFill>
                      <a:srgbClr val="0070C0"/>
                    </a:solidFill>
                  </a:rPr>
                  <a:t>330</a:t>
                </a:r>
                <a:r>
                  <a:rPr lang="en-US" sz="2400" dirty="0"/>
                  <a:t>.  </a:t>
                </a:r>
              </a:p>
              <a:p>
                <a:pPr marL="0" indent="0">
                  <a:buNone/>
                </a:pPr>
                <a:endParaRPr lang="en-US" sz="2400" dirty="0"/>
              </a:p>
              <a:p>
                <a:pPr>
                  <a:buFont typeface="Wingdings"/>
                  <a:buChar char="è"/>
                </a:pPr>
                <a:r>
                  <a:rPr lang="en-US" sz="2400" b="1" dirty="0"/>
                  <a:t>Probability</a:t>
                </a:r>
                <a:r>
                  <a:rPr lang="en-US" sz="2400" dirty="0"/>
                  <a:t>[a CPU fails in one second] &gt; </a:t>
                </a:r>
                <a14:m>
                  <m:oMath xmlns:m="http://schemas.openxmlformats.org/officeDocument/2006/math">
                    <m:sSup>
                      <m:sSupPr>
                        <m:ctrlPr>
                          <a:rPr lang="en-US" sz="2400" b="1" i="1">
                            <a:solidFill>
                              <a:srgbClr val="0070C0"/>
                            </a:solidFill>
                            <a:latin typeface="Cambria Math" panose="02040503050406030204" pitchFamily="18" charset="0"/>
                          </a:rPr>
                        </m:ctrlPr>
                      </m:sSupPr>
                      <m:e>
                        <m:r>
                          <a:rPr lang="en-US" sz="2400" b="1">
                            <a:solidFill>
                              <a:srgbClr val="0070C0"/>
                            </a:solidFill>
                            <a:latin typeface="Cambria Math"/>
                          </a:rPr>
                          <m:t>𝟏𝟎</m:t>
                        </m:r>
                      </m:e>
                      <m:sup>
                        <m:r>
                          <a:rPr lang="en-US" sz="2400" b="1">
                            <a:solidFill>
                              <a:srgbClr val="0070C0"/>
                            </a:solidFill>
                            <a:latin typeface="Cambria Math"/>
                          </a:rPr>
                          <m:t>−</m:t>
                        </m:r>
                        <m:r>
                          <a:rPr lang="en-US" sz="2400" b="1" i="1">
                            <a:solidFill>
                              <a:srgbClr val="0070C0"/>
                            </a:solidFill>
                            <a:latin typeface="Cambria Math"/>
                          </a:rPr>
                          <m:t>𝟗</m:t>
                        </m:r>
                      </m:sup>
                    </m:sSup>
                  </m:oMath>
                </a14:m>
                <a:r>
                  <a:rPr lang="en-US" sz="2400" dirty="0"/>
                  <a:t>  </a:t>
                </a:r>
              </a:p>
              <a:p>
                <a:pPr>
                  <a:buFont typeface="Wingdings"/>
                  <a:buChar char="è"/>
                </a:pPr>
                <a:endParaRPr lang="en-US" sz="2400" dirty="0"/>
              </a:p>
              <a:p>
                <a:pPr marL="0" indent="0">
                  <a:buNone/>
                </a:pPr>
                <a:endParaRPr lang="en-US" sz="2400" dirty="0"/>
              </a:p>
              <a:p>
                <a:pPr marL="0" indent="0">
                  <a:buNone/>
                </a:pPr>
                <a:endParaRPr lang="en-US" sz="2400" dirty="0"/>
              </a:p>
              <a:p>
                <a:pPr marL="0" indent="0">
                  <a:buNone/>
                </a:pPr>
                <a:r>
                  <a:rPr lang="en-US" sz="2400" dirty="0"/>
                  <a:t>The reference of the study is:</a:t>
                </a:r>
              </a:p>
              <a:p>
                <a:pPr marL="0" indent="0">
                  <a:buNone/>
                </a:pPr>
                <a:r>
                  <a:rPr lang="en-US" sz="1800" dirty="0"/>
                  <a:t>E.B. Nightingale, J.P. Douceur, Vince </a:t>
                </a:r>
                <a:r>
                  <a:rPr lang="en-US" sz="1800" dirty="0" err="1"/>
                  <a:t>Orgovan</a:t>
                </a:r>
                <a:r>
                  <a:rPr lang="en-US" sz="1800" dirty="0"/>
                  <a:t>. </a:t>
                </a:r>
                <a:r>
                  <a:rPr lang="en-US" sz="1800" i="1" dirty="0"/>
                  <a:t>Cycles, Cells, and Platters: An Empirical Analysis of Hardware Failures on a Million PCs. </a:t>
                </a:r>
                <a:r>
                  <a:rPr lang="en-US" sz="1800" dirty="0"/>
                  <a:t>In Proceedings of </a:t>
                </a:r>
                <a:r>
                  <a:rPr lang="en-US" sz="1800" b="1" dirty="0" err="1"/>
                  <a:t>EuroSys</a:t>
                </a:r>
                <a:r>
                  <a:rPr lang="en-US" sz="1800" b="1" dirty="0"/>
                  <a:t> 2011</a:t>
                </a:r>
                <a:r>
                  <a:rPr lang="en-US" sz="1800" dirty="0"/>
                  <a:t>.</a:t>
                </a:r>
                <a:r>
                  <a:rPr lang="en-US" sz="1800" b="1" dirty="0"/>
                  <a:t> </a:t>
                </a:r>
                <a:r>
                  <a:rPr lang="en-US" sz="1800" dirty="0"/>
                  <a:t>(awarded “Best Paper”).   </a:t>
                </a:r>
                <a:r>
                  <a:rPr lang="en-US" sz="1800" u="sng" dirty="0"/>
                  <a:t>A copy is available on the course webpage as well.</a:t>
                </a:r>
                <a:endParaRPr lang="en-US" sz="2400" i="1" u="sng"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280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57</a:t>
            </a:fld>
            <a:endParaRPr lang="en-US"/>
          </a:p>
        </p:txBody>
      </p:sp>
      <p:sp>
        <p:nvSpPr>
          <p:cNvPr id="5" name="Down Ribbon 4"/>
          <p:cNvSpPr/>
          <p:nvPr/>
        </p:nvSpPr>
        <p:spPr>
          <a:xfrm>
            <a:off x="2895600" y="3352800"/>
            <a:ext cx="7086600" cy="1066800"/>
          </a:xfrm>
          <a:prstGeom prst="ribbon">
            <a:avLst>
              <a:gd name="adj1" fmla="val 16667"/>
              <a:gd name="adj2" fmla="val 75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Compare this probability with the failure (or exceeding the running time) probability of various  randomized algorithms mentioned earlier.</a:t>
            </a:r>
          </a:p>
        </p:txBody>
      </p:sp>
    </p:spTree>
    <p:extLst>
      <p:ext uri="{BB962C8B-B14F-4D97-AF65-F5344CB8AC3E}">
        <p14:creationId xmlns:p14="http://schemas.microsoft.com/office/powerpoint/2010/main" val="124829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a:t>The Quick Sort Problem</a:t>
            </a:r>
          </a:p>
        </p:txBody>
      </p:sp>
      <p:sp>
        <p:nvSpPr>
          <p:cNvPr id="19459" name="Content Placeholder 2"/>
          <p:cNvSpPr>
            <a:spLocks noGrp="1"/>
          </p:cNvSpPr>
          <p:nvPr>
            <p:ph idx="1"/>
          </p:nvPr>
        </p:nvSpPr>
        <p:spPr>
          <a:xfrm>
            <a:off x="1032680" y="1539379"/>
            <a:ext cx="10704395" cy="4389437"/>
          </a:xfrm>
        </p:spPr>
        <p:txBody>
          <a:bodyPr/>
          <a:lstStyle/>
          <a:p>
            <a:r>
              <a:rPr lang="en-US" altLang="en-US" dirty="0"/>
              <a:t>To sort a given set of numbers</a:t>
            </a:r>
          </a:p>
          <a:p>
            <a:pPr lvl="1"/>
            <a:r>
              <a:rPr lang="en-US" altLang="en-US" dirty="0"/>
              <a:t>In traditional quick sort algorithm, we pick a particular index element as pivot for splitting.</a:t>
            </a:r>
          </a:p>
          <a:p>
            <a:pPr lvl="2"/>
            <a:r>
              <a:rPr lang="en-US" altLang="en-US" dirty="0"/>
              <a:t>Worst Case: </a:t>
            </a:r>
            <a:r>
              <a:rPr lang="en-US" altLang="en-US" i="1" dirty="0"/>
              <a:t>O</a:t>
            </a:r>
            <a:r>
              <a:rPr lang="en-US" altLang="en-US" dirty="0"/>
              <a:t>(</a:t>
            </a:r>
            <a:r>
              <a:rPr lang="en-US" altLang="en-US" i="1" dirty="0"/>
              <a:t>n</a:t>
            </a:r>
            <a:r>
              <a:rPr lang="en-US" altLang="en-US" i="1" baseline="30000" dirty="0"/>
              <a:t>2</a:t>
            </a:r>
            <a:r>
              <a:rPr lang="en-US" altLang="en-US" baseline="-25000" dirty="0"/>
              <a:t> </a:t>
            </a:r>
            <a:r>
              <a:rPr lang="en-US" altLang="en-US" dirty="0"/>
              <a:t>)</a:t>
            </a:r>
          </a:p>
          <a:p>
            <a:pPr lvl="2"/>
            <a:r>
              <a:rPr lang="en-US" altLang="en-US" dirty="0"/>
              <a:t>Average Case: </a:t>
            </a:r>
            <a:r>
              <a:rPr lang="en-US" altLang="en-US" i="1" dirty="0"/>
              <a:t>O</a:t>
            </a:r>
            <a:r>
              <a:rPr lang="en-US" altLang="en-US" dirty="0"/>
              <a:t>(</a:t>
            </a:r>
            <a:r>
              <a:rPr lang="en-US" altLang="en-US" i="1" dirty="0"/>
              <a:t>n </a:t>
            </a:r>
            <a:r>
              <a:rPr lang="en-US" altLang="en-US" dirty="0"/>
              <a:t>log </a:t>
            </a:r>
            <a:r>
              <a:rPr lang="en-US" altLang="en-US" i="1" dirty="0"/>
              <a:t>n</a:t>
            </a:r>
            <a:r>
              <a:rPr lang="en-US" altLang="en-US" dirty="0"/>
              <a:t>)</a:t>
            </a:r>
          </a:p>
          <a:p>
            <a:pPr lvl="1"/>
            <a:r>
              <a:rPr lang="en-US" altLang="en-US" dirty="0"/>
              <a:t>A good pivot can be selected using median finding algorithm but the total complexity will again be </a:t>
            </a:r>
            <a:r>
              <a:rPr lang="en-US" altLang="en-US" i="1" dirty="0"/>
              <a:t>O</a:t>
            </a:r>
            <a:r>
              <a:rPr lang="en-US" altLang="en-US" dirty="0"/>
              <a:t>(</a:t>
            </a:r>
            <a:r>
              <a:rPr lang="en-US" altLang="en-US" i="1" dirty="0"/>
              <a:t>n</a:t>
            </a:r>
            <a:r>
              <a:rPr lang="en-US" altLang="en-US" i="1" baseline="30000" dirty="0"/>
              <a:t>2</a:t>
            </a:r>
            <a:r>
              <a:rPr lang="en-US" altLang="en-US" baseline="-25000" dirty="0"/>
              <a:t> </a:t>
            </a:r>
            <a:r>
              <a:rPr lang="en-US" altLang="en-US" dirty="0"/>
              <a:t>).</a:t>
            </a:r>
          </a:p>
          <a:p>
            <a:pPr lvl="1"/>
            <a:r>
              <a:rPr lang="en-US" altLang="en-US" dirty="0"/>
              <a:t>So, what if we pick a random element uniformly as pivot and do the partition. We will show that this takes expected </a:t>
            </a:r>
            <a:r>
              <a:rPr lang="en-US" altLang="en-US" i="1" dirty="0"/>
              <a:t>O</a:t>
            </a:r>
            <a:r>
              <a:rPr lang="en-US" altLang="en-US" dirty="0"/>
              <a:t>(</a:t>
            </a:r>
            <a:r>
              <a:rPr lang="en-US" altLang="en-US" i="1" dirty="0"/>
              <a:t>n </a:t>
            </a:r>
            <a:r>
              <a:rPr lang="en-US" altLang="en-US" dirty="0"/>
              <a:t>log </a:t>
            </a:r>
            <a:r>
              <a:rPr lang="en-US" altLang="en-US" i="1" dirty="0"/>
              <a:t>n</a:t>
            </a:r>
            <a:r>
              <a:rPr lang="en-US" altLang="en-US" dirty="0"/>
              <a:t>) time.</a:t>
            </a:r>
          </a:p>
          <a:p>
            <a:pPr lvl="1"/>
            <a:endParaRPr lang="en-US" altLang="en-US" dirty="0"/>
          </a:p>
        </p:txBody>
      </p:sp>
    </p:spTree>
    <p:extLst>
      <p:ext uri="{BB962C8B-B14F-4D97-AF65-F5344CB8AC3E}">
        <p14:creationId xmlns:p14="http://schemas.microsoft.com/office/powerpoint/2010/main" val="8194796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63D6-45B2-C856-FE8D-2340E9C0A4F6}"/>
              </a:ext>
            </a:extLst>
          </p:cNvPr>
          <p:cNvSpPr>
            <a:spLocks noGrp="1"/>
          </p:cNvSpPr>
          <p:nvPr>
            <p:ph type="title"/>
          </p:nvPr>
        </p:nvSpPr>
        <p:spPr>
          <a:xfrm>
            <a:off x="838200" y="365126"/>
            <a:ext cx="10515600" cy="638052"/>
          </a:xfrm>
        </p:spPr>
        <p:txBody>
          <a:bodyPr/>
          <a:lstStyle/>
          <a:p>
            <a:pPr algn="ctr"/>
            <a:r>
              <a:rPr lang="en-US" sz="3600" dirty="0">
                <a:solidFill>
                  <a:srgbClr val="FF0000"/>
                </a:solidFill>
              </a:rPr>
              <a:t>Rabin-Miller Primality Test</a:t>
            </a:r>
            <a:endParaRPr lang="en-IN" dirty="0">
              <a:solidFill>
                <a:srgbClr val="FF0000"/>
              </a:solidFill>
            </a:endParaRPr>
          </a:p>
        </p:txBody>
      </p:sp>
      <p:sp>
        <p:nvSpPr>
          <p:cNvPr id="3" name="Content Placeholder 2">
            <a:extLst>
              <a:ext uri="{FF2B5EF4-FFF2-40B4-BE49-F238E27FC236}">
                <a16:creationId xmlns:a16="http://schemas.microsoft.com/office/drawing/2014/main" id="{BBD5570A-C03C-C335-98BC-4ABA8AC5B5C1}"/>
              </a:ext>
            </a:extLst>
          </p:cNvPr>
          <p:cNvSpPr>
            <a:spLocks noGrp="1"/>
          </p:cNvSpPr>
          <p:nvPr>
            <p:ph idx="1"/>
          </p:nvPr>
        </p:nvSpPr>
        <p:spPr>
          <a:xfrm>
            <a:off x="634013" y="1150922"/>
            <a:ext cx="10515600" cy="4351338"/>
          </a:xfrm>
        </p:spPr>
        <p:txBody>
          <a:bodyPr>
            <a:normAutofit/>
          </a:bodyPr>
          <a:lstStyle/>
          <a:p>
            <a:pPr algn="just"/>
            <a:r>
              <a:rPr lang="en-US" sz="2100" dirty="0"/>
              <a:t>Miller Rabin is a fast approach to test primality of the large numbers. </a:t>
            </a:r>
          </a:p>
          <a:p>
            <a:pPr algn="just"/>
            <a:r>
              <a:rPr lang="en-US" sz="2100" dirty="0"/>
              <a:t>This algorithm is called a Rabin-miller primality test and this algorithm decides whether number is prime which is same to other tests including Fermat primality Test and </a:t>
            </a:r>
            <a:r>
              <a:rPr lang="en-US" sz="2100" dirty="0" err="1"/>
              <a:t>Solovay</a:t>
            </a:r>
            <a:r>
              <a:rPr lang="en-US" sz="2100" dirty="0"/>
              <a:t>-Strassen primality test.  </a:t>
            </a:r>
          </a:p>
          <a:p>
            <a:pPr algn="just"/>
            <a:r>
              <a:rPr lang="en-US" sz="2100" dirty="0"/>
              <a:t>This algorithm is most useful known primality testing algorithm and can be used in different software libraries that based on RSA encryption and best instance is OpenSSL.  </a:t>
            </a:r>
          </a:p>
          <a:p>
            <a:pPr algn="just"/>
            <a:r>
              <a:rPr lang="en-US" sz="2100" dirty="0"/>
              <a:t>Miller Rabin is associatively simple extension of </a:t>
            </a:r>
            <a:r>
              <a:rPr lang="en-US" sz="2100" dirty="0" err="1"/>
              <a:t>Fermats</a:t>
            </a:r>
            <a:r>
              <a:rPr lang="en-US" sz="2100" dirty="0"/>
              <a:t> little Theorem that enable us to test for primality with a much larger probability than </a:t>
            </a:r>
            <a:r>
              <a:rPr lang="en-US" sz="2100" dirty="0" err="1"/>
              <a:t>Fermats</a:t>
            </a:r>
            <a:r>
              <a:rPr lang="en-US" sz="2100" dirty="0"/>
              <a:t> little theorem.</a:t>
            </a:r>
            <a:endParaRPr lang="en-IN" sz="2100" dirty="0"/>
          </a:p>
        </p:txBody>
      </p:sp>
    </p:spTree>
    <p:extLst>
      <p:ext uri="{BB962C8B-B14F-4D97-AF65-F5344CB8AC3E}">
        <p14:creationId xmlns:p14="http://schemas.microsoft.com/office/powerpoint/2010/main" val="179441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A832-9174-49BB-B37C-B1F6A0F64F3D}"/>
              </a:ext>
            </a:extLst>
          </p:cNvPr>
          <p:cNvSpPr>
            <a:spLocks noGrp="1"/>
          </p:cNvSpPr>
          <p:nvPr>
            <p:ph type="title"/>
          </p:nvPr>
        </p:nvSpPr>
        <p:spPr/>
        <p:txBody>
          <a:bodyPr/>
          <a:lstStyle/>
          <a:p>
            <a:r>
              <a:rPr lang="en-US" dirty="0"/>
              <a:t>Two common types of algorithms</a:t>
            </a:r>
          </a:p>
        </p:txBody>
      </p:sp>
      <p:sp>
        <p:nvSpPr>
          <p:cNvPr id="3" name="Content Placeholder 2">
            <a:extLst>
              <a:ext uri="{FF2B5EF4-FFF2-40B4-BE49-F238E27FC236}">
                <a16:creationId xmlns:a16="http://schemas.microsoft.com/office/drawing/2014/main" id="{3EE038C2-0C51-4210-9B3E-DD75EB40F73D}"/>
              </a:ext>
            </a:extLst>
          </p:cNvPr>
          <p:cNvSpPr>
            <a:spLocks noGrp="1"/>
          </p:cNvSpPr>
          <p:nvPr>
            <p:ph idx="1"/>
          </p:nvPr>
        </p:nvSpPr>
        <p:spPr>
          <a:xfrm>
            <a:off x="838200" y="1690688"/>
            <a:ext cx="10515600" cy="4351338"/>
          </a:xfrm>
        </p:spPr>
        <p:txBody>
          <a:bodyPr>
            <a:normAutofit fontScale="92500" lnSpcReduction="20000"/>
          </a:bodyPr>
          <a:lstStyle/>
          <a:p>
            <a:pPr marL="0" indent="0">
              <a:buNone/>
            </a:pPr>
            <a:r>
              <a:rPr lang="en-US" dirty="0">
                <a:solidFill>
                  <a:srgbClr val="FF0000"/>
                </a:solidFill>
              </a:rPr>
              <a:t>Las Vegas Algorithm</a:t>
            </a:r>
          </a:p>
          <a:p>
            <a:r>
              <a:rPr lang="en-US" dirty="0"/>
              <a:t>Always tells you the right answer</a:t>
            </a:r>
          </a:p>
          <a:p>
            <a:r>
              <a:rPr lang="en-US" dirty="0"/>
              <a:t>Takes varying amounts of time.</a:t>
            </a:r>
          </a:p>
          <a:p>
            <a:pPr marL="0" indent="0">
              <a:buNone/>
            </a:pPr>
            <a:r>
              <a:rPr lang="en-US" dirty="0">
                <a:solidFill>
                  <a:srgbClr val="FF0000"/>
                </a:solidFill>
              </a:rPr>
              <a:t>Example: Randomized Quick Sort</a:t>
            </a:r>
          </a:p>
          <a:p>
            <a:endParaRPr lang="en-US" dirty="0"/>
          </a:p>
          <a:p>
            <a:pPr marL="0" indent="0">
              <a:buNone/>
            </a:pPr>
            <a:r>
              <a:rPr lang="en-US" dirty="0">
                <a:solidFill>
                  <a:srgbClr val="FF0000"/>
                </a:solidFill>
              </a:rPr>
              <a:t>Monte Carlo Algorithm</a:t>
            </a:r>
          </a:p>
          <a:p>
            <a:r>
              <a:rPr lang="en-US" dirty="0"/>
              <a:t>Usually tells you the right answer (Output may be incorrect with some probability)</a:t>
            </a:r>
          </a:p>
          <a:p>
            <a:r>
              <a:rPr lang="en-US" dirty="0"/>
              <a:t>Running time is deterministic.</a:t>
            </a:r>
          </a:p>
          <a:p>
            <a:pPr marL="0" indent="0">
              <a:buNone/>
            </a:pPr>
            <a:r>
              <a:rPr lang="en-US" dirty="0">
                <a:solidFill>
                  <a:srgbClr val="FF0000"/>
                </a:solidFill>
              </a:rPr>
              <a:t>Example: Randomized algorithm for approximate median</a:t>
            </a:r>
          </a:p>
          <a:p>
            <a:pPr marL="0" indent="0">
              <a:buNone/>
            </a:pPr>
            <a:r>
              <a:rPr lang="en-US" dirty="0"/>
              <a:t> </a:t>
            </a:r>
          </a:p>
        </p:txBody>
      </p:sp>
    </p:spTree>
    <p:extLst>
      <p:ext uri="{BB962C8B-B14F-4D97-AF65-F5344CB8AC3E}">
        <p14:creationId xmlns:p14="http://schemas.microsoft.com/office/powerpoint/2010/main" val="3768447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0B2D-875D-DAB3-5777-CB5B0470EE67}"/>
              </a:ext>
            </a:extLst>
          </p:cNvPr>
          <p:cNvSpPr>
            <a:spLocks noGrp="1"/>
          </p:cNvSpPr>
          <p:nvPr>
            <p:ph type="title"/>
          </p:nvPr>
        </p:nvSpPr>
        <p:spPr>
          <a:xfrm>
            <a:off x="838200" y="365125"/>
            <a:ext cx="10515600" cy="540397"/>
          </a:xfrm>
        </p:spPr>
        <p:txBody>
          <a:bodyPr>
            <a:normAutofit fontScale="90000"/>
          </a:bodyPr>
          <a:lstStyle/>
          <a:p>
            <a:r>
              <a:rPr lang="en-US" dirty="0">
                <a:solidFill>
                  <a:srgbClr val="FF0000"/>
                </a:solidFill>
              </a:rPr>
              <a:t>Miller-Rabin Algorithm</a:t>
            </a:r>
            <a:endParaRPr lang="en-IN"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23CD8D-1B27-A912-F196-ED3075934B4C}"/>
                  </a:ext>
                </a:extLst>
              </p:cNvPr>
              <p:cNvSpPr>
                <a:spLocks noGrp="1"/>
              </p:cNvSpPr>
              <p:nvPr>
                <p:ph idx="1"/>
              </p:nvPr>
            </p:nvSpPr>
            <p:spPr>
              <a:xfrm>
                <a:off x="838200" y="1159799"/>
                <a:ext cx="10515600" cy="4351338"/>
              </a:xfrm>
            </p:spPr>
            <p:txBody>
              <a:bodyPr>
                <a:normAutofit fontScale="62500" lnSpcReduction="20000"/>
              </a:bodyPr>
              <a:lstStyle/>
              <a:p>
                <a:pPr marL="0" indent="0">
                  <a:buNone/>
                </a:pPr>
                <a:r>
                  <a:rPr lang="en-US" dirty="0"/>
                  <a:t>Miller-Rabin-Test (n, a)     // n is the number; a is the base</a:t>
                </a:r>
              </a:p>
              <a:p>
                <a:pPr marL="0" indent="0">
                  <a:buNone/>
                </a:pPr>
                <a:r>
                  <a:rPr lang="en-US" dirty="0"/>
                  <a:t>{</a:t>
                </a:r>
              </a:p>
              <a:p>
                <a:pPr marL="0" indent="0">
                  <a:buNone/>
                </a:pPr>
                <a:r>
                  <a:rPr lang="en-US" dirty="0"/>
                  <a:t>   Find m and k such that n − 1 =  m 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endParaRPr lang="en-US" dirty="0"/>
              </a:p>
              <a:p>
                <a:pPr marL="0" indent="0">
                  <a:buNone/>
                </a:pPr>
                <a:r>
                  <a:rPr lang="en-US" dirty="0"/>
                  <a:t>   T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𝑚</m:t>
                        </m:r>
                      </m:sup>
                    </m:sSup>
                    <m:r>
                      <a:rPr lang="en-US" b="0" i="1" smtClean="0">
                        <a:latin typeface="Cambria Math" panose="02040503050406030204" pitchFamily="18" charset="0"/>
                      </a:rPr>
                      <m:t> </m:t>
                    </m:r>
                  </m:oMath>
                </a14:m>
                <a:r>
                  <a:rPr lang="en-US" dirty="0"/>
                  <a:t> mod n</a:t>
                </a:r>
              </a:p>
              <a:p>
                <a:pPr marL="0" indent="0">
                  <a:buNone/>
                </a:pPr>
                <a:r>
                  <a:rPr lang="en-US" dirty="0"/>
                  <a:t>   If (T = ±1)  return "a prime"</a:t>
                </a:r>
              </a:p>
              <a:p>
                <a:pPr marL="0" indent="0">
                  <a:buNone/>
                </a:pPr>
                <a:r>
                  <a:rPr lang="en-US" dirty="0"/>
                  <a:t>   for (</a:t>
                </a:r>
                <a:r>
                  <a:rPr lang="en-US" dirty="0" err="1"/>
                  <a:t>i</a:t>
                </a:r>
                <a:r>
                  <a:rPr lang="en-US" dirty="0"/>
                  <a:t> ← 1 to k − 1)       // k – 1 is the maximum number of steps</a:t>
                </a:r>
              </a:p>
              <a:p>
                <a:pPr marL="0" indent="0">
                  <a:buNone/>
                </a:pPr>
                <a:r>
                  <a:rPr lang="en-US" dirty="0"/>
                  <a:t>  {</a:t>
                </a:r>
              </a:p>
              <a:p>
                <a:pPr marL="0" indent="0">
                  <a:buNone/>
                </a:pPr>
                <a:r>
                  <a:rPr lang="en-US" dirty="0"/>
                  <a:t>      T ←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T</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mod n</a:t>
                </a:r>
              </a:p>
              <a:p>
                <a:pPr marL="0" indent="0">
                  <a:buNone/>
                </a:pPr>
                <a:r>
                  <a:rPr lang="en-US" dirty="0"/>
                  <a:t>      if (T = ±1) return "a composite"</a:t>
                </a:r>
              </a:p>
              <a:p>
                <a:pPr marL="0" indent="0">
                  <a:buNone/>
                </a:pPr>
                <a:r>
                  <a:rPr lang="en-US" dirty="0"/>
                  <a:t>      if (T = −1) return "a prime"</a:t>
                </a:r>
              </a:p>
              <a:p>
                <a:pPr marL="0" indent="0">
                  <a:buNone/>
                </a:pPr>
                <a:r>
                  <a:rPr lang="en-US" dirty="0"/>
                  <a:t>   }</a:t>
                </a:r>
              </a:p>
              <a:p>
                <a:pPr marL="0" indent="0">
                  <a:buNone/>
                </a:pPr>
                <a:r>
                  <a:rPr lang="en-US" dirty="0"/>
                  <a:t>   return "a composite"</a:t>
                </a:r>
              </a:p>
              <a:p>
                <a:pPr marL="0" indent="0">
                  <a:buNone/>
                </a:pPr>
                <a:r>
                  <a:rPr lang="en-US" dirty="0"/>
                  <a:t>}</a:t>
                </a:r>
                <a:endParaRPr lang="en-IN" dirty="0"/>
              </a:p>
            </p:txBody>
          </p:sp>
        </mc:Choice>
        <mc:Fallback xmlns="">
          <p:sp>
            <p:nvSpPr>
              <p:cNvPr id="3" name="Content Placeholder 2">
                <a:extLst>
                  <a:ext uri="{FF2B5EF4-FFF2-40B4-BE49-F238E27FC236}">
                    <a16:creationId xmlns:a16="http://schemas.microsoft.com/office/drawing/2014/main" id="{AB23CD8D-1B27-A912-F196-ED3075934B4C}"/>
                  </a:ext>
                </a:extLst>
              </p:cNvPr>
              <p:cNvSpPr>
                <a:spLocks noGrp="1" noRot="1" noChangeAspect="1" noMove="1" noResize="1" noEditPoints="1" noAdjustHandles="1" noChangeArrowheads="1" noChangeShapeType="1" noTextEdit="1"/>
              </p:cNvSpPr>
              <p:nvPr>
                <p:ph idx="1"/>
              </p:nvPr>
            </p:nvSpPr>
            <p:spPr>
              <a:xfrm>
                <a:off x="838200" y="1159799"/>
                <a:ext cx="10515600" cy="4351338"/>
              </a:xfrm>
              <a:blipFill>
                <a:blip r:embed="rId3"/>
                <a:stretch>
                  <a:fillRect l="-522" t="-2521"/>
                </a:stretch>
              </a:blipFill>
            </p:spPr>
            <p:txBody>
              <a:bodyPr/>
              <a:lstStyle/>
              <a:p>
                <a:r>
                  <a:rPr lang="en-IN">
                    <a:noFill/>
                  </a:rPr>
                  <a:t> </a:t>
                </a:r>
              </a:p>
            </p:txBody>
          </p:sp>
        </mc:Fallback>
      </mc:AlternateContent>
    </p:spTree>
    <p:extLst>
      <p:ext uri="{BB962C8B-B14F-4D97-AF65-F5344CB8AC3E}">
        <p14:creationId xmlns:p14="http://schemas.microsoft.com/office/powerpoint/2010/main" val="1482994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194B-1530-C57A-6977-EE881B4E666D}"/>
              </a:ext>
            </a:extLst>
          </p:cNvPr>
          <p:cNvSpPr>
            <a:spLocks noGrp="1"/>
          </p:cNvSpPr>
          <p:nvPr>
            <p:ph type="ctrTitle"/>
          </p:nvPr>
        </p:nvSpPr>
        <p:spPr/>
        <p:txBody>
          <a:bodyPr/>
          <a:lstStyle/>
          <a:p>
            <a:r>
              <a:rPr lang="en-US" dirty="0">
                <a:solidFill>
                  <a:srgbClr val="FF0000"/>
                </a:solidFill>
              </a:rPr>
              <a:t>Modular Exponentiation</a:t>
            </a:r>
          </a:p>
        </p:txBody>
      </p:sp>
      <p:sp>
        <p:nvSpPr>
          <p:cNvPr id="3" name="Subtitle 2">
            <a:extLst>
              <a:ext uri="{FF2B5EF4-FFF2-40B4-BE49-F238E27FC236}">
                <a16:creationId xmlns:a16="http://schemas.microsoft.com/office/drawing/2014/main" id="{47227CA8-3541-C1E5-ADAC-68926CD1E7A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15407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CC030-098F-334E-C297-96088D3F6E4E}"/>
              </a:ext>
            </a:extLst>
          </p:cNvPr>
          <p:cNvSpPr>
            <a:spLocks noGrp="1"/>
          </p:cNvSpPr>
          <p:nvPr>
            <p:ph type="title"/>
          </p:nvPr>
        </p:nvSpPr>
        <p:spPr/>
        <p:txBody>
          <a:bodyPr/>
          <a:lstStyle/>
          <a:p>
            <a:r>
              <a:rPr lang="en-US" dirty="0">
                <a:solidFill>
                  <a:srgbClr val="FF0000"/>
                </a:solidFill>
              </a:rPr>
              <a:t>Modular Exponentiation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E50B89-450B-E640-B84B-7CF6CBB4B5D6}"/>
                  </a:ext>
                </a:extLst>
              </p:cNvPr>
              <p:cNvSpPr>
                <a:spLocks noGrp="1"/>
              </p:cNvSpPr>
              <p:nvPr>
                <p:ph idx="1"/>
              </p:nvPr>
            </p:nvSpPr>
            <p:spPr>
              <a:xfrm>
                <a:off x="838200" y="1499054"/>
                <a:ext cx="10515600" cy="4351338"/>
              </a:xfrm>
            </p:spPr>
            <p:txBody>
              <a:bodyPr>
                <a:normAutofit/>
              </a:bodyPr>
              <a:lstStyle/>
              <a:p>
                <a14:m>
                  <m:oMath xmlns:m="http://schemas.openxmlformats.org/officeDocument/2006/math">
                    <m:sSup>
                      <m:sSupPr>
                        <m:ctrlPr>
                          <a:rPr lang="en-US" sz="2100" i="1" smtClean="0">
                            <a:latin typeface="Cambria Math" panose="02040503050406030204" pitchFamily="18" charset="0"/>
                          </a:rPr>
                        </m:ctrlPr>
                      </m:sSupPr>
                      <m:e>
                        <m:r>
                          <a:rPr lang="en-US" sz="2100" b="0" i="1" smtClean="0">
                            <a:latin typeface="Cambria Math" panose="02040503050406030204" pitchFamily="18" charset="0"/>
                          </a:rPr>
                          <m:t>𝑎</m:t>
                        </m:r>
                      </m:e>
                      <m:sup>
                        <m:r>
                          <a:rPr lang="en-US" sz="2100" b="0" i="1" smtClean="0">
                            <a:latin typeface="Cambria Math" panose="02040503050406030204" pitchFamily="18" charset="0"/>
                          </a:rPr>
                          <m:t>𝑏</m:t>
                        </m:r>
                      </m:sup>
                    </m:sSup>
                  </m:oMath>
                </a14:m>
                <a:r>
                  <a:rPr lang="en-US" sz="2100" dirty="0">
                    <a:latin typeface="Trebuchet MS" panose="020B0603020202020204" pitchFamily="34" charset="0"/>
                  </a:rPr>
                  <a:t> mod m or </a:t>
                </a:r>
                <a14:m>
                  <m:oMath xmlns:m="http://schemas.openxmlformats.org/officeDocument/2006/math">
                    <m:sSup>
                      <m:sSupPr>
                        <m:ctrlPr>
                          <a:rPr lang="en-US" sz="2100" i="1" smtClean="0">
                            <a:latin typeface="Cambria Math" panose="02040503050406030204" pitchFamily="18" charset="0"/>
                          </a:rPr>
                        </m:ctrlPr>
                      </m:sSupPr>
                      <m:e>
                        <m:r>
                          <a:rPr lang="en-US" sz="2100" b="0" i="1" smtClean="0">
                            <a:latin typeface="Cambria Math" panose="02040503050406030204" pitchFamily="18" charset="0"/>
                          </a:rPr>
                          <m:t>𝑎</m:t>
                        </m:r>
                      </m:e>
                      <m:sup>
                        <m:r>
                          <a:rPr lang="en-US" sz="2100" b="0" i="1" smtClean="0">
                            <a:latin typeface="Cambria Math" panose="02040503050406030204" pitchFamily="18" charset="0"/>
                          </a:rPr>
                          <m:t>𝑏</m:t>
                        </m:r>
                      </m:sup>
                    </m:sSup>
                  </m:oMath>
                </a14:m>
                <a:r>
                  <a:rPr lang="en-US" sz="2100" dirty="0">
                    <a:latin typeface="Trebuchet MS" panose="020B0603020202020204" pitchFamily="34" charset="0"/>
                  </a:rPr>
                  <a:t> (mod m) </a:t>
                </a:r>
              </a:p>
              <a:p>
                <a:r>
                  <a:rPr lang="en-US" sz="2100" dirty="0" err="1">
                    <a:latin typeface="Trebuchet MS" panose="020B0603020202020204" pitchFamily="34" charset="0"/>
                  </a:rPr>
                  <a:t>Eg</a:t>
                </a:r>
                <a:r>
                  <a:rPr lang="en-US" sz="2100" dirty="0">
                    <a:latin typeface="Trebuchet MS" panose="020B0603020202020204" pitchFamily="34" charset="0"/>
                  </a:rPr>
                  <a:t>: </a:t>
                </a:r>
                <a14:m>
                  <m:oMath xmlns:m="http://schemas.openxmlformats.org/officeDocument/2006/math">
                    <m:sSup>
                      <m:sSupPr>
                        <m:ctrlPr>
                          <a:rPr lang="en-US" sz="2100" i="1" smtClean="0">
                            <a:latin typeface="Cambria Math" panose="02040503050406030204" pitchFamily="18" charset="0"/>
                          </a:rPr>
                        </m:ctrlPr>
                      </m:sSupPr>
                      <m:e>
                        <m:r>
                          <a:rPr lang="en-US" sz="2100" b="0" i="1" smtClean="0">
                            <a:latin typeface="Cambria Math" panose="02040503050406030204" pitchFamily="18" charset="0"/>
                          </a:rPr>
                          <m:t>23</m:t>
                        </m:r>
                      </m:e>
                      <m:sup>
                        <m:r>
                          <a:rPr lang="en-US" sz="2100" b="0" i="1" smtClean="0">
                            <a:latin typeface="Cambria Math" panose="02040503050406030204" pitchFamily="18" charset="0"/>
                          </a:rPr>
                          <m:t>3</m:t>
                        </m:r>
                      </m:sup>
                    </m:sSup>
                  </m:oMath>
                </a14:m>
                <a:r>
                  <a:rPr lang="en-US" sz="2100" dirty="0">
                    <a:latin typeface="Trebuchet MS" panose="020B0603020202020204" pitchFamily="34" charset="0"/>
                  </a:rPr>
                  <a:t> (mod 30)  </a:t>
                </a:r>
              </a:p>
              <a:p>
                <a:endParaRPr lang="en-US" sz="2100" dirty="0">
                  <a:latin typeface="Trebuchet MS" panose="020B0603020202020204" pitchFamily="34" charset="0"/>
                </a:endParaRPr>
              </a:p>
            </p:txBody>
          </p:sp>
        </mc:Choice>
        <mc:Fallback xmlns="">
          <p:sp>
            <p:nvSpPr>
              <p:cNvPr id="3" name="Content Placeholder 2">
                <a:extLst>
                  <a:ext uri="{FF2B5EF4-FFF2-40B4-BE49-F238E27FC236}">
                    <a16:creationId xmlns:a16="http://schemas.microsoft.com/office/drawing/2014/main" id="{B7E50B89-450B-E640-B84B-7CF6CBB4B5D6}"/>
                  </a:ext>
                </a:extLst>
              </p:cNvPr>
              <p:cNvSpPr>
                <a:spLocks noGrp="1" noRot="1" noChangeAspect="1" noMove="1" noResize="1" noEditPoints="1" noAdjustHandles="1" noChangeArrowheads="1" noChangeShapeType="1" noTextEdit="1"/>
              </p:cNvSpPr>
              <p:nvPr>
                <p:ph idx="1"/>
              </p:nvPr>
            </p:nvSpPr>
            <p:spPr>
              <a:xfrm>
                <a:off x="838200" y="1499054"/>
                <a:ext cx="10515600" cy="4351338"/>
              </a:xfrm>
              <a:blipFill>
                <a:blip r:embed="rId2"/>
                <a:stretch>
                  <a:fillRect l="-580" t="-15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DE41535-18BA-D684-4804-442E60BEED75}"/>
              </a:ext>
            </a:extLst>
          </p:cNvPr>
          <p:cNvPicPr>
            <a:picLocks noChangeAspect="1"/>
          </p:cNvPicPr>
          <p:nvPr/>
        </p:nvPicPr>
        <p:blipFill>
          <a:blip r:embed="rId3"/>
          <a:stretch>
            <a:fillRect/>
          </a:stretch>
        </p:blipFill>
        <p:spPr>
          <a:xfrm>
            <a:off x="908665" y="2364338"/>
            <a:ext cx="6810375" cy="3752850"/>
          </a:xfrm>
          <a:prstGeom prst="rect">
            <a:avLst/>
          </a:prstGeom>
        </p:spPr>
      </p:pic>
    </p:spTree>
    <p:extLst>
      <p:ext uri="{BB962C8B-B14F-4D97-AF65-F5344CB8AC3E}">
        <p14:creationId xmlns:p14="http://schemas.microsoft.com/office/powerpoint/2010/main" val="1201160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D68711-BFD0-CD9A-4CE9-1D6B839927FA}"/>
              </a:ext>
            </a:extLst>
          </p:cNvPr>
          <p:cNvPicPr>
            <a:picLocks noGrp="1" noChangeAspect="1"/>
          </p:cNvPicPr>
          <p:nvPr>
            <p:ph idx="1"/>
          </p:nvPr>
        </p:nvPicPr>
        <p:blipFill>
          <a:blip r:embed="rId2"/>
          <a:stretch>
            <a:fillRect/>
          </a:stretch>
        </p:blipFill>
        <p:spPr>
          <a:xfrm>
            <a:off x="1446244" y="624583"/>
            <a:ext cx="7623111" cy="5156265"/>
          </a:xfrm>
        </p:spPr>
      </p:pic>
    </p:spTree>
    <p:extLst>
      <p:ext uri="{BB962C8B-B14F-4D97-AF65-F5344CB8AC3E}">
        <p14:creationId xmlns:p14="http://schemas.microsoft.com/office/powerpoint/2010/main" val="742149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3A1B4A-B218-7852-2884-AE6F7A795FFF}"/>
              </a:ext>
            </a:extLst>
          </p:cNvPr>
          <p:cNvPicPr>
            <a:picLocks noGrp="1" noChangeAspect="1"/>
          </p:cNvPicPr>
          <p:nvPr>
            <p:ph idx="1"/>
          </p:nvPr>
        </p:nvPicPr>
        <p:blipFill>
          <a:blip r:embed="rId2"/>
          <a:stretch>
            <a:fillRect/>
          </a:stretch>
        </p:blipFill>
        <p:spPr>
          <a:xfrm>
            <a:off x="1474238" y="902303"/>
            <a:ext cx="8780106" cy="4714726"/>
          </a:xfrm>
        </p:spPr>
      </p:pic>
    </p:spTree>
    <p:extLst>
      <p:ext uri="{BB962C8B-B14F-4D97-AF65-F5344CB8AC3E}">
        <p14:creationId xmlns:p14="http://schemas.microsoft.com/office/powerpoint/2010/main" val="2368037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68D053-3CE9-4AF8-9884-FFC64124A39E}"/>
              </a:ext>
            </a:extLst>
          </p:cNvPr>
          <p:cNvPicPr>
            <a:picLocks noGrp="1" noChangeAspect="1"/>
          </p:cNvPicPr>
          <p:nvPr>
            <p:ph idx="1"/>
          </p:nvPr>
        </p:nvPicPr>
        <p:blipFill>
          <a:blip r:embed="rId2"/>
          <a:stretch>
            <a:fillRect/>
          </a:stretch>
        </p:blipFill>
        <p:spPr>
          <a:xfrm>
            <a:off x="1163556" y="938035"/>
            <a:ext cx="9864887" cy="4124495"/>
          </a:xfrm>
        </p:spPr>
      </p:pic>
    </p:spTree>
    <p:extLst>
      <p:ext uri="{BB962C8B-B14F-4D97-AF65-F5344CB8AC3E}">
        <p14:creationId xmlns:p14="http://schemas.microsoft.com/office/powerpoint/2010/main" val="26340947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0E9-08E5-BB5C-C77D-8D8F98A74019}"/>
              </a:ext>
            </a:extLst>
          </p:cNvPr>
          <p:cNvSpPr>
            <a:spLocks noGrp="1"/>
          </p:cNvSpPr>
          <p:nvPr>
            <p:ph type="title"/>
          </p:nvPr>
        </p:nvSpPr>
        <p:spPr>
          <a:xfrm>
            <a:off x="1196164" y="375503"/>
            <a:ext cx="10515600" cy="707895"/>
          </a:xfrm>
        </p:spPr>
        <p:txBody>
          <a:bodyPr>
            <a:normAutofit fontScale="90000"/>
          </a:bodyPr>
          <a:lstStyle/>
          <a:p>
            <a:pPr algn="ctr"/>
            <a:r>
              <a:rPr lang="en-US" b="1" dirty="0">
                <a:solidFill>
                  <a:srgbClr val="FF0000"/>
                </a:solidFill>
              </a:rPr>
              <a:t>Testing for Primality (Miller-Rabin Test)</a:t>
            </a:r>
            <a:br>
              <a:rPr lang="en-US" b="1" dirty="0">
                <a:solidFill>
                  <a:srgbClr val="FF0000"/>
                </a:solidFill>
              </a:rPr>
            </a:br>
            <a:endParaRPr lang="en-US" dirty="0">
              <a:solidFill>
                <a:srgbClr val="FF0000"/>
              </a:solidFill>
            </a:endParaRPr>
          </a:p>
        </p:txBody>
      </p:sp>
      <p:pic>
        <p:nvPicPr>
          <p:cNvPr id="5" name="Content Placeholder 4">
            <a:extLst>
              <a:ext uri="{FF2B5EF4-FFF2-40B4-BE49-F238E27FC236}">
                <a16:creationId xmlns:a16="http://schemas.microsoft.com/office/drawing/2014/main" id="{92EAECFB-6929-48DE-B317-5AF795534175}"/>
              </a:ext>
            </a:extLst>
          </p:cNvPr>
          <p:cNvPicPr>
            <a:picLocks noGrp="1" noChangeAspect="1"/>
          </p:cNvPicPr>
          <p:nvPr>
            <p:ph idx="1"/>
          </p:nvPr>
        </p:nvPicPr>
        <p:blipFill>
          <a:blip r:embed="rId2"/>
          <a:stretch>
            <a:fillRect/>
          </a:stretch>
        </p:blipFill>
        <p:spPr>
          <a:xfrm>
            <a:off x="909810" y="1183516"/>
            <a:ext cx="10515600" cy="3362405"/>
          </a:xfrm>
        </p:spPr>
      </p:pic>
    </p:spTree>
    <p:extLst>
      <p:ext uri="{BB962C8B-B14F-4D97-AF65-F5344CB8AC3E}">
        <p14:creationId xmlns:p14="http://schemas.microsoft.com/office/powerpoint/2010/main" val="31547028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524EB9-720B-3225-9F5B-76916883F3DE}"/>
              </a:ext>
            </a:extLst>
          </p:cNvPr>
          <p:cNvPicPr>
            <a:picLocks noGrp="1" noChangeAspect="1"/>
          </p:cNvPicPr>
          <p:nvPr>
            <p:ph idx="1"/>
          </p:nvPr>
        </p:nvPicPr>
        <p:blipFill>
          <a:blip r:embed="rId2"/>
          <a:stretch>
            <a:fillRect/>
          </a:stretch>
        </p:blipFill>
        <p:spPr>
          <a:xfrm>
            <a:off x="1262062" y="2020094"/>
            <a:ext cx="9667875" cy="3962400"/>
          </a:xfrm>
        </p:spPr>
      </p:pic>
      <p:sp>
        <p:nvSpPr>
          <p:cNvPr id="6" name="Title 1">
            <a:extLst>
              <a:ext uri="{FF2B5EF4-FFF2-40B4-BE49-F238E27FC236}">
                <a16:creationId xmlns:a16="http://schemas.microsoft.com/office/drawing/2014/main" id="{86FDAF40-5D23-D4B4-3043-029D4BF9F427}"/>
              </a:ext>
            </a:extLst>
          </p:cNvPr>
          <p:cNvSpPr>
            <a:spLocks noGrp="1"/>
          </p:cNvSpPr>
          <p:nvPr>
            <p:ph type="title"/>
          </p:nvPr>
        </p:nvSpPr>
        <p:spPr>
          <a:xfrm>
            <a:off x="838200" y="365125"/>
            <a:ext cx="10515600" cy="1325563"/>
          </a:xfrm>
        </p:spPr>
        <p:txBody>
          <a:bodyPr>
            <a:normAutofit/>
          </a:bodyPr>
          <a:lstStyle/>
          <a:p>
            <a:pPr algn="ctr"/>
            <a:r>
              <a:rPr lang="en-US" b="1" dirty="0">
                <a:solidFill>
                  <a:srgbClr val="FF0000"/>
                </a:solidFill>
              </a:rPr>
              <a:t>Testing for Primality (Miller-Rabin Test)</a:t>
            </a:r>
            <a:br>
              <a:rPr lang="en-US" b="1"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86820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207ED5E-7D9E-A7CC-45D8-151DE5D61581}"/>
              </a:ext>
            </a:extLst>
          </p:cNvPr>
          <p:cNvPicPr>
            <a:picLocks noGrp="1" noChangeAspect="1"/>
          </p:cNvPicPr>
          <p:nvPr>
            <p:ph idx="1"/>
          </p:nvPr>
        </p:nvPicPr>
        <p:blipFill>
          <a:blip r:embed="rId2"/>
          <a:stretch>
            <a:fillRect/>
          </a:stretch>
        </p:blipFill>
        <p:spPr>
          <a:xfrm>
            <a:off x="959497" y="1469675"/>
            <a:ext cx="10515600" cy="3551680"/>
          </a:xfrm>
        </p:spPr>
      </p:pic>
      <p:sp>
        <p:nvSpPr>
          <p:cNvPr id="4" name="Title 1">
            <a:extLst>
              <a:ext uri="{FF2B5EF4-FFF2-40B4-BE49-F238E27FC236}">
                <a16:creationId xmlns:a16="http://schemas.microsoft.com/office/drawing/2014/main" id="{365C6345-D279-F388-D067-A950E6EFF198}"/>
              </a:ext>
            </a:extLst>
          </p:cNvPr>
          <p:cNvSpPr>
            <a:spLocks noGrp="1"/>
          </p:cNvSpPr>
          <p:nvPr>
            <p:ph type="title"/>
          </p:nvPr>
        </p:nvSpPr>
        <p:spPr>
          <a:xfrm>
            <a:off x="838200" y="365125"/>
            <a:ext cx="10515600" cy="1325563"/>
          </a:xfrm>
        </p:spPr>
        <p:txBody>
          <a:bodyPr>
            <a:normAutofit/>
          </a:bodyPr>
          <a:lstStyle/>
          <a:p>
            <a:pPr algn="ctr"/>
            <a:r>
              <a:rPr lang="en-US" b="1" dirty="0">
                <a:solidFill>
                  <a:srgbClr val="FF0000"/>
                </a:solidFill>
              </a:rPr>
              <a:t>Testing for Primality (Miller-Rabin Test)</a:t>
            </a:r>
            <a:br>
              <a:rPr lang="en-US" b="1"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9660503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0D4B-23B5-6AC4-79AA-B18D28938B64}"/>
              </a:ext>
            </a:extLst>
          </p:cNvPr>
          <p:cNvSpPr>
            <a:spLocks noGrp="1"/>
          </p:cNvSpPr>
          <p:nvPr>
            <p:ph type="title"/>
          </p:nvPr>
        </p:nvSpPr>
        <p:spPr>
          <a:xfrm>
            <a:off x="1332723" y="421109"/>
            <a:ext cx="10515600" cy="829193"/>
          </a:xfrm>
        </p:spPr>
        <p:txBody>
          <a:bodyPr>
            <a:normAutofit fontScale="90000"/>
          </a:bodyPr>
          <a:lstStyle/>
          <a:p>
            <a:r>
              <a:rPr lang="en-US" b="1" dirty="0">
                <a:solidFill>
                  <a:srgbClr val="FF0000"/>
                </a:solidFill>
              </a:rPr>
              <a:t>Testing for Primality (Miller-Rabin Test) – Example1</a:t>
            </a:r>
            <a:br>
              <a:rPr lang="en-US" b="1" dirty="0">
                <a:solidFill>
                  <a:srgbClr val="FF0000"/>
                </a:solidFill>
              </a:rPr>
            </a:br>
            <a:endParaRPr lang="en-US" dirty="0"/>
          </a:p>
        </p:txBody>
      </p:sp>
      <p:pic>
        <p:nvPicPr>
          <p:cNvPr id="5" name="Content Placeholder 4">
            <a:extLst>
              <a:ext uri="{FF2B5EF4-FFF2-40B4-BE49-F238E27FC236}">
                <a16:creationId xmlns:a16="http://schemas.microsoft.com/office/drawing/2014/main" id="{A936E0B1-DC18-1DF0-7883-AB94CC84D5FB}"/>
              </a:ext>
            </a:extLst>
          </p:cNvPr>
          <p:cNvPicPr>
            <a:picLocks noGrp="1" noChangeAspect="1"/>
          </p:cNvPicPr>
          <p:nvPr>
            <p:ph idx="1"/>
          </p:nvPr>
        </p:nvPicPr>
        <p:blipFill>
          <a:blip r:embed="rId2"/>
          <a:stretch>
            <a:fillRect/>
          </a:stretch>
        </p:blipFill>
        <p:spPr>
          <a:xfrm>
            <a:off x="1473931" y="1017036"/>
            <a:ext cx="7955341" cy="4823927"/>
          </a:xfrm>
        </p:spPr>
      </p:pic>
    </p:spTree>
    <p:extLst>
      <p:ext uri="{BB962C8B-B14F-4D97-AF65-F5344CB8AC3E}">
        <p14:creationId xmlns:p14="http://schemas.microsoft.com/office/powerpoint/2010/main" val="274869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3048"/>
          </a:xfrm>
        </p:spPr>
        <p:txBody>
          <a:bodyPr/>
          <a:lstStyle/>
          <a:p>
            <a:pPr algn="ctr"/>
            <a:r>
              <a:rPr lang="es-ES" dirty="0">
                <a:solidFill>
                  <a:srgbClr val="FF0000"/>
                </a:solidFill>
              </a:rPr>
              <a:t>Las Vegas vs Monte Carlo</a:t>
            </a:r>
            <a:endParaRPr lang="en-IN" dirty="0">
              <a:solidFill>
                <a:srgbClr val="FF0000"/>
              </a:solidFill>
            </a:endParaRPr>
          </a:p>
        </p:txBody>
      </p:sp>
      <p:sp>
        <p:nvSpPr>
          <p:cNvPr id="3" name="Content Placeholder 2"/>
          <p:cNvSpPr>
            <a:spLocks noGrp="1"/>
          </p:cNvSpPr>
          <p:nvPr>
            <p:ph idx="1"/>
          </p:nvPr>
        </p:nvSpPr>
        <p:spPr>
          <a:xfrm>
            <a:off x="578324" y="1542198"/>
            <a:ext cx="11035352" cy="4351338"/>
          </a:xfrm>
        </p:spPr>
        <p:txBody>
          <a:bodyPr>
            <a:noAutofit/>
          </a:bodyPr>
          <a:lstStyle/>
          <a:p>
            <a:pPr marL="0" indent="0" algn="just">
              <a:buNone/>
            </a:pPr>
            <a:r>
              <a:rPr lang="en-IN" sz="2100" dirty="0"/>
              <a:t>A </a:t>
            </a:r>
            <a:r>
              <a:rPr lang="en-IN" sz="2100" dirty="0">
                <a:solidFill>
                  <a:srgbClr val="FF0000"/>
                </a:solidFill>
              </a:rPr>
              <a:t>Las Vegas algorithm </a:t>
            </a:r>
            <a:r>
              <a:rPr lang="en-IN" sz="2100" dirty="0"/>
              <a:t>fails with some probability, but we can tell when it fails. In particular, we can run it again until it succeeds, which means that we can eventually succeed with probability 1 </a:t>
            </a:r>
            <a:r>
              <a:rPr lang="en-IN" sz="2100" dirty="0">
                <a:solidFill>
                  <a:srgbClr val="FF0000"/>
                </a:solidFill>
              </a:rPr>
              <a:t>(but with a potentially unbounded running time). </a:t>
            </a:r>
          </a:p>
          <a:p>
            <a:pPr marL="0" indent="0" algn="just">
              <a:buNone/>
            </a:pPr>
            <a:r>
              <a:rPr lang="en-IN" sz="2100" dirty="0"/>
              <a:t>Las Vegas algorithm runs for an unpredictable amount of time but always succeeds (we can convert such an algorithm back into one that runs in bounded time by declaring that it fails if it runs too long—a condition we can detect). </a:t>
            </a:r>
            <a:r>
              <a:rPr lang="en-IN" sz="2100" dirty="0" err="1">
                <a:solidFill>
                  <a:srgbClr val="FF0000"/>
                </a:solidFill>
              </a:rPr>
              <a:t>QuickSort</a:t>
            </a:r>
            <a:r>
              <a:rPr lang="en-IN" sz="2100" dirty="0">
                <a:solidFill>
                  <a:srgbClr val="FF0000"/>
                </a:solidFill>
              </a:rPr>
              <a:t> is an example of a Las Vegas algorithm</a:t>
            </a:r>
            <a:r>
              <a:rPr lang="en-IN" sz="2100" dirty="0"/>
              <a:t>.</a:t>
            </a:r>
          </a:p>
          <a:p>
            <a:pPr marL="0" indent="0" algn="just">
              <a:buNone/>
            </a:pPr>
            <a:r>
              <a:rPr lang="en-IN" sz="2100" dirty="0"/>
              <a:t>A </a:t>
            </a:r>
            <a:r>
              <a:rPr lang="en-IN" sz="2100" dirty="0">
                <a:solidFill>
                  <a:srgbClr val="FF0000"/>
                </a:solidFill>
              </a:rPr>
              <a:t>Monte Carlo algorithm </a:t>
            </a:r>
            <a:r>
              <a:rPr lang="en-IN" sz="2100" dirty="0"/>
              <a:t>fails with some probability, but we can’t tell when it fails. If the algorithm produces a yes/no answer and the failure probability is significantly less than 1/2, we can reduce the probability of failure by running it many times and taking a majority of the answers. </a:t>
            </a:r>
            <a:r>
              <a:rPr lang="en-IN" sz="2100" dirty="0">
                <a:solidFill>
                  <a:srgbClr val="FF0000"/>
                </a:solidFill>
              </a:rPr>
              <a:t>The polynomial equality-testing algorithm in an example of a Monte Carlo algorithm.</a:t>
            </a:r>
          </a:p>
          <a:p>
            <a:endParaRPr lang="en-IN" sz="2100" dirty="0"/>
          </a:p>
        </p:txBody>
      </p:sp>
    </p:spTree>
    <p:extLst>
      <p:ext uri="{BB962C8B-B14F-4D97-AF65-F5344CB8AC3E}">
        <p14:creationId xmlns:p14="http://schemas.microsoft.com/office/powerpoint/2010/main" val="29483253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E5A995-184C-679D-F00B-830A1A2B221D}"/>
                  </a:ext>
                </a:extLst>
              </p:cNvPr>
              <p:cNvSpPr>
                <a:spLocks noGrp="1"/>
              </p:cNvSpPr>
              <p:nvPr>
                <p:ph idx="1"/>
              </p:nvPr>
            </p:nvSpPr>
            <p:spPr>
              <a:xfrm>
                <a:off x="1548414" y="1472552"/>
                <a:ext cx="9627585" cy="3401288"/>
              </a:xfrm>
            </p:spPr>
            <p:txBody>
              <a:bodyPr>
                <a:normAutofit/>
              </a:bodyPr>
              <a:lstStyle/>
              <a:p>
                <a:pPr marL="0" indent="0">
                  <a:buNone/>
                </a:pPr>
                <a:r>
                  <a:rPr lang="en-US" sz="2100" dirty="0">
                    <a:solidFill>
                      <a:srgbClr val="FF0000"/>
                    </a:solidFill>
                  </a:rPr>
                  <a:t>Solve </a:t>
                </a:r>
                <a14:m>
                  <m:oMath xmlns:m="http://schemas.openxmlformats.org/officeDocument/2006/math">
                    <m:sSup>
                      <m:sSupPr>
                        <m:ctrlPr>
                          <a:rPr lang="en-US" sz="2100" i="1" smtClean="0">
                            <a:solidFill>
                              <a:srgbClr val="FF0000"/>
                            </a:solidFill>
                            <a:latin typeface="Cambria Math" panose="02040503050406030204" pitchFamily="18" charset="0"/>
                          </a:rPr>
                        </m:ctrlPr>
                      </m:sSupPr>
                      <m:e>
                        <m:r>
                          <a:rPr lang="en-US" sz="2100" b="0" i="1" smtClean="0">
                            <a:solidFill>
                              <a:srgbClr val="FF0000"/>
                            </a:solidFill>
                            <a:latin typeface="Cambria Math" panose="02040503050406030204" pitchFamily="18" charset="0"/>
                          </a:rPr>
                          <m:t>2</m:t>
                        </m:r>
                      </m:e>
                      <m:sup>
                        <m:r>
                          <a:rPr lang="en-US" sz="2100" b="0" i="1" smtClean="0">
                            <a:solidFill>
                              <a:srgbClr val="FF0000"/>
                            </a:solidFill>
                            <a:latin typeface="Cambria Math" panose="02040503050406030204" pitchFamily="18" charset="0"/>
                          </a:rPr>
                          <m:t>35</m:t>
                        </m:r>
                      </m:sup>
                    </m:sSup>
                  </m:oMath>
                </a14:m>
                <a:r>
                  <a:rPr lang="en-US" sz="2100" dirty="0">
                    <a:solidFill>
                      <a:srgbClr val="FF0000"/>
                    </a:solidFill>
                  </a:rPr>
                  <a:t> (mod 561)</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m:t>
                        </m:r>
                      </m:sup>
                    </m:sSup>
                  </m:oMath>
                </a14:m>
                <a:r>
                  <a:rPr lang="en-US" sz="2100" dirty="0">
                    <a:solidFill>
                      <a:schemeClr val="tx1"/>
                    </a:solidFill>
                  </a:rPr>
                  <a:t> mod 561 = 2</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2</m:t>
                        </m:r>
                      </m:sup>
                    </m:sSup>
                  </m:oMath>
                </a14:m>
                <a:r>
                  <a:rPr lang="en-US" sz="2100" dirty="0">
                    <a:solidFill>
                      <a:schemeClr val="tx1"/>
                    </a:solidFill>
                  </a:rPr>
                  <a:t> mod 561 =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1 </m:t>
                        </m:r>
                      </m:sup>
                    </m:sSup>
                  </m:oMath>
                </a14:m>
                <a:r>
                  <a:rPr lang="en-US" sz="2100" dirty="0">
                    <a:solidFill>
                      <a:schemeClr val="tx1"/>
                    </a:solidFill>
                  </a:rPr>
                  <a:t> x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m:t>
                        </m:r>
                      </m:sup>
                    </m:sSup>
                  </m:oMath>
                </a14:m>
                <a:r>
                  <a:rPr lang="en-US" sz="2100" dirty="0">
                    <a:solidFill>
                      <a:schemeClr val="tx1"/>
                    </a:solidFill>
                  </a:rPr>
                  <a:t> = 4 mod 561 = 4</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4</m:t>
                        </m:r>
                      </m:sup>
                    </m:sSup>
                  </m:oMath>
                </a14:m>
                <a:r>
                  <a:rPr lang="en-US" sz="2100" dirty="0">
                    <a:solidFill>
                      <a:schemeClr val="tx1"/>
                    </a:solidFill>
                  </a:rPr>
                  <a:t> mod 561 =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2 </m:t>
                        </m:r>
                      </m:sup>
                    </m:sSup>
                  </m:oMath>
                </a14:m>
                <a:r>
                  <a:rPr lang="en-US" sz="2100" dirty="0">
                    <a:solidFill>
                      <a:schemeClr val="tx1"/>
                    </a:solidFill>
                  </a:rPr>
                  <a:t> x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2</m:t>
                        </m:r>
                      </m:sup>
                    </m:sSup>
                  </m:oMath>
                </a14:m>
                <a:r>
                  <a:rPr lang="en-US" sz="2100" dirty="0">
                    <a:solidFill>
                      <a:schemeClr val="tx1"/>
                    </a:solidFill>
                  </a:rPr>
                  <a:t> = 4 x 4 = 16 mod 561 = 16</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8</m:t>
                        </m:r>
                      </m:sup>
                    </m:sSup>
                  </m:oMath>
                </a14:m>
                <a:r>
                  <a:rPr lang="en-US" sz="2100" dirty="0">
                    <a:solidFill>
                      <a:schemeClr val="tx1"/>
                    </a:solidFill>
                  </a:rPr>
                  <a:t> mod 561 =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4 </m:t>
                        </m:r>
                      </m:sup>
                    </m:sSup>
                  </m:oMath>
                </a14:m>
                <a:r>
                  <a:rPr lang="en-US" sz="2100" dirty="0">
                    <a:solidFill>
                      <a:schemeClr val="tx1"/>
                    </a:solidFill>
                  </a:rPr>
                  <a:t> x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4</m:t>
                        </m:r>
                      </m:sup>
                    </m:sSup>
                  </m:oMath>
                </a14:m>
                <a:r>
                  <a:rPr lang="en-US" sz="2100" dirty="0">
                    <a:solidFill>
                      <a:schemeClr val="tx1"/>
                    </a:solidFill>
                  </a:rPr>
                  <a:t> = 16 x 16 = </a:t>
                </a:r>
                <a:r>
                  <a:rPr lang="en-US" sz="2100" dirty="0"/>
                  <a:t>25</a:t>
                </a:r>
                <a:r>
                  <a:rPr lang="en-US" sz="2100" dirty="0">
                    <a:solidFill>
                      <a:schemeClr val="tx1"/>
                    </a:solidFill>
                  </a:rPr>
                  <a:t>6 mod 561 = 256</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10</m:t>
                        </m:r>
                      </m:sup>
                    </m:sSup>
                  </m:oMath>
                </a14:m>
                <a:r>
                  <a:rPr lang="en-US" sz="2100" dirty="0">
                    <a:solidFill>
                      <a:schemeClr val="tx1"/>
                    </a:solidFill>
                  </a:rPr>
                  <a:t> mod 561 =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8 </m:t>
                        </m:r>
                      </m:sup>
                    </m:sSup>
                  </m:oMath>
                </a14:m>
                <a:r>
                  <a:rPr lang="en-US" sz="2100" dirty="0">
                    <a:solidFill>
                      <a:schemeClr val="tx1"/>
                    </a:solidFill>
                  </a:rPr>
                  <a:t> x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2</m:t>
                        </m:r>
                      </m:sup>
                    </m:sSup>
                  </m:oMath>
                </a14:m>
                <a:r>
                  <a:rPr lang="en-US" sz="2100" dirty="0">
                    <a:solidFill>
                      <a:schemeClr val="tx1"/>
                    </a:solidFill>
                  </a:rPr>
                  <a:t> = 256 x 4 = 1024 mod 561 = 463</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15</m:t>
                        </m:r>
                      </m:sup>
                    </m:sSup>
                  </m:oMath>
                </a14:m>
                <a:r>
                  <a:rPr lang="en-US" sz="2100" dirty="0">
                    <a:solidFill>
                      <a:schemeClr val="tx1"/>
                    </a:solidFill>
                  </a:rPr>
                  <a:t> mod 561 =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10 </m:t>
                        </m:r>
                      </m:sup>
                    </m:sSup>
                  </m:oMath>
                </a14:m>
                <a:r>
                  <a:rPr lang="en-US" sz="2100" dirty="0">
                    <a:solidFill>
                      <a:schemeClr val="tx1"/>
                    </a:solidFill>
                  </a:rPr>
                  <a:t> x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4 </m:t>
                        </m:r>
                      </m:sup>
                    </m:sSup>
                  </m:oMath>
                </a14:m>
                <a:r>
                  <a:rPr lang="en-US" sz="2100" dirty="0">
                    <a:solidFill>
                      <a:schemeClr val="tx1"/>
                    </a:solidFill>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r>
                          <a:rPr lang="en-US" sz="2100" i="1">
                            <a:latin typeface="Cambria Math" panose="02040503050406030204" pitchFamily="18" charset="0"/>
                          </a:rPr>
                          <m:t> </m:t>
                        </m:r>
                      </m:sup>
                    </m:sSup>
                    <m:r>
                      <a:rPr lang="en-US" sz="2100" i="1">
                        <a:latin typeface="Cambria Math" panose="02040503050406030204" pitchFamily="18" charset="0"/>
                      </a:rPr>
                      <m:t> </m:t>
                    </m:r>
                  </m:oMath>
                </a14:m>
                <a:r>
                  <a:rPr lang="en-US" sz="2100" dirty="0">
                    <a:solidFill>
                      <a:schemeClr val="tx1"/>
                    </a:solidFill>
                  </a:rPr>
                  <a:t>= 463 x 16 x 2 = 14816 mod 561 = 230</a:t>
                </a:r>
              </a:p>
              <a:p>
                <a:pPr marL="0" indent="0">
                  <a:buNone/>
                </a:pP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b="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35</m:t>
                        </m:r>
                      </m:sup>
                    </m:sSup>
                  </m:oMath>
                </a14:m>
                <a:r>
                  <a:rPr lang="en-US" sz="2100" dirty="0">
                    <a:solidFill>
                      <a:schemeClr val="tx1"/>
                    </a:solidFill>
                  </a:rPr>
                  <a:t> mod 561 =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15 </m:t>
                        </m:r>
                      </m:sup>
                    </m:sSup>
                  </m:oMath>
                </a14:m>
                <a:r>
                  <a:rPr lang="en-US" sz="2100" dirty="0">
                    <a:solidFill>
                      <a:schemeClr val="tx1"/>
                    </a:solidFill>
                  </a:rPr>
                  <a:t> x </a:t>
                </a:r>
                <a14:m>
                  <m:oMath xmlns:m="http://schemas.openxmlformats.org/officeDocument/2006/math">
                    <m:sSup>
                      <m:sSupPr>
                        <m:ctrlPr>
                          <a:rPr lang="en-US" sz="2100" i="1">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10 </m:t>
                        </m:r>
                      </m:sup>
                    </m:sSup>
                  </m:oMath>
                </a14:m>
                <a:r>
                  <a:rPr lang="en-US" sz="2100" dirty="0">
                    <a:solidFill>
                      <a:schemeClr val="tx1"/>
                    </a:solidFill>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10</m:t>
                        </m:r>
                        <m:r>
                          <a:rPr lang="en-US" sz="2100" i="1">
                            <a:latin typeface="Cambria Math" panose="02040503050406030204" pitchFamily="18" charset="0"/>
                          </a:rPr>
                          <m:t> </m:t>
                        </m:r>
                      </m:sup>
                    </m:sSup>
                    <m:r>
                      <a:rPr lang="en-US" sz="2100" i="1">
                        <a:latin typeface="Cambria Math" panose="02040503050406030204" pitchFamily="18" charset="0"/>
                      </a:rPr>
                      <m:t> </m:t>
                    </m:r>
                  </m:oMath>
                </a14:m>
                <a:r>
                  <a:rPr lang="en-US" sz="2100" dirty="0">
                    <a:solidFill>
                      <a:schemeClr val="tx1"/>
                    </a:solidFill>
                  </a:rPr>
                  <a:t>= 230 x 463 x 463 = </a:t>
                </a:r>
                <a:r>
                  <a:rPr lang="en-US" sz="2100" dirty="0"/>
                  <a:t>49304870 </a:t>
                </a:r>
                <a:r>
                  <a:rPr lang="en-US" sz="2100" dirty="0">
                    <a:solidFill>
                      <a:schemeClr val="tx1"/>
                    </a:solidFill>
                  </a:rPr>
                  <a:t>mod 561 = 263</a:t>
                </a:r>
              </a:p>
              <a:p>
                <a:pPr marL="0" indent="0">
                  <a:buNone/>
                </a:pPr>
                <a:endParaRPr lang="en-US" sz="2100" dirty="0">
                  <a:solidFill>
                    <a:schemeClr val="tx1"/>
                  </a:solidFill>
                </a:endParaRPr>
              </a:p>
              <a:p>
                <a:pPr marL="0" indent="0">
                  <a:buNone/>
                </a:pPr>
                <a:endParaRPr lang="en-US" sz="2100" dirty="0">
                  <a:solidFill>
                    <a:schemeClr val="tx1"/>
                  </a:solidFill>
                </a:endParaRPr>
              </a:p>
              <a:p>
                <a:pPr marL="0" indent="0">
                  <a:buNone/>
                </a:pPr>
                <a:endParaRPr lang="en-US" sz="2100" dirty="0">
                  <a:solidFill>
                    <a:schemeClr val="tx1"/>
                  </a:solidFill>
                </a:endParaRPr>
              </a:p>
              <a:p>
                <a:pPr marL="0" indent="0">
                  <a:buNone/>
                </a:pPr>
                <a:endParaRPr lang="en-US" sz="2100" dirty="0">
                  <a:solidFill>
                    <a:schemeClr val="tx1"/>
                  </a:solidFill>
                </a:endParaRPr>
              </a:p>
              <a:p>
                <a:pPr marL="0" indent="0">
                  <a:buNone/>
                </a:pPr>
                <a:endParaRPr lang="en-US" sz="2100" dirty="0">
                  <a:solidFill>
                    <a:schemeClr val="tx1"/>
                  </a:solidFill>
                </a:endParaRPr>
              </a:p>
              <a:p>
                <a:pPr marL="0" indent="0">
                  <a:buNone/>
                </a:pPr>
                <a:endParaRPr lang="en-US" sz="2100" dirty="0">
                  <a:solidFill>
                    <a:schemeClr val="tx1"/>
                  </a:solidFill>
                </a:endParaRPr>
              </a:p>
              <a:p>
                <a:endParaRPr lang="en-US" sz="2100" dirty="0"/>
              </a:p>
            </p:txBody>
          </p:sp>
        </mc:Choice>
        <mc:Fallback>
          <p:sp>
            <p:nvSpPr>
              <p:cNvPr id="3" name="Content Placeholder 2">
                <a:extLst>
                  <a:ext uri="{FF2B5EF4-FFF2-40B4-BE49-F238E27FC236}">
                    <a16:creationId xmlns:a16="http://schemas.microsoft.com/office/drawing/2014/main" id="{17E5A995-184C-679D-F00B-830A1A2B221D}"/>
                  </a:ext>
                </a:extLst>
              </p:cNvPr>
              <p:cNvSpPr>
                <a:spLocks noGrp="1" noRot="1" noChangeAspect="1" noMove="1" noResize="1" noEditPoints="1" noAdjustHandles="1" noChangeArrowheads="1" noChangeShapeType="1" noTextEdit="1"/>
              </p:cNvSpPr>
              <p:nvPr>
                <p:ph idx="1"/>
              </p:nvPr>
            </p:nvSpPr>
            <p:spPr>
              <a:xfrm>
                <a:off x="1548414" y="1472552"/>
                <a:ext cx="9627585" cy="3401288"/>
              </a:xfrm>
              <a:blipFill>
                <a:blip r:embed="rId2"/>
                <a:stretch>
                  <a:fillRect l="-760" t="-2151" b="-179"/>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100C2C7B-20D8-E00B-01F1-47FFE1309B78}"/>
              </a:ext>
            </a:extLst>
          </p:cNvPr>
          <p:cNvSpPr>
            <a:spLocks noGrp="1"/>
          </p:cNvSpPr>
          <p:nvPr>
            <p:ph type="title"/>
          </p:nvPr>
        </p:nvSpPr>
        <p:spPr>
          <a:xfrm>
            <a:off x="838200" y="365125"/>
            <a:ext cx="10515600" cy="606425"/>
          </a:xfrm>
        </p:spPr>
        <p:txBody>
          <a:bodyPr>
            <a:normAutofit/>
          </a:bodyPr>
          <a:lstStyle/>
          <a:p>
            <a:r>
              <a:rPr lang="en-US" b="1" dirty="0">
                <a:solidFill>
                  <a:srgbClr val="FF0000"/>
                </a:solidFill>
              </a:rPr>
              <a:t>Modular Exponentiation</a:t>
            </a:r>
            <a:endParaRPr lang="en-US" b="1" dirty="0"/>
          </a:p>
        </p:txBody>
      </p:sp>
    </p:spTree>
    <p:extLst>
      <p:ext uri="{BB962C8B-B14F-4D97-AF65-F5344CB8AC3E}">
        <p14:creationId xmlns:p14="http://schemas.microsoft.com/office/powerpoint/2010/main" val="2997742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31C5-5C2B-C4F8-B7B1-0A36962BE348}"/>
              </a:ext>
            </a:extLst>
          </p:cNvPr>
          <p:cNvSpPr>
            <a:spLocks noGrp="1"/>
          </p:cNvSpPr>
          <p:nvPr>
            <p:ph type="title"/>
          </p:nvPr>
        </p:nvSpPr>
        <p:spPr>
          <a:xfrm>
            <a:off x="459509" y="157019"/>
            <a:ext cx="10515600" cy="461818"/>
          </a:xfrm>
        </p:spPr>
        <p:txBody>
          <a:bodyPr>
            <a:normAutofit fontScale="90000"/>
          </a:bodyPr>
          <a:lstStyle/>
          <a:p>
            <a:r>
              <a:rPr lang="en-US" b="1" dirty="0">
                <a:solidFill>
                  <a:srgbClr val="FF0000"/>
                </a:solidFill>
              </a:rPr>
              <a:t>(Miller-Rabin Test) – Example1</a:t>
            </a:r>
            <a:endParaRPr lang="en-IN" dirty="0"/>
          </a:p>
        </p:txBody>
      </p:sp>
      <p:pic>
        <p:nvPicPr>
          <p:cNvPr id="5" name="Content Placeholder 4">
            <a:extLst>
              <a:ext uri="{FF2B5EF4-FFF2-40B4-BE49-F238E27FC236}">
                <a16:creationId xmlns:a16="http://schemas.microsoft.com/office/drawing/2014/main" id="{31119D35-E38C-20B5-046F-DE2168F8A70D}"/>
              </a:ext>
            </a:extLst>
          </p:cNvPr>
          <p:cNvPicPr>
            <a:picLocks noGrp="1" noChangeAspect="1"/>
          </p:cNvPicPr>
          <p:nvPr>
            <p:ph idx="1"/>
          </p:nvPr>
        </p:nvPicPr>
        <p:blipFill>
          <a:blip r:embed="rId2"/>
          <a:stretch>
            <a:fillRect/>
          </a:stretch>
        </p:blipFill>
        <p:spPr>
          <a:xfrm>
            <a:off x="985981" y="618837"/>
            <a:ext cx="9201727" cy="5965248"/>
          </a:xfrm>
        </p:spPr>
      </p:pic>
    </p:spTree>
    <p:extLst>
      <p:ext uri="{BB962C8B-B14F-4D97-AF65-F5344CB8AC3E}">
        <p14:creationId xmlns:p14="http://schemas.microsoft.com/office/powerpoint/2010/main" val="3646933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196937-2B45-0EE4-DB6B-C78CFB7910E0}"/>
              </a:ext>
            </a:extLst>
          </p:cNvPr>
          <p:cNvPicPr>
            <a:picLocks noGrp="1" noChangeAspect="1"/>
          </p:cNvPicPr>
          <p:nvPr>
            <p:ph idx="1"/>
          </p:nvPr>
        </p:nvPicPr>
        <p:blipFill>
          <a:blip r:embed="rId2"/>
          <a:stretch>
            <a:fillRect/>
          </a:stretch>
        </p:blipFill>
        <p:spPr>
          <a:xfrm>
            <a:off x="914400" y="1372394"/>
            <a:ext cx="9886950" cy="3867150"/>
          </a:xfrm>
        </p:spPr>
      </p:pic>
      <p:sp>
        <p:nvSpPr>
          <p:cNvPr id="4" name="Title 1">
            <a:extLst>
              <a:ext uri="{FF2B5EF4-FFF2-40B4-BE49-F238E27FC236}">
                <a16:creationId xmlns:a16="http://schemas.microsoft.com/office/drawing/2014/main" id="{7A658FA9-A991-F15E-1D3B-5FC948D23557}"/>
              </a:ext>
            </a:extLst>
          </p:cNvPr>
          <p:cNvSpPr>
            <a:spLocks noGrp="1"/>
          </p:cNvSpPr>
          <p:nvPr>
            <p:ph type="title"/>
          </p:nvPr>
        </p:nvSpPr>
        <p:spPr>
          <a:xfrm>
            <a:off x="838200" y="365125"/>
            <a:ext cx="10515600" cy="777875"/>
          </a:xfrm>
        </p:spPr>
        <p:txBody>
          <a:bodyPr>
            <a:normAutofit/>
          </a:bodyPr>
          <a:lstStyle/>
          <a:p>
            <a:r>
              <a:rPr lang="en-US" b="1" dirty="0">
                <a:solidFill>
                  <a:srgbClr val="FF0000"/>
                </a:solidFill>
              </a:rPr>
              <a:t>Modular Exponentiation</a:t>
            </a:r>
            <a:endParaRPr lang="en-US" b="1" dirty="0"/>
          </a:p>
        </p:txBody>
      </p:sp>
    </p:spTree>
    <p:extLst>
      <p:ext uri="{BB962C8B-B14F-4D97-AF65-F5344CB8AC3E}">
        <p14:creationId xmlns:p14="http://schemas.microsoft.com/office/powerpoint/2010/main" val="39466479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9094E0-2555-0EF7-E632-34F21B964FCC}"/>
              </a:ext>
            </a:extLst>
          </p:cNvPr>
          <p:cNvPicPr>
            <a:picLocks noGrp="1" noChangeAspect="1"/>
          </p:cNvPicPr>
          <p:nvPr>
            <p:ph idx="1"/>
          </p:nvPr>
        </p:nvPicPr>
        <p:blipFill>
          <a:blip r:embed="rId2"/>
          <a:stretch>
            <a:fillRect/>
          </a:stretch>
        </p:blipFill>
        <p:spPr>
          <a:xfrm>
            <a:off x="2074277" y="1473054"/>
            <a:ext cx="8886825" cy="4162425"/>
          </a:xfrm>
        </p:spPr>
      </p:pic>
      <p:sp>
        <p:nvSpPr>
          <p:cNvPr id="4" name="Title 1">
            <a:extLst>
              <a:ext uri="{FF2B5EF4-FFF2-40B4-BE49-F238E27FC236}">
                <a16:creationId xmlns:a16="http://schemas.microsoft.com/office/drawing/2014/main" id="{B3FBAD17-7DF9-83E4-CCB0-277C8E974E70}"/>
              </a:ext>
            </a:extLst>
          </p:cNvPr>
          <p:cNvSpPr>
            <a:spLocks noGrp="1"/>
          </p:cNvSpPr>
          <p:nvPr>
            <p:ph type="title"/>
          </p:nvPr>
        </p:nvSpPr>
        <p:spPr>
          <a:xfrm>
            <a:off x="838200" y="365125"/>
            <a:ext cx="10515600" cy="1325563"/>
          </a:xfrm>
        </p:spPr>
        <p:txBody>
          <a:bodyPr>
            <a:normAutofit/>
          </a:bodyPr>
          <a:lstStyle/>
          <a:p>
            <a:r>
              <a:rPr lang="en-US" b="1" dirty="0">
                <a:solidFill>
                  <a:srgbClr val="FF0000"/>
                </a:solidFill>
              </a:rPr>
              <a:t>Modular Exponentiation</a:t>
            </a:r>
            <a:endParaRPr lang="en-US" b="1" dirty="0"/>
          </a:p>
        </p:txBody>
      </p:sp>
    </p:spTree>
    <p:extLst>
      <p:ext uri="{BB962C8B-B14F-4D97-AF65-F5344CB8AC3E}">
        <p14:creationId xmlns:p14="http://schemas.microsoft.com/office/powerpoint/2010/main" val="9569266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92DB5E0-FE40-ACB1-17E2-CCA771839B24}"/>
              </a:ext>
            </a:extLst>
          </p:cNvPr>
          <p:cNvPicPr>
            <a:picLocks noGrp="1" noChangeAspect="1"/>
          </p:cNvPicPr>
          <p:nvPr>
            <p:ph idx="1"/>
          </p:nvPr>
        </p:nvPicPr>
        <p:blipFill>
          <a:blip r:embed="rId2"/>
          <a:stretch>
            <a:fillRect/>
          </a:stretch>
        </p:blipFill>
        <p:spPr>
          <a:xfrm>
            <a:off x="1456743" y="1361089"/>
            <a:ext cx="9278514" cy="4351338"/>
          </a:xfrm>
        </p:spPr>
      </p:pic>
      <p:sp>
        <p:nvSpPr>
          <p:cNvPr id="2" name="Title 1">
            <a:extLst>
              <a:ext uri="{FF2B5EF4-FFF2-40B4-BE49-F238E27FC236}">
                <a16:creationId xmlns:a16="http://schemas.microsoft.com/office/drawing/2014/main" id="{DD1A1BC6-E7AA-3690-976A-A5786B3D180A}"/>
              </a:ext>
            </a:extLst>
          </p:cNvPr>
          <p:cNvSpPr txBox="1">
            <a:spLocks/>
          </p:cNvSpPr>
          <p:nvPr/>
        </p:nvSpPr>
        <p:spPr>
          <a:xfrm>
            <a:off x="952500" y="2397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Modular Exponentiation</a:t>
            </a:r>
            <a:endParaRPr lang="en-US" b="1" dirty="0"/>
          </a:p>
        </p:txBody>
      </p:sp>
    </p:spTree>
    <p:extLst>
      <p:ext uri="{BB962C8B-B14F-4D97-AF65-F5344CB8AC3E}">
        <p14:creationId xmlns:p14="http://schemas.microsoft.com/office/powerpoint/2010/main" val="2736693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FF5BB3C-8C4C-5E69-7132-0439FA7E58EA}"/>
              </a:ext>
            </a:extLst>
          </p:cNvPr>
          <p:cNvPicPr>
            <a:picLocks noGrp="1" noChangeAspect="1"/>
          </p:cNvPicPr>
          <p:nvPr>
            <p:ph idx="1"/>
          </p:nvPr>
        </p:nvPicPr>
        <p:blipFill>
          <a:blip r:embed="rId2"/>
          <a:stretch>
            <a:fillRect/>
          </a:stretch>
        </p:blipFill>
        <p:spPr>
          <a:xfrm>
            <a:off x="2062208" y="1415672"/>
            <a:ext cx="7820025" cy="4828382"/>
          </a:xfrm>
        </p:spPr>
      </p:pic>
      <p:sp>
        <p:nvSpPr>
          <p:cNvPr id="4" name="Title 1">
            <a:extLst>
              <a:ext uri="{FF2B5EF4-FFF2-40B4-BE49-F238E27FC236}">
                <a16:creationId xmlns:a16="http://schemas.microsoft.com/office/drawing/2014/main" id="{53E61975-9250-808E-8E8D-547B90F4F1B9}"/>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Modular Exponentiation</a:t>
            </a:r>
            <a:endParaRPr lang="en-US" b="1" dirty="0"/>
          </a:p>
        </p:txBody>
      </p:sp>
    </p:spTree>
    <p:extLst>
      <p:ext uri="{BB962C8B-B14F-4D97-AF65-F5344CB8AC3E}">
        <p14:creationId xmlns:p14="http://schemas.microsoft.com/office/powerpoint/2010/main" val="35032508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ABC805A-1ADF-A0E5-73B5-926B87C3A30B}"/>
              </a:ext>
            </a:extLst>
          </p:cNvPr>
          <p:cNvPicPr>
            <a:picLocks noGrp="1" noChangeAspect="1"/>
          </p:cNvPicPr>
          <p:nvPr>
            <p:ph idx="1"/>
          </p:nvPr>
        </p:nvPicPr>
        <p:blipFill>
          <a:blip r:embed="rId2"/>
          <a:stretch>
            <a:fillRect/>
          </a:stretch>
        </p:blipFill>
        <p:spPr>
          <a:xfrm>
            <a:off x="838200" y="3339878"/>
            <a:ext cx="10515600" cy="1322832"/>
          </a:xfrm>
          <a:prstGeom prst="rect">
            <a:avLst/>
          </a:prstGeom>
        </p:spPr>
      </p:pic>
      <p:sp>
        <p:nvSpPr>
          <p:cNvPr id="3" name="Title 1">
            <a:extLst>
              <a:ext uri="{FF2B5EF4-FFF2-40B4-BE49-F238E27FC236}">
                <a16:creationId xmlns:a16="http://schemas.microsoft.com/office/drawing/2014/main" id="{2BF9885D-FF9A-CBF0-4B51-5C28DD56E477}"/>
              </a:ext>
            </a:extLst>
          </p:cNvPr>
          <p:cNvSpPr txBox="1">
            <a:spLocks/>
          </p:cNvSpPr>
          <p:nvPr/>
        </p:nvSpPr>
        <p:spPr>
          <a:xfrm>
            <a:off x="514350" y="2508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Testing for Primality (Miller-Rabin Test)</a:t>
            </a:r>
            <a:br>
              <a:rPr lang="en-US" b="1" dirty="0">
                <a:solidFill>
                  <a:srgbClr val="FF0000"/>
                </a:solidFill>
              </a:rPr>
            </a:br>
            <a:endParaRPr lang="en-US"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69DB7B0-1866-64AE-4B8E-531D87EF96F7}"/>
                  </a:ext>
                </a:extLst>
              </p:cNvPr>
              <p:cNvSpPr txBox="1">
                <a:spLocks/>
              </p:cNvSpPr>
              <p:nvPr/>
            </p:nvSpPr>
            <p:spPr>
              <a:xfrm>
                <a:off x="1031011" y="1136437"/>
                <a:ext cx="9073903" cy="45851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100" dirty="0">
                    <a:solidFill>
                      <a:srgbClr val="FF0000"/>
                    </a:solidFill>
                    <a:latin typeface="Trebuchet MS" panose="020B0603020202020204" pitchFamily="34" charset="0"/>
                  </a:rPr>
                  <a:t>Check if 61 is Prime?</a:t>
                </a:r>
              </a:p>
              <a:p>
                <a:pPr marL="0" indent="0">
                  <a:buFont typeface="Arial" panose="020B0604020202020204" pitchFamily="34" charset="0"/>
                  <a:buNone/>
                </a:pPr>
                <a:r>
                  <a:rPr lang="en-US" sz="2100" dirty="0">
                    <a:solidFill>
                      <a:schemeClr val="tx1"/>
                    </a:solidFill>
                    <a:latin typeface="Trebuchet MS" panose="020B0603020202020204" pitchFamily="34" charset="0"/>
                  </a:rPr>
                  <a:t>n-1 = </a:t>
                </a: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𝑘</m:t>
                        </m:r>
                        <m:r>
                          <a:rPr lang="en-US" sz="2100" i="1" smtClean="0">
                            <a:solidFill>
                              <a:schemeClr val="tx1"/>
                            </a:solidFill>
                            <a:latin typeface="Cambria Math" panose="02040503050406030204" pitchFamily="18" charset="0"/>
                          </a:rPr>
                          <m:t> </m:t>
                        </m:r>
                      </m:sup>
                    </m:sSup>
                  </m:oMath>
                </a14:m>
                <a:r>
                  <a:rPr lang="en-US" sz="2100" dirty="0">
                    <a:solidFill>
                      <a:schemeClr val="tx1"/>
                    </a:solidFill>
                    <a:latin typeface="Trebuchet MS" panose="020B0603020202020204" pitchFamily="34" charset="0"/>
                  </a:rPr>
                  <a:t>x m</a:t>
                </a:r>
              </a:p>
              <a:p>
                <a:pPr marL="0" indent="0">
                  <a:buFont typeface="Arial" panose="020B0604020202020204" pitchFamily="34" charset="0"/>
                  <a:buNone/>
                </a:pPr>
                <a:r>
                  <a:rPr lang="en-US" sz="2100" dirty="0">
                    <a:solidFill>
                      <a:schemeClr val="tx1"/>
                    </a:solidFill>
                    <a:latin typeface="Trebuchet MS" panose="020B0603020202020204" pitchFamily="34" charset="0"/>
                  </a:rPr>
                  <a:t>60= </a:t>
                </a: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i="1" smtClean="0">
                            <a:solidFill>
                              <a:schemeClr val="tx1"/>
                            </a:solidFill>
                            <a:latin typeface="Cambria Math" panose="02040503050406030204" pitchFamily="18" charset="0"/>
                          </a:rPr>
                          <m:t>2</m:t>
                        </m:r>
                      </m:e>
                      <m:sup>
                        <m:r>
                          <a:rPr lang="en-US" sz="2100" i="1" smtClean="0">
                            <a:solidFill>
                              <a:schemeClr val="tx1"/>
                            </a:solidFill>
                            <a:latin typeface="Cambria Math" panose="02040503050406030204" pitchFamily="18" charset="0"/>
                          </a:rPr>
                          <m:t>1</m:t>
                        </m:r>
                      </m:sup>
                    </m:sSup>
                  </m:oMath>
                </a14:m>
                <a:r>
                  <a:rPr lang="en-US" sz="2100" dirty="0">
                    <a:solidFill>
                      <a:schemeClr val="tx1"/>
                    </a:solidFill>
                    <a:latin typeface="Trebuchet MS" panose="020B0603020202020204" pitchFamily="34" charset="0"/>
                  </a:rPr>
                  <a:t> x 30</a:t>
                </a:r>
              </a:p>
              <a:p>
                <a:pPr marL="0" indent="0">
                  <a:buFont typeface="Arial" panose="020B0604020202020204" pitchFamily="34" charset="0"/>
                  <a:buNone/>
                </a:pPr>
                <a:r>
                  <a:rPr lang="en-US" sz="2100" dirty="0">
                    <a:latin typeface="Trebuchet MS" panose="020B0603020202020204" pitchFamily="34" charset="0"/>
                  </a:rPr>
                  <a:t>K=1, m=30</a:t>
                </a:r>
              </a:p>
              <a:p>
                <a:pPr marL="0" indent="0">
                  <a:buNone/>
                </a:pPr>
                <a14:m>
                  <m:oMath xmlns:m="http://schemas.openxmlformats.org/officeDocument/2006/math">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𝑏</m:t>
                        </m:r>
                      </m:e>
                      <m:sub>
                        <m:r>
                          <a:rPr lang="en-US" sz="2100" b="0" i="1" smtClean="0">
                            <a:latin typeface="Cambria Math" panose="02040503050406030204" pitchFamily="18" charset="0"/>
                          </a:rPr>
                          <m:t>0</m:t>
                        </m:r>
                      </m:sub>
                    </m:sSub>
                  </m:oMath>
                </a14:m>
                <a:r>
                  <a:rPr lang="en-US" sz="2100" dirty="0">
                    <a:latin typeface="Trebuchet MS" panose="020B0603020202020204" pitchFamily="34" charset="0"/>
                  </a:rPr>
                  <a:t>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30</m:t>
                        </m:r>
                      </m:sup>
                    </m:sSup>
                  </m:oMath>
                </a14:m>
                <a:r>
                  <a:rPr lang="en-US" sz="2100" dirty="0">
                    <a:latin typeface="Trebuchet MS" panose="020B0603020202020204" pitchFamily="34" charset="0"/>
                  </a:rPr>
                  <a:t> (mod 61) </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sup>
                    </m:sSup>
                    <m:r>
                      <a:rPr lang="en-US" sz="2100" b="0" i="1" smtClean="0">
                        <a:latin typeface="Cambria Math" panose="02040503050406030204" pitchFamily="18" charset="0"/>
                      </a:rPr>
                      <m:t> </m:t>
                    </m:r>
                  </m:oMath>
                </a14:m>
                <a:r>
                  <a:rPr lang="en-US" sz="2100" dirty="0">
                    <a:latin typeface="Trebuchet MS" panose="020B0603020202020204" pitchFamily="34" charset="0"/>
                  </a:rPr>
                  <a:t> (mod 61) = 2 (mod 61) =2</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2</m:t>
                        </m:r>
                      </m:sup>
                    </m:sSup>
                  </m:oMath>
                </a14:m>
                <a:r>
                  <a:rPr lang="en-US" sz="2100" dirty="0">
                    <a:latin typeface="Trebuchet MS" panose="020B0603020202020204" pitchFamily="34" charset="0"/>
                  </a:rPr>
                  <a:t> (mod 61) = 2x2=4 (mod 61)=4</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4</m:t>
                        </m:r>
                      </m:sup>
                    </m:sSup>
                  </m:oMath>
                </a14:m>
                <a:r>
                  <a:rPr lang="en-US" sz="2100" dirty="0">
                    <a:latin typeface="Trebuchet MS" panose="020B0603020202020204" pitchFamily="34" charset="0"/>
                  </a:rPr>
                  <a:t> (mod 61)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 4 x 4 = 16(mod 61) =16</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7</m:t>
                        </m:r>
                      </m:sup>
                    </m:sSup>
                  </m:oMath>
                </a14:m>
                <a:r>
                  <a:rPr lang="en-US" sz="2100" dirty="0">
                    <a:latin typeface="Trebuchet MS" panose="020B0603020202020204" pitchFamily="34" charset="0"/>
                  </a:rPr>
                  <a:t> (mod 61)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4</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1</m:t>
                        </m:r>
                      </m:sup>
                    </m:sSup>
                    <m:r>
                      <a:rPr lang="en-US" sz="2100" i="1">
                        <a:latin typeface="Cambria Math" panose="02040503050406030204" pitchFamily="18" charset="0"/>
                      </a:rPr>
                      <m:t> </m:t>
                    </m:r>
                  </m:oMath>
                </a14:m>
                <a:r>
                  <a:rPr lang="en-US" sz="2100" dirty="0">
                    <a:latin typeface="Trebuchet MS" panose="020B0603020202020204" pitchFamily="34" charset="0"/>
                  </a:rPr>
                  <a:t>= 16 x 4 x 2 = 128(mod 61) =6</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30</m:t>
                        </m:r>
                      </m:sup>
                    </m:sSup>
                  </m:oMath>
                </a14:m>
                <a:r>
                  <a:rPr lang="en-US" sz="2100" dirty="0">
                    <a:latin typeface="Trebuchet MS" panose="020B0603020202020204" pitchFamily="34" charset="0"/>
                  </a:rPr>
                  <a:t> (mod 61)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7</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7</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7</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7</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 6x6x6x6x4 =60(mod61)=-1</a:t>
                </a:r>
              </a:p>
              <a:p>
                <a:pPr marL="0" indent="0">
                  <a:buNone/>
                </a:pPr>
                <a:endParaRPr lang="en-US" sz="1100" dirty="0">
                  <a:latin typeface="Trebuchet MS" panose="020B0603020202020204" pitchFamily="34" charset="0"/>
                </a:endParaRPr>
              </a:p>
              <a:p>
                <a:pPr marL="0" indent="0">
                  <a:buNone/>
                </a:pPr>
                <a:r>
                  <a:rPr lang="en-US" sz="2100" b="1" dirty="0">
                    <a:latin typeface="Trebuchet MS" panose="020B0603020202020204" pitchFamily="34" charset="0"/>
                  </a:rPr>
                  <a:t>T=-1 , 61 is prime </a:t>
                </a:r>
              </a:p>
              <a:p>
                <a:pPr marL="0" indent="0">
                  <a:buNone/>
                </a:pPr>
                <a:endParaRPr lang="en-US" sz="2100" dirty="0">
                  <a:latin typeface="Trebuchet MS" panose="020B0603020202020204" pitchFamily="34" charset="0"/>
                </a:endParaRPr>
              </a:p>
              <a:p>
                <a:endParaRPr lang="en-US" sz="2100" dirty="0">
                  <a:latin typeface="Trebuchet MS" panose="020B0603020202020204" pitchFamily="34" charset="0"/>
                </a:endParaRPr>
              </a:p>
            </p:txBody>
          </p:sp>
        </mc:Choice>
        <mc:Fallback xmlns="">
          <p:sp>
            <p:nvSpPr>
              <p:cNvPr id="7" name="Content Placeholder 2">
                <a:extLst>
                  <a:ext uri="{FF2B5EF4-FFF2-40B4-BE49-F238E27FC236}">
                    <a16:creationId xmlns:a16="http://schemas.microsoft.com/office/drawing/2014/main" id="{E69DB7B0-1866-64AE-4B8E-531D87EF96F7}"/>
                  </a:ext>
                </a:extLst>
              </p:cNvPr>
              <p:cNvSpPr txBox="1">
                <a:spLocks noRot="1" noChangeAspect="1" noMove="1" noResize="1" noEditPoints="1" noAdjustHandles="1" noChangeArrowheads="1" noChangeShapeType="1" noTextEdit="1"/>
              </p:cNvSpPr>
              <p:nvPr/>
            </p:nvSpPr>
            <p:spPr>
              <a:xfrm>
                <a:off x="1031011" y="1136437"/>
                <a:ext cx="9073903" cy="4585125"/>
              </a:xfrm>
              <a:prstGeom prst="rect">
                <a:avLst/>
              </a:prstGeom>
              <a:blipFill>
                <a:blip r:embed="rId3"/>
                <a:stretch>
                  <a:fillRect l="-806" t="-1594" b="-7437"/>
                </a:stretch>
              </a:blipFill>
            </p:spPr>
            <p:txBody>
              <a:bodyPr/>
              <a:lstStyle/>
              <a:p>
                <a:r>
                  <a:rPr lang="en-US">
                    <a:noFill/>
                  </a:rPr>
                  <a:t> </a:t>
                </a:r>
              </a:p>
            </p:txBody>
          </p:sp>
        </mc:Fallback>
      </mc:AlternateContent>
    </p:spTree>
    <p:extLst>
      <p:ext uri="{BB962C8B-B14F-4D97-AF65-F5344CB8AC3E}">
        <p14:creationId xmlns:p14="http://schemas.microsoft.com/office/powerpoint/2010/main" val="5167687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CF94-805E-9C47-2028-464412A596DF}"/>
              </a:ext>
            </a:extLst>
          </p:cNvPr>
          <p:cNvSpPr>
            <a:spLocks noGrp="1"/>
          </p:cNvSpPr>
          <p:nvPr>
            <p:ph type="title"/>
          </p:nvPr>
        </p:nvSpPr>
        <p:spPr>
          <a:xfrm>
            <a:off x="305540" y="169817"/>
            <a:ext cx="10515600" cy="563855"/>
          </a:xfrm>
        </p:spPr>
        <p:txBody>
          <a:bodyPr>
            <a:normAutofit fontScale="90000"/>
          </a:bodyPr>
          <a:lstStyle/>
          <a:p>
            <a:r>
              <a:rPr lang="en-US" sz="4400" dirty="0">
                <a:solidFill>
                  <a:srgbClr val="FF0000"/>
                </a:solidFill>
                <a:latin typeface="Trebuchet MS" panose="020B0603020202020204" pitchFamily="34" charset="0"/>
              </a:rPr>
              <a:t>Check if 61 is Prime?</a:t>
            </a:r>
            <a:endParaRPr lang="en-US" dirty="0"/>
          </a:p>
        </p:txBody>
      </p:sp>
      <p:pic>
        <p:nvPicPr>
          <p:cNvPr id="5" name="Content Placeholder 4">
            <a:extLst>
              <a:ext uri="{FF2B5EF4-FFF2-40B4-BE49-F238E27FC236}">
                <a16:creationId xmlns:a16="http://schemas.microsoft.com/office/drawing/2014/main" id="{E390AB0E-7E47-8007-09C9-832D560F9876}"/>
              </a:ext>
            </a:extLst>
          </p:cNvPr>
          <p:cNvPicPr>
            <a:picLocks noGrp="1" noChangeAspect="1"/>
          </p:cNvPicPr>
          <p:nvPr>
            <p:ph idx="1"/>
          </p:nvPr>
        </p:nvPicPr>
        <p:blipFill>
          <a:blip r:embed="rId2"/>
          <a:stretch>
            <a:fillRect/>
          </a:stretch>
        </p:blipFill>
        <p:spPr>
          <a:xfrm>
            <a:off x="660647" y="928981"/>
            <a:ext cx="8813161" cy="5393128"/>
          </a:xfrm>
        </p:spPr>
      </p:pic>
    </p:spTree>
    <p:extLst>
      <p:ext uri="{BB962C8B-B14F-4D97-AF65-F5344CB8AC3E}">
        <p14:creationId xmlns:p14="http://schemas.microsoft.com/office/powerpoint/2010/main" val="24719900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ABC805A-1ADF-A0E5-73B5-926B87C3A30B}"/>
              </a:ext>
            </a:extLst>
          </p:cNvPr>
          <p:cNvPicPr>
            <a:picLocks noGrp="1" noChangeAspect="1"/>
          </p:cNvPicPr>
          <p:nvPr>
            <p:ph idx="1"/>
          </p:nvPr>
        </p:nvPicPr>
        <p:blipFill>
          <a:blip r:embed="rId2"/>
          <a:stretch>
            <a:fillRect/>
          </a:stretch>
        </p:blipFill>
        <p:spPr>
          <a:xfrm>
            <a:off x="838200" y="3339878"/>
            <a:ext cx="10515600" cy="1322832"/>
          </a:xfrm>
          <a:prstGeom prst="rect">
            <a:avLst/>
          </a:prstGeom>
        </p:spPr>
      </p:pic>
      <p:sp>
        <p:nvSpPr>
          <p:cNvPr id="5" name="Title 1">
            <a:extLst>
              <a:ext uri="{FF2B5EF4-FFF2-40B4-BE49-F238E27FC236}">
                <a16:creationId xmlns:a16="http://schemas.microsoft.com/office/drawing/2014/main" id="{EA0102C7-68EB-62C5-6208-7F7EE5B63904}"/>
              </a:ext>
            </a:extLst>
          </p:cNvPr>
          <p:cNvSpPr txBox="1">
            <a:spLocks noGrp="1"/>
          </p:cNvSpPr>
          <p:nvPr>
            <p:ph type="title"/>
          </p:nvPr>
        </p:nvSpPr>
        <p:spPr>
          <a:xfrm>
            <a:off x="838200" y="259640"/>
            <a:ext cx="10515600" cy="48389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Modular Exponentiation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6B3E80-7980-D684-2627-317A178D5D3D}"/>
                  </a:ext>
                </a:extLst>
              </p:cNvPr>
              <p:cNvSpPr txBox="1">
                <a:spLocks/>
              </p:cNvSpPr>
              <p:nvPr/>
            </p:nvSpPr>
            <p:spPr>
              <a:xfrm>
                <a:off x="838200" y="896394"/>
                <a:ext cx="10329909" cy="54955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100" dirty="0">
                    <a:solidFill>
                      <a:srgbClr val="FF0000"/>
                    </a:solidFill>
                    <a:latin typeface="Trebuchet MS" panose="020B0603020202020204" pitchFamily="34" charset="0"/>
                  </a:rPr>
                  <a:t>Check if 141 is Prime?</a:t>
                </a:r>
              </a:p>
              <a:p>
                <a:pPr marL="0" indent="0">
                  <a:buFont typeface="Arial" panose="020B0604020202020204" pitchFamily="34" charset="0"/>
                  <a:buNone/>
                </a:pPr>
                <a:r>
                  <a:rPr lang="en-US" sz="2100" dirty="0">
                    <a:solidFill>
                      <a:schemeClr val="tx1"/>
                    </a:solidFill>
                    <a:latin typeface="Trebuchet MS" panose="020B0603020202020204" pitchFamily="34" charset="0"/>
                  </a:rPr>
                  <a:t>n-1 = </a:t>
                </a: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𝑘</m:t>
                        </m:r>
                        <m:r>
                          <a:rPr lang="en-US" sz="2100" i="1" smtClean="0">
                            <a:solidFill>
                              <a:schemeClr val="tx1"/>
                            </a:solidFill>
                            <a:latin typeface="Cambria Math" panose="02040503050406030204" pitchFamily="18" charset="0"/>
                          </a:rPr>
                          <m:t> </m:t>
                        </m:r>
                      </m:sup>
                    </m:sSup>
                  </m:oMath>
                </a14:m>
                <a:r>
                  <a:rPr lang="en-US" sz="2100" dirty="0">
                    <a:solidFill>
                      <a:schemeClr val="tx1"/>
                    </a:solidFill>
                    <a:latin typeface="Trebuchet MS" panose="020B0603020202020204" pitchFamily="34" charset="0"/>
                  </a:rPr>
                  <a:t>x m</a:t>
                </a:r>
              </a:p>
              <a:p>
                <a:pPr marL="0" indent="0">
                  <a:buFont typeface="Arial" panose="020B0604020202020204" pitchFamily="34" charset="0"/>
                  <a:buNone/>
                </a:pPr>
                <a:r>
                  <a:rPr lang="en-US" sz="2100" dirty="0">
                    <a:solidFill>
                      <a:schemeClr val="tx1"/>
                    </a:solidFill>
                    <a:latin typeface="Trebuchet MS" panose="020B0603020202020204" pitchFamily="34" charset="0"/>
                  </a:rPr>
                  <a:t>140= </a:t>
                </a: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2</m:t>
                        </m:r>
                      </m:sup>
                    </m:sSup>
                  </m:oMath>
                </a14:m>
                <a:r>
                  <a:rPr lang="en-US" sz="2100" dirty="0">
                    <a:solidFill>
                      <a:schemeClr val="tx1"/>
                    </a:solidFill>
                    <a:latin typeface="Trebuchet MS" panose="020B0603020202020204" pitchFamily="34" charset="0"/>
                  </a:rPr>
                  <a:t> x 35</a:t>
                </a:r>
              </a:p>
              <a:p>
                <a:pPr marL="0" indent="0">
                  <a:buFont typeface="Arial" panose="020B0604020202020204" pitchFamily="34" charset="0"/>
                  <a:buNone/>
                </a:pPr>
                <a:r>
                  <a:rPr lang="en-US" sz="2100" i="1" dirty="0">
                    <a:latin typeface="Trebuchet MS" panose="020B0603020202020204" pitchFamily="34" charset="0"/>
                  </a:rPr>
                  <a:t>k=2, m=35</a:t>
                </a:r>
              </a:p>
              <a:p>
                <a:pPr marL="0" indent="0">
                  <a:buNone/>
                </a:pPr>
                <a14:m>
                  <m:oMath xmlns:m="http://schemas.openxmlformats.org/officeDocument/2006/math">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𝑏</m:t>
                        </m:r>
                      </m:e>
                      <m:sub>
                        <m:r>
                          <a:rPr lang="en-US" sz="2100" b="0" i="1" smtClean="0">
                            <a:latin typeface="Cambria Math" panose="02040503050406030204" pitchFamily="18" charset="0"/>
                          </a:rPr>
                          <m:t>0</m:t>
                        </m:r>
                      </m:sub>
                    </m:sSub>
                  </m:oMath>
                </a14:m>
                <a:r>
                  <a:rPr lang="en-US" sz="2100" dirty="0">
                    <a:latin typeface="Trebuchet MS" panose="020B0603020202020204" pitchFamily="34" charset="0"/>
                  </a:rPr>
                  <a:t>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35</m:t>
                        </m:r>
                      </m:sup>
                    </m:sSup>
                  </m:oMath>
                </a14:m>
                <a:r>
                  <a:rPr lang="en-US" sz="2100" dirty="0">
                    <a:latin typeface="Trebuchet MS" panose="020B0603020202020204" pitchFamily="34" charset="0"/>
                  </a:rPr>
                  <a:t> (mod 141) </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sup>
                    </m:sSup>
                    <m:r>
                      <a:rPr lang="en-US" sz="2100" b="0" i="1" smtClean="0">
                        <a:latin typeface="Cambria Math" panose="02040503050406030204" pitchFamily="18" charset="0"/>
                      </a:rPr>
                      <m:t> </m:t>
                    </m:r>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1</m:t>
                        </m:r>
                      </m:sup>
                    </m:sSup>
                  </m:oMath>
                </a14:m>
                <a:r>
                  <a:rPr lang="en-US" sz="2100" dirty="0">
                    <a:latin typeface="Trebuchet MS" panose="020B0603020202020204" pitchFamily="34" charset="0"/>
                  </a:rPr>
                  <a:t>(mod 141) =2</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2</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sup>
                    </m:sSup>
                  </m:oMath>
                </a14:m>
                <a:r>
                  <a:rPr lang="en-US" sz="2100" dirty="0">
                    <a:latin typeface="Trebuchet MS" panose="020B0603020202020204" pitchFamily="34" charset="0"/>
                  </a:rPr>
                  <a:t> =4(mod 141)=4</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4</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 4 x 4 = 16(mod 141) =16</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7</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4</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i="1">
                            <a:latin typeface="Cambria Math" panose="02040503050406030204" pitchFamily="18" charset="0"/>
                          </a:rPr>
                          <m:t>1</m:t>
                        </m:r>
                      </m:sup>
                    </m:sSup>
                    <m:r>
                      <a:rPr lang="en-US" sz="2100" i="1">
                        <a:latin typeface="Cambria Math" panose="02040503050406030204" pitchFamily="18" charset="0"/>
                      </a:rPr>
                      <m:t> </m:t>
                    </m:r>
                  </m:oMath>
                </a14:m>
                <a:r>
                  <a:rPr lang="en-US" sz="2100" dirty="0">
                    <a:latin typeface="Trebuchet MS" panose="020B0603020202020204" pitchFamily="34" charset="0"/>
                  </a:rPr>
                  <a:t>= 16 x 4 x 2 = 128(mod 141) =128</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10</m:t>
                        </m:r>
                      </m:sup>
                    </m:sSup>
                  </m:oMath>
                </a14:m>
                <a:r>
                  <a:rPr lang="en-US" sz="2100" dirty="0">
                    <a:latin typeface="Trebuchet MS" panose="020B0603020202020204" pitchFamily="34" charset="0"/>
                  </a:rPr>
                  <a:t> (mod 141)  = </a:t>
                </a: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7</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sup>
                    </m:sSup>
                  </m:oMath>
                </a14:m>
                <a:r>
                  <a:rPr lang="en-US" sz="2100" dirty="0">
                    <a:latin typeface="Trebuchet MS" panose="020B0603020202020204" pitchFamily="34" charset="0"/>
                  </a:rPr>
                  <a:t> = 128x4x2=1024(mod 141)=37</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35</m:t>
                        </m:r>
                      </m:sup>
                    </m:sSup>
                  </m:oMath>
                </a14:m>
                <a:r>
                  <a:rPr lang="en-US" sz="2100" dirty="0">
                    <a:latin typeface="Trebuchet MS" panose="020B0603020202020204" pitchFamily="34" charset="0"/>
                  </a:rPr>
                  <a:t> (mod 141)  = </a:t>
                </a: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10</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10</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10 </m:t>
                        </m:r>
                      </m:sup>
                    </m:sSup>
                    <m:r>
                      <m:rPr>
                        <m:sty m:val="p"/>
                      </m:rPr>
                      <a:rPr lang="en-US" sz="2100" b="0" i="0" smtClean="0">
                        <a:latin typeface="Cambria Math" panose="02040503050406030204" pitchFamily="18" charset="0"/>
                      </a:rPr>
                      <m:t>x</m:t>
                    </m:r>
                    <m:r>
                      <a:rPr lang="en-US" sz="2100" b="0" i="0" smtClean="0">
                        <a:latin typeface="Cambria Math" panose="02040503050406030204" pitchFamily="18" charset="0"/>
                      </a:rPr>
                      <m:t> </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4 </m:t>
                        </m:r>
                      </m:sup>
                    </m:sSup>
                    <m:r>
                      <m:rPr>
                        <m:sty m:val="p"/>
                      </m:rPr>
                      <a:rPr lang="en-US" sz="2100">
                        <a:latin typeface="Cambria Math" panose="02040503050406030204" pitchFamily="18" charset="0"/>
                      </a:rPr>
                      <m:t>x</m:t>
                    </m:r>
                    <m:r>
                      <a:rPr lang="en-US" sz="2100">
                        <a:latin typeface="Cambria Math" panose="02040503050406030204" pitchFamily="18" charset="0"/>
                      </a:rPr>
                      <m:t> </m:t>
                    </m:r>
                    <m:sSup>
                      <m:sSupPr>
                        <m:ctrlPr>
                          <a:rPr lang="en-US" sz="2100" i="1">
                            <a:latin typeface="Cambria Math" panose="02040503050406030204" pitchFamily="18" charset="0"/>
                          </a:rPr>
                        </m:ctrlPr>
                      </m:sSupPr>
                      <m:e>
                        <m:r>
                          <a:rPr lang="en-US" sz="2100" i="1">
                            <a:latin typeface="Cambria Math" panose="02040503050406030204" pitchFamily="18" charset="0"/>
                          </a:rPr>
                          <m:t>2</m:t>
                        </m:r>
                      </m:e>
                      <m:sup>
                        <m:r>
                          <a:rPr lang="en-US" sz="2100" b="0" i="1" smtClean="0">
                            <a:latin typeface="Cambria Math" panose="02040503050406030204" pitchFamily="18" charset="0"/>
                          </a:rPr>
                          <m:t>1</m:t>
                        </m:r>
                        <m:r>
                          <a:rPr lang="en-US" sz="2100" i="1">
                            <a:latin typeface="Cambria Math" panose="02040503050406030204" pitchFamily="18" charset="0"/>
                          </a:rPr>
                          <m:t> </m:t>
                        </m:r>
                      </m:sup>
                    </m:sSup>
                  </m:oMath>
                </a14:m>
                <a:r>
                  <a:rPr lang="en-US" sz="2100" dirty="0">
                    <a:latin typeface="Trebuchet MS" panose="020B0603020202020204" pitchFamily="34" charset="0"/>
                  </a:rPr>
                  <a:t> = 37x37x37x16x2= 1620896(mod 141)=101</a:t>
                </a:r>
              </a:p>
              <a:p>
                <a:pPr marL="0" indent="0">
                  <a:buNone/>
                </a:pPr>
                <a:endParaRPr lang="en-US" sz="2100" dirty="0">
                  <a:latin typeface="Trebuchet MS" panose="020B0603020202020204" pitchFamily="34" charset="0"/>
                </a:endParaRPr>
              </a:p>
              <a:p>
                <a:pPr marL="0" indent="0">
                  <a:buNone/>
                </a:pPr>
                <a:r>
                  <a:rPr lang="en-US" sz="2100" b="1" dirty="0">
                    <a:latin typeface="Trebuchet MS" panose="020B0603020202020204" pitchFamily="34" charset="0"/>
                  </a:rPr>
                  <a:t>T</a:t>
                </a:r>
                <a14:m>
                  <m:oMath xmlns:m="http://schemas.openxmlformats.org/officeDocument/2006/math">
                    <m:r>
                      <a:rPr lang="en-US" sz="2100" b="1" i="1" smtClean="0">
                        <a:latin typeface="Cambria Math" panose="02040503050406030204" pitchFamily="18" charset="0"/>
                      </a:rPr>
                      <m:t>≠</m:t>
                    </m:r>
                  </m:oMath>
                </a14:m>
                <a:r>
                  <a:rPr lang="en-US" sz="2100" b="1" dirty="0">
                    <a:latin typeface="Trebuchet MS" panose="020B0603020202020204" pitchFamily="34" charset="0"/>
                    <a:sym typeface="Symbol" panose="05050102010706020507" pitchFamily="18" charset="2"/>
                  </a:rPr>
                  <a:t></a:t>
                </a:r>
                <a:r>
                  <a:rPr lang="en-US" sz="2100" b="1" dirty="0">
                    <a:latin typeface="Trebuchet MS" panose="020B0603020202020204" pitchFamily="34" charset="0"/>
                  </a:rPr>
                  <a:t>1, Therefore 141 is not prime </a:t>
                </a:r>
              </a:p>
              <a:p>
                <a:pPr marL="0" indent="0">
                  <a:buNone/>
                </a:pPr>
                <a:endParaRPr lang="en-US" sz="2100" dirty="0">
                  <a:latin typeface="Trebuchet MS" panose="020B0603020202020204" pitchFamily="34" charset="0"/>
                </a:endParaRPr>
              </a:p>
              <a:p>
                <a:endParaRPr lang="en-US" sz="2100" dirty="0">
                  <a:latin typeface="Trebuchet MS" panose="020B0603020202020204" pitchFamily="34" charset="0"/>
                </a:endParaRPr>
              </a:p>
            </p:txBody>
          </p:sp>
        </mc:Choice>
        <mc:Fallback xmlns="">
          <p:sp>
            <p:nvSpPr>
              <p:cNvPr id="3" name="Content Placeholder 2">
                <a:extLst>
                  <a:ext uri="{FF2B5EF4-FFF2-40B4-BE49-F238E27FC236}">
                    <a16:creationId xmlns:a16="http://schemas.microsoft.com/office/drawing/2014/main" id="{316B3E80-7980-D684-2627-317A178D5D3D}"/>
                  </a:ext>
                </a:extLst>
              </p:cNvPr>
              <p:cNvSpPr txBox="1">
                <a:spLocks noRot="1" noChangeAspect="1" noMove="1" noResize="1" noEditPoints="1" noAdjustHandles="1" noChangeArrowheads="1" noChangeShapeType="1" noTextEdit="1"/>
              </p:cNvSpPr>
              <p:nvPr/>
            </p:nvSpPr>
            <p:spPr>
              <a:xfrm>
                <a:off x="838200" y="896394"/>
                <a:ext cx="10329909" cy="5495527"/>
              </a:xfrm>
              <a:prstGeom prst="rect">
                <a:avLst/>
              </a:prstGeom>
              <a:blipFill>
                <a:blip r:embed="rId3"/>
                <a:stretch>
                  <a:fillRect l="-708" t="-1330"/>
                </a:stretch>
              </a:blipFill>
            </p:spPr>
            <p:txBody>
              <a:bodyPr/>
              <a:lstStyle/>
              <a:p>
                <a:r>
                  <a:rPr lang="en-US">
                    <a:noFill/>
                  </a:rPr>
                  <a:t> </a:t>
                </a:r>
              </a:p>
            </p:txBody>
          </p:sp>
        </mc:Fallback>
      </mc:AlternateContent>
    </p:spTree>
    <p:extLst>
      <p:ext uri="{BB962C8B-B14F-4D97-AF65-F5344CB8AC3E}">
        <p14:creationId xmlns:p14="http://schemas.microsoft.com/office/powerpoint/2010/main" val="35321798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ABC805A-1ADF-A0E5-73B5-926B87C3A30B}"/>
              </a:ext>
            </a:extLst>
          </p:cNvPr>
          <p:cNvPicPr>
            <a:picLocks noGrp="1" noChangeAspect="1"/>
          </p:cNvPicPr>
          <p:nvPr>
            <p:ph idx="1"/>
          </p:nvPr>
        </p:nvPicPr>
        <p:blipFill>
          <a:blip r:embed="rId2"/>
          <a:stretch>
            <a:fillRect/>
          </a:stretch>
        </p:blipFill>
        <p:spPr>
          <a:xfrm>
            <a:off x="838200" y="3339878"/>
            <a:ext cx="10515600" cy="1322832"/>
          </a:xfrm>
          <a:prstGeom prst="rect">
            <a:avLst/>
          </a:prstGeom>
        </p:spPr>
      </p:pic>
      <p:sp>
        <p:nvSpPr>
          <p:cNvPr id="5" name="Title 1">
            <a:extLst>
              <a:ext uri="{FF2B5EF4-FFF2-40B4-BE49-F238E27FC236}">
                <a16:creationId xmlns:a16="http://schemas.microsoft.com/office/drawing/2014/main" id="{EA0102C7-68EB-62C5-6208-7F7EE5B63904}"/>
              </a:ext>
            </a:extLst>
          </p:cNvPr>
          <p:cNvSpPr txBox="1">
            <a:spLocks noGrp="1"/>
          </p:cNvSpPr>
          <p:nvPr>
            <p:ph type="title"/>
          </p:nvPr>
        </p:nvSpPr>
        <p:spPr>
          <a:xfrm>
            <a:off x="652509" y="135354"/>
            <a:ext cx="10515600" cy="34404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0000"/>
                </a:solidFill>
              </a:rPr>
              <a:t>Modular Exponentiation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6B3E80-7980-D684-2627-317A178D5D3D}"/>
                  </a:ext>
                </a:extLst>
              </p:cNvPr>
              <p:cNvSpPr txBox="1">
                <a:spLocks/>
              </p:cNvSpPr>
              <p:nvPr/>
            </p:nvSpPr>
            <p:spPr>
              <a:xfrm>
                <a:off x="571869" y="636502"/>
                <a:ext cx="10329909" cy="54067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100" dirty="0">
                    <a:solidFill>
                      <a:srgbClr val="FF0000"/>
                    </a:solidFill>
                    <a:latin typeface="Trebuchet MS" panose="020B0603020202020204" pitchFamily="34" charset="0"/>
                  </a:rPr>
                  <a:t>Check if 141 is Prime?</a:t>
                </a:r>
              </a:p>
              <a:p>
                <a:pPr marL="0" indent="0">
                  <a:buFont typeface="Arial" panose="020B0604020202020204" pitchFamily="34" charset="0"/>
                  <a:buNone/>
                </a:pPr>
                <a:r>
                  <a:rPr lang="en-US" sz="2100" dirty="0">
                    <a:solidFill>
                      <a:schemeClr val="tx1"/>
                    </a:solidFill>
                    <a:latin typeface="Trebuchet MS" panose="020B0603020202020204" pitchFamily="34" charset="0"/>
                  </a:rPr>
                  <a:t>n-1 = </a:t>
                </a: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i="1">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𝑘</m:t>
                        </m:r>
                        <m:r>
                          <a:rPr lang="en-US" sz="2100" i="1" smtClean="0">
                            <a:solidFill>
                              <a:schemeClr val="tx1"/>
                            </a:solidFill>
                            <a:latin typeface="Cambria Math" panose="02040503050406030204" pitchFamily="18" charset="0"/>
                          </a:rPr>
                          <m:t> </m:t>
                        </m:r>
                      </m:sup>
                    </m:sSup>
                  </m:oMath>
                </a14:m>
                <a:r>
                  <a:rPr lang="en-US" sz="2100" dirty="0">
                    <a:solidFill>
                      <a:schemeClr val="tx1"/>
                    </a:solidFill>
                    <a:latin typeface="Trebuchet MS" panose="020B0603020202020204" pitchFamily="34" charset="0"/>
                  </a:rPr>
                  <a:t>x m</a:t>
                </a:r>
              </a:p>
              <a:p>
                <a:pPr marL="0" indent="0">
                  <a:buFont typeface="Arial" panose="020B0604020202020204" pitchFamily="34" charset="0"/>
                  <a:buNone/>
                </a:pPr>
                <a:r>
                  <a:rPr lang="en-US" sz="2100" dirty="0">
                    <a:solidFill>
                      <a:schemeClr val="tx1"/>
                    </a:solidFill>
                    <a:latin typeface="Trebuchet MS" panose="020B0603020202020204" pitchFamily="34" charset="0"/>
                  </a:rPr>
                  <a:t>140= </a:t>
                </a:r>
                <a14:m>
                  <m:oMath xmlns:m="http://schemas.openxmlformats.org/officeDocument/2006/math">
                    <m:sSup>
                      <m:sSupPr>
                        <m:ctrlPr>
                          <a:rPr lang="en-US" sz="2100" i="1" smtClean="0">
                            <a:solidFill>
                              <a:schemeClr val="tx1"/>
                            </a:solidFill>
                            <a:latin typeface="Cambria Math" panose="02040503050406030204" pitchFamily="18" charset="0"/>
                          </a:rPr>
                        </m:ctrlPr>
                      </m:sSupPr>
                      <m:e>
                        <m:r>
                          <a:rPr lang="en-US" sz="2100" i="1" smtClean="0">
                            <a:solidFill>
                              <a:schemeClr val="tx1"/>
                            </a:solidFill>
                            <a:latin typeface="Cambria Math" panose="02040503050406030204" pitchFamily="18" charset="0"/>
                          </a:rPr>
                          <m:t>2</m:t>
                        </m:r>
                      </m:e>
                      <m:sup>
                        <m:r>
                          <a:rPr lang="en-US" sz="2100" b="0" i="1" smtClean="0">
                            <a:solidFill>
                              <a:schemeClr val="tx1"/>
                            </a:solidFill>
                            <a:latin typeface="Cambria Math" panose="02040503050406030204" pitchFamily="18" charset="0"/>
                          </a:rPr>
                          <m:t>2</m:t>
                        </m:r>
                      </m:sup>
                    </m:sSup>
                  </m:oMath>
                </a14:m>
                <a:r>
                  <a:rPr lang="en-US" sz="2100" dirty="0">
                    <a:solidFill>
                      <a:schemeClr val="tx1"/>
                    </a:solidFill>
                    <a:latin typeface="Trebuchet MS" panose="020B0603020202020204" pitchFamily="34" charset="0"/>
                  </a:rPr>
                  <a:t> x 35</a:t>
                </a:r>
              </a:p>
              <a:p>
                <a:pPr marL="0" indent="0">
                  <a:buFont typeface="Arial" panose="020B0604020202020204" pitchFamily="34" charset="0"/>
                  <a:buNone/>
                </a:pPr>
                <a:r>
                  <a:rPr lang="en-US" sz="2100" i="1" dirty="0">
                    <a:latin typeface="Trebuchet MS" panose="020B0603020202020204" pitchFamily="34" charset="0"/>
                  </a:rPr>
                  <a:t>k=2, m=35</a:t>
                </a:r>
              </a:p>
              <a:p>
                <a:pPr marL="0" indent="0">
                  <a:buNone/>
                </a:pPr>
                <a14:m>
                  <m:oMath xmlns:m="http://schemas.openxmlformats.org/officeDocument/2006/math">
                    <m:sSub>
                      <m:sSubPr>
                        <m:ctrlPr>
                          <a:rPr lang="en-US" sz="2100" i="1" smtClean="0">
                            <a:latin typeface="Cambria Math" panose="02040503050406030204" pitchFamily="18" charset="0"/>
                          </a:rPr>
                        </m:ctrlPr>
                      </m:sSubPr>
                      <m:e>
                        <m:r>
                          <a:rPr lang="en-US" sz="2100" b="0" i="1" smtClean="0">
                            <a:latin typeface="Cambria Math" panose="02040503050406030204" pitchFamily="18" charset="0"/>
                          </a:rPr>
                          <m:t>𝑏</m:t>
                        </m:r>
                      </m:e>
                      <m:sub>
                        <m:r>
                          <a:rPr lang="en-US" sz="2100" b="0" i="1" smtClean="0">
                            <a:latin typeface="Cambria Math" panose="02040503050406030204" pitchFamily="18" charset="0"/>
                          </a:rPr>
                          <m:t>0</m:t>
                        </m:r>
                      </m:sub>
                    </m:sSub>
                  </m:oMath>
                </a14:m>
                <a:r>
                  <a:rPr lang="en-US" sz="2100" dirty="0">
                    <a:latin typeface="Trebuchet MS" panose="020B0603020202020204" pitchFamily="34" charset="0"/>
                  </a:rPr>
                  <a:t> = </a:t>
                </a:r>
                <a14:m>
                  <m:oMath xmlns:m="http://schemas.openxmlformats.org/officeDocument/2006/math">
                    <m:sSup>
                      <m:sSupPr>
                        <m:ctrlPr>
                          <a:rPr lang="en-US" sz="2100" i="1">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35</m:t>
                        </m:r>
                      </m:sup>
                    </m:sSup>
                  </m:oMath>
                </a14:m>
                <a:r>
                  <a:rPr lang="en-US" sz="2100" dirty="0">
                    <a:latin typeface="Trebuchet MS" panose="020B0603020202020204" pitchFamily="34" charset="0"/>
                  </a:rPr>
                  <a:t> (mod 141)  </a:t>
                </a:r>
                <a:r>
                  <a:rPr lang="en-US" sz="2100" dirty="0">
                    <a:solidFill>
                      <a:srgbClr val="FF0000"/>
                    </a:solidFill>
                    <a:latin typeface="Trebuchet MS" panose="020B0603020202020204" pitchFamily="34" charset="0"/>
                  </a:rPr>
                  <a:t>[check with base as 7]</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1</m:t>
                        </m:r>
                      </m:sup>
                    </m:sSup>
                    <m:r>
                      <a:rPr lang="en-US" sz="2100" b="0" i="1" smtClean="0">
                        <a:latin typeface="Cambria Math" panose="02040503050406030204" pitchFamily="18" charset="0"/>
                      </a:rPr>
                      <m:t> </m:t>
                    </m:r>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b="0" i="1" smtClean="0">
                            <a:latin typeface="Cambria Math" panose="02040503050406030204" pitchFamily="18" charset="0"/>
                          </a:rPr>
                          <m:t>7</m:t>
                        </m:r>
                      </m:e>
                      <m:sup>
                        <m:r>
                          <a:rPr lang="en-US" sz="2100" i="1">
                            <a:latin typeface="Cambria Math" panose="02040503050406030204" pitchFamily="18" charset="0"/>
                          </a:rPr>
                          <m:t>1</m:t>
                        </m:r>
                      </m:sup>
                    </m:sSup>
                  </m:oMath>
                </a14:m>
                <a:r>
                  <a:rPr lang="en-US" sz="2100" dirty="0">
                    <a:latin typeface="Trebuchet MS" panose="020B0603020202020204" pitchFamily="34" charset="0"/>
                  </a:rPr>
                  <a:t>(mod 141) =7</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2</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1</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1</m:t>
                        </m:r>
                      </m:sup>
                    </m:sSup>
                  </m:oMath>
                </a14:m>
                <a:r>
                  <a:rPr lang="en-US" sz="2100" dirty="0">
                    <a:latin typeface="Trebuchet MS" panose="020B0603020202020204" pitchFamily="34" charset="0"/>
                  </a:rPr>
                  <a:t> =49(mod 141)=49</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4</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2</m:t>
                        </m:r>
                      </m:sup>
                    </m:sSup>
                  </m:oMath>
                </a14:m>
                <a:r>
                  <a:rPr lang="en-US" sz="2100" dirty="0">
                    <a:latin typeface="Trebuchet MS" panose="020B0603020202020204" pitchFamily="34" charset="0"/>
                  </a:rPr>
                  <a:t> = 2401(mod 141) =4</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b="0" i="1" smtClean="0">
                            <a:latin typeface="Cambria Math" panose="02040503050406030204" pitchFamily="18" charset="0"/>
                          </a:rPr>
                          <m:t>7</m:t>
                        </m:r>
                      </m:e>
                      <m:sup>
                        <m:r>
                          <a:rPr lang="en-US" sz="2100" b="0" i="1" smtClean="0">
                            <a:latin typeface="Cambria Math" panose="02040503050406030204" pitchFamily="18" charset="0"/>
                          </a:rPr>
                          <m:t>8</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4</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4</m:t>
                        </m:r>
                      </m:sup>
                    </m:sSup>
                    <m:r>
                      <a:rPr lang="en-US" sz="2100" i="1">
                        <a:latin typeface="Cambria Math" panose="02040503050406030204" pitchFamily="18" charset="0"/>
                      </a:rPr>
                      <m:t> </m:t>
                    </m:r>
                  </m:oMath>
                </a14:m>
                <a:r>
                  <a:rPr lang="en-US" sz="2100" dirty="0">
                    <a:latin typeface="Trebuchet MS" panose="020B0603020202020204" pitchFamily="34" charset="0"/>
                  </a:rPr>
                  <a:t>= 4x4=16(mod 141) =16</a:t>
                </a:r>
              </a:p>
              <a:p>
                <a:pPr marL="0" indent="0">
                  <a:buNone/>
                </a:pP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16</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8</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8</m:t>
                        </m:r>
                      </m:sup>
                    </m:sSup>
                    <m:r>
                      <a:rPr lang="en-US" sz="2100" i="1">
                        <a:latin typeface="Cambria Math" panose="02040503050406030204" pitchFamily="18" charset="0"/>
                      </a:rPr>
                      <m:t> </m:t>
                    </m:r>
                  </m:oMath>
                </a14:m>
                <a:r>
                  <a:rPr lang="en-US" sz="2100" dirty="0">
                    <a:latin typeface="Trebuchet MS" panose="020B0603020202020204" pitchFamily="34" charset="0"/>
                  </a:rPr>
                  <a:t>= 16x16=256(mod 141) =115</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32</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16</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16</m:t>
                        </m:r>
                      </m:sup>
                    </m:sSup>
                    <m:r>
                      <a:rPr lang="en-US" sz="2100" i="1">
                        <a:latin typeface="Cambria Math" panose="02040503050406030204" pitchFamily="18" charset="0"/>
                      </a:rPr>
                      <m:t> </m:t>
                    </m:r>
                  </m:oMath>
                </a14:m>
                <a:r>
                  <a:rPr lang="en-US" sz="2100" dirty="0">
                    <a:latin typeface="Trebuchet MS" panose="020B0603020202020204" pitchFamily="34" charset="0"/>
                  </a:rPr>
                  <a:t>= 115x115=13225(mod 141) =112</a:t>
                </a:r>
              </a:p>
              <a:p>
                <a:pPr marL="0" indent="0">
                  <a:buNone/>
                </a:pPr>
                <a14:m>
                  <m:oMath xmlns:m="http://schemas.openxmlformats.org/officeDocument/2006/math">
                    <m:sSup>
                      <m:sSupPr>
                        <m:ctrlPr>
                          <a:rPr lang="en-US" sz="2100" i="1" smtClean="0">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35</m:t>
                        </m:r>
                      </m:sup>
                    </m:sSup>
                  </m:oMath>
                </a14:m>
                <a:r>
                  <a:rPr lang="en-US" sz="2100" dirty="0">
                    <a:latin typeface="Trebuchet MS" panose="020B0603020202020204" pitchFamily="34" charset="0"/>
                  </a:rPr>
                  <a:t> (mod 141) =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32</m:t>
                        </m:r>
                      </m:sup>
                    </m:sSup>
                  </m:oMath>
                </a14:m>
                <a:r>
                  <a:rPr lang="en-US" sz="2100" dirty="0">
                    <a:latin typeface="Trebuchet MS" panose="020B0603020202020204" pitchFamily="34" charset="0"/>
                  </a:rPr>
                  <a:t> x </a:t>
                </a:r>
                <a14:m>
                  <m:oMath xmlns:m="http://schemas.openxmlformats.org/officeDocument/2006/math">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b="0" i="1" smtClean="0">
                            <a:latin typeface="Cambria Math" panose="02040503050406030204" pitchFamily="18" charset="0"/>
                          </a:rPr>
                          <m:t>2 </m:t>
                        </m:r>
                      </m:sup>
                    </m:sSup>
                    <m:r>
                      <m:rPr>
                        <m:sty m:val="p"/>
                      </m:rPr>
                      <a:rPr lang="en-US" sz="2100" b="0" i="0" smtClean="0">
                        <a:latin typeface="Cambria Math" panose="02040503050406030204" pitchFamily="18" charset="0"/>
                      </a:rPr>
                      <m:t>x</m:t>
                    </m:r>
                    <m:r>
                      <a:rPr lang="en-US" sz="2100" b="0" i="1" smtClean="0">
                        <a:latin typeface="Cambria Math" panose="02040503050406030204" pitchFamily="18" charset="0"/>
                      </a:rPr>
                      <m:t> </m:t>
                    </m:r>
                    <m:sSup>
                      <m:sSupPr>
                        <m:ctrlPr>
                          <a:rPr lang="en-US" sz="2100" i="1">
                            <a:latin typeface="Cambria Math" panose="02040503050406030204" pitchFamily="18" charset="0"/>
                          </a:rPr>
                        </m:ctrlPr>
                      </m:sSupPr>
                      <m:e>
                        <m:r>
                          <a:rPr lang="en-US" sz="2100" i="1">
                            <a:latin typeface="Cambria Math" panose="02040503050406030204" pitchFamily="18" charset="0"/>
                          </a:rPr>
                          <m:t>7</m:t>
                        </m:r>
                      </m:e>
                      <m:sup>
                        <m:r>
                          <a:rPr lang="en-US" sz="2100" i="1">
                            <a:latin typeface="Cambria Math" panose="02040503050406030204" pitchFamily="18" charset="0"/>
                          </a:rPr>
                          <m:t>1</m:t>
                        </m:r>
                      </m:sup>
                    </m:sSup>
                  </m:oMath>
                </a14:m>
                <a:r>
                  <a:rPr lang="en-US" sz="2100" dirty="0">
                    <a:latin typeface="Trebuchet MS" panose="020B0603020202020204" pitchFamily="34" charset="0"/>
                  </a:rPr>
                  <a:t>= 112x49x7=38416(mod 141) =64</a:t>
                </a:r>
              </a:p>
              <a:p>
                <a:pPr marL="0" indent="0">
                  <a:buNone/>
                </a:pPr>
                <a:endParaRPr lang="en-US" sz="2100" dirty="0">
                  <a:latin typeface="Trebuchet MS" panose="020B0603020202020204" pitchFamily="34" charset="0"/>
                </a:endParaRPr>
              </a:p>
              <a:p>
                <a:pPr marL="0" indent="0">
                  <a:buNone/>
                </a:pPr>
                <a:r>
                  <a:rPr lang="en-US" sz="2100" b="1" dirty="0">
                    <a:latin typeface="Trebuchet MS" panose="020B0603020202020204" pitchFamily="34" charset="0"/>
                  </a:rPr>
                  <a:t>T</a:t>
                </a:r>
                <a14:m>
                  <m:oMath xmlns:m="http://schemas.openxmlformats.org/officeDocument/2006/math">
                    <m:r>
                      <a:rPr lang="en-US" sz="2100" b="1" i="1" smtClean="0">
                        <a:latin typeface="Cambria Math" panose="02040503050406030204" pitchFamily="18" charset="0"/>
                      </a:rPr>
                      <m:t>≠</m:t>
                    </m:r>
                  </m:oMath>
                </a14:m>
                <a:r>
                  <a:rPr lang="en-US" sz="2100" b="1" dirty="0">
                    <a:latin typeface="Trebuchet MS" panose="020B0603020202020204" pitchFamily="34" charset="0"/>
                    <a:sym typeface="Symbol" panose="05050102010706020507" pitchFamily="18" charset="2"/>
                  </a:rPr>
                  <a:t></a:t>
                </a:r>
                <a:r>
                  <a:rPr lang="en-US" sz="2100" b="1" dirty="0">
                    <a:latin typeface="Trebuchet MS" panose="020B0603020202020204" pitchFamily="34" charset="0"/>
                  </a:rPr>
                  <a:t>1, Therefore 141 is not prime </a:t>
                </a:r>
              </a:p>
              <a:p>
                <a:pPr marL="0" indent="0">
                  <a:buNone/>
                </a:pPr>
                <a:endParaRPr lang="en-US" sz="2100" dirty="0">
                  <a:latin typeface="Trebuchet MS" panose="020B0603020202020204" pitchFamily="34" charset="0"/>
                </a:endParaRPr>
              </a:p>
              <a:p>
                <a:endParaRPr lang="en-US" sz="2100" dirty="0">
                  <a:latin typeface="Trebuchet MS" panose="020B0603020202020204" pitchFamily="34" charset="0"/>
                </a:endParaRPr>
              </a:p>
            </p:txBody>
          </p:sp>
        </mc:Choice>
        <mc:Fallback>
          <p:sp>
            <p:nvSpPr>
              <p:cNvPr id="3" name="Content Placeholder 2">
                <a:extLst>
                  <a:ext uri="{FF2B5EF4-FFF2-40B4-BE49-F238E27FC236}">
                    <a16:creationId xmlns:a16="http://schemas.microsoft.com/office/drawing/2014/main" id="{316B3E80-7980-D684-2627-317A178D5D3D}"/>
                  </a:ext>
                </a:extLst>
              </p:cNvPr>
              <p:cNvSpPr txBox="1">
                <a:spLocks noRot="1" noChangeAspect="1" noMove="1" noResize="1" noEditPoints="1" noAdjustHandles="1" noChangeArrowheads="1" noChangeShapeType="1" noTextEdit="1"/>
              </p:cNvSpPr>
              <p:nvPr/>
            </p:nvSpPr>
            <p:spPr>
              <a:xfrm>
                <a:off x="571869" y="636502"/>
                <a:ext cx="10329909" cy="5406751"/>
              </a:xfrm>
              <a:prstGeom prst="rect">
                <a:avLst/>
              </a:prstGeom>
              <a:blipFill>
                <a:blip r:embed="rId3"/>
                <a:stretch>
                  <a:fillRect l="-708" t="-1353" b="-9245"/>
                </a:stretch>
              </a:blipFill>
            </p:spPr>
            <p:txBody>
              <a:bodyPr/>
              <a:lstStyle/>
              <a:p>
                <a:r>
                  <a:rPr lang="en-IN">
                    <a:noFill/>
                  </a:rPr>
                  <a:t> </a:t>
                </a:r>
              </a:p>
            </p:txBody>
          </p:sp>
        </mc:Fallback>
      </mc:AlternateContent>
    </p:spTree>
    <p:extLst>
      <p:ext uri="{BB962C8B-B14F-4D97-AF65-F5344CB8AC3E}">
        <p14:creationId xmlns:p14="http://schemas.microsoft.com/office/powerpoint/2010/main" val="801184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Example 1: </a:t>
            </a:r>
            <a:r>
              <a:rPr lang="en-US" sz="3600" b="1" dirty="0">
                <a:solidFill>
                  <a:srgbClr val="0070C0"/>
                </a:solidFill>
              </a:rPr>
              <a:t>Sorting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t>Deterministic Algorithms: </a:t>
                </a:r>
              </a:p>
              <a:p>
                <a:r>
                  <a:rPr lang="en-US" sz="1800" dirty="0">
                    <a:solidFill>
                      <a:srgbClr val="002060"/>
                    </a:solidFill>
                  </a:rPr>
                  <a:t>Heap sort</a:t>
                </a:r>
              </a:p>
              <a:p>
                <a:r>
                  <a:rPr lang="en-US" sz="1800" dirty="0">
                    <a:solidFill>
                      <a:srgbClr val="002060"/>
                    </a:solidFill>
                  </a:rPr>
                  <a:t>Merge Sort</a:t>
                </a:r>
              </a:p>
              <a:p>
                <a:endParaRPr lang="en-US" sz="1800" dirty="0"/>
              </a:p>
              <a:p>
                <a:pPr marL="0" indent="0">
                  <a:buNone/>
                </a:pPr>
                <a:r>
                  <a:rPr lang="en-US" sz="2000" b="1" dirty="0"/>
                  <a:t>Randomized </a:t>
                </a:r>
                <a:r>
                  <a:rPr lang="en-US" sz="2000" b="1" dirty="0">
                    <a:solidFill>
                      <a:srgbClr val="C00000"/>
                    </a:solidFill>
                  </a:rPr>
                  <a:t>Las Vegas</a:t>
                </a:r>
                <a:r>
                  <a:rPr lang="en-US" sz="2000" b="1" dirty="0"/>
                  <a:t> algorithm:</a:t>
                </a:r>
              </a:p>
              <a:p>
                <a:r>
                  <a:rPr lang="en-US" sz="1800" dirty="0">
                    <a:solidFill>
                      <a:srgbClr val="002060"/>
                    </a:solidFill>
                  </a:rPr>
                  <a:t>Randomized Quick sort</a:t>
                </a:r>
              </a:p>
              <a:p>
                <a:pPr marL="0" indent="0">
                  <a:buNone/>
                </a:pPr>
                <a:endParaRPr lang="en-US" sz="2000" dirty="0"/>
              </a:p>
              <a:p>
                <a:pPr marL="0" indent="0">
                  <a:buNone/>
                </a:pPr>
                <a:r>
                  <a:rPr lang="en-US" sz="1800" dirty="0"/>
                  <a:t>Randomized Quick sort almost always </a:t>
                </a:r>
                <a:r>
                  <a:rPr lang="en-US" sz="1800" b="1" dirty="0"/>
                  <a:t>outperforms</a:t>
                </a:r>
                <a:r>
                  <a:rPr lang="en-US" sz="1800" dirty="0"/>
                  <a:t> heap sort and merge sort.</a:t>
                </a:r>
              </a:p>
              <a:p>
                <a:pPr marL="0" indent="0">
                  <a:buNone/>
                </a:pPr>
                <a:r>
                  <a:rPr lang="en-US" sz="1800" b="1" dirty="0"/>
                  <a:t>Probability</a:t>
                </a:r>
                <a:r>
                  <a:rPr lang="en-US" sz="1800" dirty="0"/>
                  <a:t>[running time of quick sort exceeds twice its expected time] &lt; </a:t>
                </a:r>
                <a14:m>
                  <m:oMath xmlns:m="http://schemas.openxmlformats.org/officeDocument/2006/math">
                    <m:sSup>
                      <m:sSupPr>
                        <m:ctrlPr>
                          <a:rPr lang="en-US" sz="1800" b="1" i="1">
                            <a:solidFill>
                              <a:srgbClr val="0070C0"/>
                            </a:solidFill>
                            <a:latin typeface="Cambria Math" panose="02040503050406030204" pitchFamily="18" charset="0"/>
                          </a:rPr>
                        </m:ctrlPr>
                      </m:sSupPr>
                      <m:e>
                        <m:r>
                          <a:rPr lang="en-US" sz="1800" b="1">
                            <a:solidFill>
                              <a:srgbClr val="0070C0"/>
                            </a:solidFill>
                            <a:latin typeface="Cambria Math"/>
                          </a:rPr>
                          <m:t>𝐧</m:t>
                        </m:r>
                      </m:e>
                      <m:sup>
                        <m:r>
                          <a:rPr lang="en-US" sz="1800" b="1">
                            <a:solidFill>
                              <a:srgbClr val="0070C0"/>
                            </a:solidFill>
                            <a:latin typeface="Cambria Math"/>
                          </a:rPr>
                          <m:t>−</m:t>
                        </m:r>
                        <m:r>
                          <a:rPr lang="en-US" sz="1800" b="1">
                            <a:solidFill>
                              <a:srgbClr val="0070C0"/>
                            </a:solidFill>
                            <a:latin typeface="Cambria Math"/>
                          </a:rPr>
                          <m:t>𝐥𝐨𝐠𝐥𝐨𝐠</m:t>
                        </m:r>
                        <m:r>
                          <a:rPr lang="en-US" sz="1800" b="1">
                            <a:solidFill>
                              <a:srgbClr val="0070C0"/>
                            </a:solidFill>
                            <a:latin typeface="Cambria Math"/>
                          </a:rPr>
                          <m:t> </m:t>
                        </m:r>
                        <m:r>
                          <a:rPr lang="en-US" sz="1800" b="1">
                            <a:solidFill>
                              <a:srgbClr val="0070C0"/>
                            </a:solidFill>
                            <a:latin typeface="Cambria Math"/>
                          </a:rPr>
                          <m:t>𝐧</m:t>
                        </m:r>
                      </m:sup>
                    </m:sSup>
                  </m:oMath>
                </a14:m>
                <a:r>
                  <a:rPr lang="en-US" sz="18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mc:AlternateContent xmlns:mc="http://schemas.openxmlformats.org/markup-compatibility/2006" xmlns:a14="http://schemas.microsoft.com/office/drawing/2010/main">
        <mc:Choice Requires="a14">
          <p:sp>
            <p:nvSpPr>
              <p:cNvPr id="5" name="Down Ribbon 4"/>
              <p:cNvSpPr/>
              <p:nvPr/>
            </p:nvSpPr>
            <p:spPr>
              <a:xfrm>
                <a:off x="5448300" y="3163094"/>
                <a:ext cx="6324600" cy="838200"/>
              </a:xfrm>
              <a:prstGeom prst="ribbon">
                <a:avLst>
                  <a:gd name="adj1" fmla="val 16667"/>
                  <a:gd name="adj2" fmla="val 75000"/>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 </a:t>
                </a:r>
                <a14:m>
                  <m:oMath xmlns:m="http://schemas.openxmlformats.org/officeDocument/2006/math">
                    <m:r>
                      <a:rPr lang="en-US" b="1">
                        <a:solidFill>
                          <a:srgbClr val="0070C0"/>
                        </a:solidFill>
                        <a:latin typeface="Cambria Math"/>
                      </a:rPr>
                      <m:t>𝐧</m:t>
                    </m:r>
                  </m:oMath>
                </a14:m>
                <a:r>
                  <a:rPr lang="en-US" dirty="0">
                    <a:solidFill>
                      <a:schemeClr val="tx1"/>
                    </a:solidFill>
                  </a:rPr>
                  <a:t>= 1 million, this probability is </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a:solidFill>
                              <a:srgbClr val="0070C0"/>
                            </a:solidFill>
                            <a:latin typeface="Cambria Math"/>
                          </a:rPr>
                          <m:t>𝟏𝟎</m:t>
                        </m:r>
                      </m:e>
                      <m:sup>
                        <m:r>
                          <a:rPr lang="en-US" b="1">
                            <a:solidFill>
                              <a:srgbClr val="0070C0"/>
                            </a:solidFill>
                            <a:latin typeface="Cambria Math"/>
                          </a:rPr>
                          <m:t>−</m:t>
                        </m:r>
                        <m:r>
                          <a:rPr lang="en-US" b="1" i="1">
                            <a:solidFill>
                              <a:srgbClr val="0070C0"/>
                            </a:solidFill>
                            <a:latin typeface="Cambria Math"/>
                          </a:rPr>
                          <m:t>𝟐𝟒</m:t>
                        </m:r>
                      </m:sup>
                    </m:sSup>
                  </m:oMath>
                </a14:m>
                <a:endParaRPr lang="en-US" dirty="0">
                  <a:solidFill>
                    <a:schemeClr val="tx1"/>
                  </a:solidFill>
                </a:endParaRPr>
              </a:p>
            </p:txBody>
          </p:sp>
        </mc:Choice>
        <mc:Fallback xmlns="">
          <p:sp>
            <p:nvSpPr>
              <p:cNvPr id="5" name="Down Ribbon 4"/>
              <p:cNvSpPr>
                <a:spLocks noRot="1" noChangeAspect="1" noMove="1" noResize="1" noEditPoints="1" noAdjustHandles="1" noChangeArrowheads="1" noChangeShapeType="1" noTextEdit="1"/>
              </p:cNvSpPr>
              <p:nvPr/>
            </p:nvSpPr>
            <p:spPr>
              <a:xfrm>
                <a:off x="5448300" y="3163094"/>
                <a:ext cx="6324600" cy="838200"/>
              </a:xfrm>
              <a:prstGeom prst="ribbon">
                <a:avLst>
                  <a:gd name="adj1" fmla="val 16667"/>
                  <a:gd name="adj2" fmla="val 75000"/>
                </a:avLst>
              </a:prstGeom>
              <a:blipFill rotWithShape="0">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3098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anim calcmode="lin" valueType="num">
                                      <p:cBhvr>
                                        <p:cTn id="57" dur="1000" fill="hold"/>
                                        <p:tgtEl>
                                          <p:spTgt spid="5"/>
                                        </p:tgtEl>
                                        <p:attrNameLst>
                                          <p:attrName>ppt_x</p:attrName>
                                        </p:attrNameLst>
                                      </p:cBhvr>
                                      <p:tavLst>
                                        <p:tav tm="0">
                                          <p:val>
                                            <p:strVal val="#ppt_x"/>
                                          </p:val>
                                        </p:tav>
                                        <p:tav tm="100000">
                                          <p:val>
                                            <p:strVal val="#ppt_x"/>
                                          </p:val>
                                        </p:tav>
                                      </p:tavLst>
                                    </p:anim>
                                    <p:anim calcmode="lin" valueType="num">
                                      <p:cBhvr>
                                        <p:cTn id="5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A58F763-C27F-D97F-F6F7-8C8E978874F3}"/>
              </a:ext>
            </a:extLst>
          </p:cNvPr>
          <p:cNvSpPr>
            <a:spLocks noGrp="1"/>
          </p:cNvSpPr>
          <p:nvPr>
            <p:ph type="title"/>
          </p:nvPr>
        </p:nvSpPr>
        <p:spPr>
          <a:xfrm>
            <a:off x="838200" y="365126"/>
            <a:ext cx="10515600" cy="948770"/>
          </a:xfrm>
        </p:spPr>
        <p:txBody>
          <a:bodyPr>
            <a:noAutofit/>
          </a:bodyPr>
          <a:lstStyle/>
          <a:p>
            <a:r>
              <a:rPr lang="en-US" sz="3200" dirty="0">
                <a:solidFill>
                  <a:srgbClr val="FF0000"/>
                </a:solidFill>
                <a:latin typeface="Trebuchet MS" panose="020B0603020202020204" pitchFamily="34" charset="0"/>
              </a:rPr>
              <a:t>Check if 141 is Prime?</a:t>
            </a:r>
            <a:br>
              <a:rPr lang="en-US" sz="3200" dirty="0">
                <a:solidFill>
                  <a:srgbClr val="FF0000"/>
                </a:solidFill>
                <a:latin typeface="Trebuchet MS" panose="020B0603020202020204" pitchFamily="34" charset="0"/>
              </a:rPr>
            </a:br>
            <a:endParaRPr lang="en-US" sz="3200" dirty="0"/>
          </a:p>
        </p:txBody>
      </p:sp>
      <p:pic>
        <p:nvPicPr>
          <p:cNvPr id="7" name="Picture 6">
            <a:extLst>
              <a:ext uri="{FF2B5EF4-FFF2-40B4-BE49-F238E27FC236}">
                <a16:creationId xmlns:a16="http://schemas.microsoft.com/office/drawing/2014/main" id="{4F85DFBB-5D81-2A0F-8FCD-E22234D6171A}"/>
              </a:ext>
            </a:extLst>
          </p:cNvPr>
          <p:cNvPicPr>
            <a:picLocks noChangeAspect="1"/>
          </p:cNvPicPr>
          <p:nvPr/>
        </p:nvPicPr>
        <p:blipFill>
          <a:blip r:embed="rId2"/>
          <a:stretch>
            <a:fillRect/>
          </a:stretch>
        </p:blipFill>
        <p:spPr>
          <a:xfrm>
            <a:off x="754602" y="922492"/>
            <a:ext cx="8460419" cy="5396395"/>
          </a:xfrm>
          <a:prstGeom prst="rect">
            <a:avLst/>
          </a:prstGeom>
        </p:spPr>
      </p:pic>
    </p:spTree>
    <p:extLst>
      <p:ext uri="{BB962C8B-B14F-4D97-AF65-F5344CB8AC3E}">
        <p14:creationId xmlns:p14="http://schemas.microsoft.com/office/powerpoint/2010/main" val="18694852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F7FC-E1C1-3231-4262-FD169744DDD3}"/>
              </a:ext>
            </a:extLst>
          </p:cNvPr>
          <p:cNvSpPr>
            <a:spLocks noGrp="1"/>
          </p:cNvSpPr>
          <p:nvPr>
            <p:ph type="title"/>
          </p:nvPr>
        </p:nvSpPr>
        <p:spPr>
          <a:xfrm>
            <a:off x="653473" y="528926"/>
            <a:ext cx="10515600" cy="482100"/>
          </a:xfrm>
        </p:spPr>
        <p:txBody>
          <a:bodyPr>
            <a:normAutofit fontScale="90000"/>
          </a:bodyPr>
          <a:lstStyle/>
          <a:p>
            <a:r>
              <a:rPr lang="en-US" sz="3600" dirty="0">
                <a:solidFill>
                  <a:srgbClr val="FF0000"/>
                </a:solidFill>
                <a:latin typeface="Trebuchet MS" panose="020B0603020202020204" pitchFamily="34" charset="0"/>
              </a:rPr>
              <a:t>Check if 341 is Prime?   </a:t>
            </a:r>
            <a:br>
              <a:rPr lang="en-US" sz="3600" dirty="0">
                <a:solidFill>
                  <a:srgbClr val="FF0000"/>
                </a:solidFill>
                <a:latin typeface="Trebuchet MS" panose="020B0603020202020204" pitchFamily="34" charset="0"/>
              </a:rPr>
            </a:br>
            <a:endParaRPr lang="en-IN" dirty="0"/>
          </a:p>
        </p:txBody>
      </p:sp>
      <p:pic>
        <p:nvPicPr>
          <p:cNvPr id="5" name="Content Placeholder 4">
            <a:extLst>
              <a:ext uri="{FF2B5EF4-FFF2-40B4-BE49-F238E27FC236}">
                <a16:creationId xmlns:a16="http://schemas.microsoft.com/office/drawing/2014/main" id="{B206A70A-15CB-00E6-17D8-CAEEC4E4060B}"/>
              </a:ext>
            </a:extLst>
          </p:cNvPr>
          <p:cNvPicPr>
            <a:picLocks noGrp="1" noChangeAspect="1"/>
          </p:cNvPicPr>
          <p:nvPr>
            <p:ph idx="1"/>
          </p:nvPr>
        </p:nvPicPr>
        <p:blipFill>
          <a:blip r:embed="rId2"/>
          <a:stretch>
            <a:fillRect/>
          </a:stretch>
        </p:blipFill>
        <p:spPr>
          <a:xfrm>
            <a:off x="450273" y="764131"/>
            <a:ext cx="8536709" cy="5329738"/>
          </a:xfrm>
        </p:spPr>
      </p:pic>
      <p:sp>
        <p:nvSpPr>
          <p:cNvPr id="7" name="TextBox 6">
            <a:extLst>
              <a:ext uri="{FF2B5EF4-FFF2-40B4-BE49-F238E27FC236}">
                <a16:creationId xmlns:a16="http://schemas.microsoft.com/office/drawing/2014/main" id="{DE9E0C8E-2990-846B-26DC-2FF171AD109A}"/>
              </a:ext>
            </a:extLst>
          </p:cNvPr>
          <p:cNvSpPr txBox="1"/>
          <p:nvPr/>
        </p:nvSpPr>
        <p:spPr>
          <a:xfrm>
            <a:off x="4137891" y="6144408"/>
            <a:ext cx="6096000" cy="369332"/>
          </a:xfrm>
          <a:prstGeom prst="rect">
            <a:avLst/>
          </a:prstGeom>
          <a:noFill/>
        </p:spPr>
        <p:txBody>
          <a:bodyPr wrap="square">
            <a:spAutoFit/>
          </a:bodyPr>
          <a:lstStyle/>
          <a:p>
            <a:r>
              <a:rPr lang="en-US" sz="1800" dirty="0">
                <a:solidFill>
                  <a:srgbClr val="FF0000"/>
                </a:solidFill>
                <a:latin typeface="Trebuchet MS" panose="020B0603020202020204" pitchFamily="34" charset="0"/>
              </a:rPr>
              <a:t>341 is a Composite Number </a:t>
            </a:r>
            <a:endParaRPr lang="en-IN" dirty="0"/>
          </a:p>
        </p:txBody>
      </p:sp>
    </p:spTree>
    <p:extLst>
      <p:ext uri="{BB962C8B-B14F-4D97-AF65-F5344CB8AC3E}">
        <p14:creationId xmlns:p14="http://schemas.microsoft.com/office/powerpoint/2010/main" val="40375303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BD3F6A-EF18-83D6-34AB-F1761E274A18}"/>
              </a:ext>
            </a:extLst>
          </p:cNvPr>
          <p:cNvPicPr>
            <a:picLocks noGrp="1" noChangeAspect="1"/>
          </p:cNvPicPr>
          <p:nvPr>
            <p:ph idx="1"/>
          </p:nvPr>
        </p:nvPicPr>
        <p:blipFill>
          <a:blip r:embed="rId2"/>
          <a:stretch>
            <a:fillRect/>
          </a:stretch>
        </p:blipFill>
        <p:spPr>
          <a:xfrm>
            <a:off x="838200" y="633167"/>
            <a:ext cx="8682181" cy="5144654"/>
          </a:xfrm>
        </p:spPr>
      </p:pic>
      <p:sp>
        <p:nvSpPr>
          <p:cNvPr id="6" name="Title 1">
            <a:extLst>
              <a:ext uri="{FF2B5EF4-FFF2-40B4-BE49-F238E27FC236}">
                <a16:creationId xmlns:a16="http://schemas.microsoft.com/office/drawing/2014/main" id="{30215AF2-91D6-730C-F0DA-1020D9E1DEF6}"/>
              </a:ext>
            </a:extLst>
          </p:cNvPr>
          <p:cNvSpPr>
            <a:spLocks noGrp="1"/>
          </p:cNvSpPr>
          <p:nvPr>
            <p:ph type="title"/>
          </p:nvPr>
        </p:nvSpPr>
        <p:spPr>
          <a:xfrm>
            <a:off x="598055" y="346654"/>
            <a:ext cx="10515600" cy="573026"/>
          </a:xfrm>
        </p:spPr>
        <p:txBody>
          <a:bodyPr>
            <a:normAutofit fontScale="90000"/>
          </a:bodyPr>
          <a:lstStyle/>
          <a:p>
            <a:r>
              <a:rPr lang="en-US" sz="3600" dirty="0">
                <a:solidFill>
                  <a:srgbClr val="FF0000"/>
                </a:solidFill>
                <a:latin typeface="Trebuchet MS" panose="020B0603020202020204" pitchFamily="34" charset="0"/>
              </a:rPr>
              <a:t>Check if 341 is Prime?</a:t>
            </a:r>
            <a:br>
              <a:rPr lang="en-US" sz="3600" dirty="0">
                <a:solidFill>
                  <a:srgbClr val="FF0000"/>
                </a:solidFill>
                <a:latin typeface="Trebuchet MS" panose="020B0603020202020204" pitchFamily="34" charset="0"/>
              </a:rPr>
            </a:br>
            <a:endParaRPr lang="en-IN" dirty="0"/>
          </a:p>
        </p:txBody>
      </p:sp>
      <p:sp>
        <p:nvSpPr>
          <p:cNvPr id="7" name="TextBox 6">
            <a:extLst>
              <a:ext uri="{FF2B5EF4-FFF2-40B4-BE49-F238E27FC236}">
                <a16:creationId xmlns:a16="http://schemas.microsoft.com/office/drawing/2014/main" id="{EDD33A36-D7F1-38F0-2B07-B48D42CD5383}"/>
              </a:ext>
            </a:extLst>
          </p:cNvPr>
          <p:cNvSpPr txBox="1"/>
          <p:nvPr/>
        </p:nvSpPr>
        <p:spPr>
          <a:xfrm>
            <a:off x="3048000" y="5879668"/>
            <a:ext cx="6096000" cy="369332"/>
          </a:xfrm>
          <a:prstGeom prst="rect">
            <a:avLst/>
          </a:prstGeom>
          <a:noFill/>
        </p:spPr>
        <p:txBody>
          <a:bodyPr wrap="square">
            <a:spAutoFit/>
          </a:bodyPr>
          <a:lstStyle/>
          <a:p>
            <a:r>
              <a:rPr lang="en-US" sz="1800" dirty="0">
                <a:solidFill>
                  <a:srgbClr val="FF0000"/>
                </a:solidFill>
                <a:latin typeface="Trebuchet MS" panose="020B0603020202020204" pitchFamily="34" charset="0"/>
              </a:rPr>
              <a:t>341 is a Composite Number </a:t>
            </a:r>
            <a:endParaRPr lang="en-IN" dirty="0"/>
          </a:p>
        </p:txBody>
      </p:sp>
    </p:spTree>
    <p:extLst>
      <p:ext uri="{BB962C8B-B14F-4D97-AF65-F5344CB8AC3E}">
        <p14:creationId xmlns:p14="http://schemas.microsoft.com/office/powerpoint/2010/main" val="3843696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215AF2-91D6-730C-F0DA-1020D9E1DEF6}"/>
              </a:ext>
            </a:extLst>
          </p:cNvPr>
          <p:cNvSpPr>
            <a:spLocks noGrp="1"/>
          </p:cNvSpPr>
          <p:nvPr>
            <p:ph type="title"/>
          </p:nvPr>
        </p:nvSpPr>
        <p:spPr>
          <a:xfrm>
            <a:off x="598055" y="346653"/>
            <a:ext cx="10515600" cy="364547"/>
          </a:xfrm>
        </p:spPr>
        <p:txBody>
          <a:bodyPr>
            <a:normAutofit fontScale="90000"/>
          </a:bodyPr>
          <a:lstStyle/>
          <a:p>
            <a:r>
              <a:rPr lang="en-US" sz="3600" dirty="0">
                <a:solidFill>
                  <a:srgbClr val="FF0000"/>
                </a:solidFill>
                <a:latin typeface="Trebuchet MS" panose="020B0603020202020204" pitchFamily="34" charset="0"/>
              </a:rPr>
              <a:t>Check if 341 is Prime?</a:t>
            </a:r>
            <a:br>
              <a:rPr lang="en-US" sz="3600" dirty="0">
                <a:solidFill>
                  <a:srgbClr val="FF0000"/>
                </a:solidFill>
                <a:latin typeface="Trebuchet MS" panose="020B0603020202020204" pitchFamily="34" charset="0"/>
              </a:rPr>
            </a:br>
            <a:endParaRPr lang="en-IN" dirty="0"/>
          </a:p>
        </p:txBody>
      </p:sp>
      <p:pic>
        <p:nvPicPr>
          <p:cNvPr id="7" name="Content Placeholder 6">
            <a:extLst>
              <a:ext uri="{FF2B5EF4-FFF2-40B4-BE49-F238E27FC236}">
                <a16:creationId xmlns:a16="http://schemas.microsoft.com/office/drawing/2014/main" id="{AC7FA45D-379C-5667-0866-D2AEBD99D960}"/>
              </a:ext>
            </a:extLst>
          </p:cNvPr>
          <p:cNvPicPr>
            <a:picLocks noGrp="1" noChangeAspect="1"/>
          </p:cNvPicPr>
          <p:nvPr>
            <p:ph idx="1"/>
          </p:nvPr>
        </p:nvPicPr>
        <p:blipFill>
          <a:blip r:embed="rId2"/>
          <a:stretch>
            <a:fillRect/>
          </a:stretch>
        </p:blipFill>
        <p:spPr>
          <a:xfrm>
            <a:off x="598055" y="528926"/>
            <a:ext cx="8038010" cy="5436765"/>
          </a:xfrm>
        </p:spPr>
      </p:pic>
      <p:sp>
        <p:nvSpPr>
          <p:cNvPr id="8" name="TextBox 7">
            <a:extLst>
              <a:ext uri="{FF2B5EF4-FFF2-40B4-BE49-F238E27FC236}">
                <a16:creationId xmlns:a16="http://schemas.microsoft.com/office/drawing/2014/main" id="{D167420F-BFDD-3A85-B2F9-4F7499150064}"/>
              </a:ext>
            </a:extLst>
          </p:cNvPr>
          <p:cNvSpPr txBox="1"/>
          <p:nvPr/>
        </p:nvSpPr>
        <p:spPr>
          <a:xfrm>
            <a:off x="2909455" y="5980710"/>
            <a:ext cx="6096000" cy="369332"/>
          </a:xfrm>
          <a:prstGeom prst="rect">
            <a:avLst/>
          </a:prstGeom>
          <a:noFill/>
        </p:spPr>
        <p:txBody>
          <a:bodyPr wrap="square">
            <a:spAutoFit/>
          </a:bodyPr>
          <a:lstStyle/>
          <a:p>
            <a:r>
              <a:rPr lang="en-US" sz="1800" dirty="0">
                <a:solidFill>
                  <a:srgbClr val="FF0000"/>
                </a:solidFill>
                <a:latin typeface="Trebuchet MS" panose="020B0603020202020204" pitchFamily="34" charset="0"/>
              </a:rPr>
              <a:t>341 is a Composite Number </a:t>
            </a:r>
            <a:endParaRPr lang="en-IN" dirty="0"/>
          </a:p>
        </p:txBody>
      </p:sp>
    </p:spTree>
    <p:extLst>
      <p:ext uri="{BB962C8B-B14F-4D97-AF65-F5344CB8AC3E}">
        <p14:creationId xmlns:p14="http://schemas.microsoft.com/office/powerpoint/2010/main" val="16031954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CAA4-D21D-B33B-DAD8-717F3359342A}"/>
              </a:ext>
            </a:extLst>
          </p:cNvPr>
          <p:cNvSpPr>
            <a:spLocks noGrp="1"/>
          </p:cNvSpPr>
          <p:nvPr>
            <p:ph type="title"/>
          </p:nvPr>
        </p:nvSpPr>
        <p:spPr>
          <a:xfrm>
            <a:off x="705035" y="338493"/>
            <a:ext cx="10515600" cy="824414"/>
          </a:xfrm>
        </p:spPr>
        <p:txBody>
          <a:bodyPr>
            <a:noAutofit/>
          </a:bodyPr>
          <a:lstStyle/>
          <a:p>
            <a:r>
              <a:rPr lang="en-US" sz="3200" dirty="0">
                <a:solidFill>
                  <a:srgbClr val="FF0000"/>
                </a:solidFill>
                <a:latin typeface="Trebuchet MS" panose="020B0603020202020204" pitchFamily="34" charset="0"/>
              </a:rPr>
              <a:t>Check if 19 is Prime?</a:t>
            </a:r>
            <a:br>
              <a:rPr lang="en-US" sz="3200" dirty="0">
                <a:solidFill>
                  <a:srgbClr val="FF0000"/>
                </a:solidFill>
                <a:latin typeface="Trebuchet MS" panose="020B0603020202020204" pitchFamily="34" charset="0"/>
              </a:rPr>
            </a:br>
            <a:endParaRPr lang="en-US" sz="3200" dirty="0"/>
          </a:p>
        </p:txBody>
      </p:sp>
      <p:pic>
        <p:nvPicPr>
          <p:cNvPr id="9" name="Picture 8">
            <a:extLst>
              <a:ext uri="{FF2B5EF4-FFF2-40B4-BE49-F238E27FC236}">
                <a16:creationId xmlns:a16="http://schemas.microsoft.com/office/drawing/2014/main" id="{39AF00A4-7B1D-7513-D01D-C83A857B6F6A}"/>
              </a:ext>
            </a:extLst>
          </p:cNvPr>
          <p:cNvPicPr>
            <a:picLocks noChangeAspect="1"/>
          </p:cNvPicPr>
          <p:nvPr/>
        </p:nvPicPr>
        <p:blipFill>
          <a:blip r:embed="rId2"/>
          <a:stretch>
            <a:fillRect/>
          </a:stretch>
        </p:blipFill>
        <p:spPr>
          <a:xfrm>
            <a:off x="771699" y="855241"/>
            <a:ext cx="10715266" cy="5504469"/>
          </a:xfrm>
          <a:prstGeom prst="rect">
            <a:avLst/>
          </a:prstGeom>
        </p:spPr>
      </p:pic>
    </p:spTree>
    <p:extLst>
      <p:ext uri="{BB962C8B-B14F-4D97-AF65-F5344CB8AC3E}">
        <p14:creationId xmlns:p14="http://schemas.microsoft.com/office/powerpoint/2010/main" val="7452355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FBFEE8-E3F5-5397-F376-2C63E65CF734}"/>
              </a:ext>
            </a:extLst>
          </p:cNvPr>
          <p:cNvPicPr>
            <a:picLocks noGrp="1" noChangeAspect="1"/>
          </p:cNvPicPr>
          <p:nvPr>
            <p:ph idx="1"/>
          </p:nvPr>
        </p:nvPicPr>
        <p:blipFill>
          <a:blip r:embed="rId2"/>
          <a:stretch>
            <a:fillRect/>
          </a:stretch>
        </p:blipFill>
        <p:spPr>
          <a:xfrm>
            <a:off x="763479" y="920955"/>
            <a:ext cx="9845336" cy="5488722"/>
          </a:xfrm>
        </p:spPr>
      </p:pic>
      <p:sp>
        <p:nvSpPr>
          <p:cNvPr id="6" name="Title 1">
            <a:extLst>
              <a:ext uri="{FF2B5EF4-FFF2-40B4-BE49-F238E27FC236}">
                <a16:creationId xmlns:a16="http://schemas.microsoft.com/office/drawing/2014/main" id="{3AE1E3FF-2DFB-4729-FD46-807C49970A98}"/>
              </a:ext>
            </a:extLst>
          </p:cNvPr>
          <p:cNvSpPr>
            <a:spLocks noGrp="1"/>
          </p:cNvSpPr>
          <p:nvPr>
            <p:ph type="title"/>
          </p:nvPr>
        </p:nvSpPr>
        <p:spPr>
          <a:xfrm>
            <a:off x="838200" y="365126"/>
            <a:ext cx="10515600" cy="851116"/>
          </a:xfrm>
        </p:spPr>
        <p:txBody>
          <a:bodyPr>
            <a:noAutofit/>
          </a:bodyPr>
          <a:lstStyle/>
          <a:p>
            <a:r>
              <a:rPr lang="en-US" sz="3200" dirty="0">
                <a:solidFill>
                  <a:srgbClr val="FF0000"/>
                </a:solidFill>
                <a:latin typeface="Trebuchet MS" panose="020B0603020202020204" pitchFamily="34" charset="0"/>
              </a:rPr>
              <a:t>Check if 125 is Prime?</a:t>
            </a:r>
            <a:br>
              <a:rPr lang="en-US" sz="3200" dirty="0">
                <a:solidFill>
                  <a:srgbClr val="FF0000"/>
                </a:solidFill>
                <a:latin typeface="Trebuchet MS" panose="020B0603020202020204" pitchFamily="34" charset="0"/>
              </a:rPr>
            </a:br>
            <a:endParaRPr lang="en-US" sz="3200" dirty="0"/>
          </a:p>
        </p:txBody>
      </p:sp>
    </p:spTree>
    <p:extLst>
      <p:ext uri="{BB962C8B-B14F-4D97-AF65-F5344CB8AC3E}">
        <p14:creationId xmlns:p14="http://schemas.microsoft.com/office/powerpoint/2010/main" val="1418198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B7A4-80EA-A7B6-8944-FCE7384CFEC2}"/>
              </a:ext>
            </a:extLst>
          </p:cNvPr>
          <p:cNvSpPr>
            <a:spLocks noGrp="1"/>
          </p:cNvSpPr>
          <p:nvPr>
            <p:ph type="title"/>
          </p:nvPr>
        </p:nvSpPr>
        <p:spPr/>
        <p:txBody>
          <a:bodyPr/>
          <a:lstStyle/>
          <a:p>
            <a:r>
              <a:rPr lang="en-US" sz="3600" dirty="0">
                <a:solidFill>
                  <a:srgbClr val="FF0000"/>
                </a:solidFill>
                <a:latin typeface="Trebuchet MS" panose="020B0603020202020204" pitchFamily="34" charset="0"/>
              </a:rPr>
              <a:t>Check if 1729 is Prime?</a:t>
            </a:r>
            <a:endParaRPr lang="en-IN" dirty="0"/>
          </a:p>
        </p:txBody>
      </p:sp>
      <p:pic>
        <p:nvPicPr>
          <p:cNvPr id="5" name="Content Placeholder 4">
            <a:extLst>
              <a:ext uri="{FF2B5EF4-FFF2-40B4-BE49-F238E27FC236}">
                <a16:creationId xmlns:a16="http://schemas.microsoft.com/office/drawing/2014/main" id="{D06ECF5F-5A60-E01A-74C3-512D640468F8}"/>
              </a:ext>
            </a:extLst>
          </p:cNvPr>
          <p:cNvPicPr>
            <a:picLocks noGrp="1" noChangeAspect="1"/>
          </p:cNvPicPr>
          <p:nvPr>
            <p:ph idx="1"/>
          </p:nvPr>
        </p:nvPicPr>
        <p:blipFill>
          <a:blip r:embed="rId2"/>
          <a:stretch>
            <a:fillRect/>
          </a:stretch>
        </p:blipFill>
        <p:spPr>
          <a:xfrm>
            <a:off x="2514600" y="1825625"/>
            <a:ext cx="6519612" cy="4351338"/>
          </a:xfrm>
        </p:spPr>
      </p:pic>
    </p:spTree>
    <p:extLst>
      <p:ext uri="{BB962C8B-B14F-4D97-AF65-F5344CB8AC3E}">
        <p14:creationId xmlns:p14="http://schemas.microsoft.com/office/powerpoint/2010/main" val="1090994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B7A4-80EA-A7B6-8944-FCE7384CFEC2}"/>
              </a:ext>
            </a:extLst>
          </p:cNvPr>
          <p:cNvSpPr>
            <a:spLocks noGrp="1"/>
          </p:cNvSpPr>
          <p:nvPr>
            <p:ph type="title"/>
          </p:nvPr>
        </p:nvSpPr>
        <p:spPr/>
        <p:txBody>
          <a:bodyPr/>
          <a:lstStyle/>
          <a:p>
            <a:r>
              <a:rPr lang="en-US" sz="3600" dirty="0">
                <a:solidFill>
                  <a:srgbClr val="FF0000"/>
                </a:solidFill>
                <a:latin typeface="Trebuchet MS" panose="020B0603020202020204" pitchFamily="34" charset="0"/>
              </a:rPr>
              <a:t>Check if 91 is Prime?</a:t>
            </a:r>
            <a:endParaRPr lang="en-IN" dirty="0"/>
          </a:p>
        </p:txBody>
      </p:sp>
      <p:pic>
        <p:nvPicPr>
          <p:cNvPr id="11" name="Picture 10">
            <a:extLst>
              <a:ext uri="{FF2B5EF4-FFF2-40B4-BE49-F238E27FC236}">
                <a16:creationId xmlns:a16="http://schemas.microsoft.com/office/drawing/2014/main" id="{856D5985-EDAA-10C3-943D-B8F11A7299C8}"/>
              </a:ext>
            </a:extLst>
          </p:cNvPr>
          <p:cNvPicPr>
            <a:picLocks noChangeAspect="1"/>
          </p:cNvPicPr>
          <p:nvPr/>
        </p:nvPicPr>
        <p:blipFill>
          <a:blip r:embed="rId2"/>
          <a:stretch>
            <a:fillRect/>
          </a:stretch>
        </p:blipFill>
        <p:spPr>
          <a:xfrm>
            <a:off x="971550" y="1422671"/>
            <a:ext cx="8172450" cy="4696904"/>
          </a:xfrm>
          <a:prstGeom prst="rect">
            <a:avLst/>
          </a:prstGeom>
        </p:spPr>
      </p:pic>
    </p:spTree>
    <p:extLst>
      <p:ext uri="{BB962C8B-B14F-4D97-AF65-F5344CB8AC3E}">
        <p14:creationId xmlns:p14="http://schemas.microsoft.com/office/powerpoint/2010/main" val="30273955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F8AF-3161-7166-7F33-BF006E925FC0}"/>
              </a:ext>
            </a:extLst>
          </p:cNvPr>
          <p:cNvSpPr>
            <a:spLocks noGrp="1"/>
          </p:cNvSpPr>
          <p:nvPr>
            <p:ph type="title"/>
          </p:nvPr>
        </p:nvSpPr>
        <p:spPr>
          <a:xfrm>
            <a:off x="838200" y="365125"/>
            <a:ext cx="10515600" cy="806727"/>
          </a:xfrm>
        </p:spPr>
        <p:txBody>
          <a:bodyPr>
            <a:normAutofit fontScale="90000"/>
          </a:bodyPr>
          <a:lstStyle/>
          <a:p>
            <a:r>
              <a:rPr lang="en-US" b="1" dirty="0">
                <a:solidFill>
                  <a:srgbClr val="C00000"/>
                </a:solidFill>
              </a:rPr>
              <a:t>Advantages</a:t>
            </a:r>
            <a:br>
              <a:rPr lang="en-US" b="1" dirty="0"/>
            </a:br>
            <a:endParaRPr lang="en-IN" dirty="0"/>
          </a:p>
        </p:txBody>
      </p:sp>
      <p:sp>
        <p:nvSpPr>
          <p:cNvPr id="3" name="Content Placeholder 2">
            <a:extLst>
              <a:ext uri="{FF2B5EF4-FFF2-40B4-BE49-F238E27FC236}">
                <a16:creationId xmlns:a16="http://schemas.microsoft.com/office/drawing/2014/main" id="{C61EEAB1-D887-6F1E-889A-20C14BA14264}"/>
              </a:ext>
            </a:extLst>
          </p:cNvPr>
          <p:cNvSpPr>
            <a:spLocks noGrp="1"/>
          </p:cNvSpPr>
          <p:nvPr>
            <p:ph idx="1"/>
          </p:nvPr>
        </p:nvSpPr>
        <p:spPr>
          <a:xfrm>
            <a:off x="758301" y="1328476"/>
            <a:ext cx="10515600" cy="4351338"/>
          </a:xfrm>
        </p:spPr>
        <p:txBody>
          <a:bodyPr>
            <a:normAutofit/>
          </a:bodyPr>
          <a:lstStyle/>
          <a:p>
            <a:pPr>
              <a:buFont typeface="Arial" panose="020B0604020202020204" pitchFamily="34" charset="0"/>
              <a:buChar char="•"/>
            </a:pPr>
            <a:r>
              <a:rPr lang="en-US" sz="2100" dirty="0"/>
              <a:t>This Algorithm can be used to test high numbers for primality.</a:t>
            </a:r>
          </a:p>
          <a:p>
            <a:pPr>
              <a:buFont typeface="Arial" panose="020B0604020202020204" pitchFamily="34" charset="0"/>
              <a:buChar char="•"/>
            </a:pPr>
            <a:r>
              <a:rPr lang="en-US" sz="2100" dirty="0"/>
              <a:t>Because of its advantage in speed when compared to other primality tests, Miller Rabin test will be the test of choice for several cryptographic applications.</a:t>
            </a:r>
          </a:p>
          <a:p>
            <a:pPr>
              <a:buFont typeface="Arial" panose="020B0604020202020204" pitchFamily="34" charset="0"/>
              <a:buChar char="•"/>
            </a:pPr>
            <a:r>
              <a:rPr lang="en-US" sz="2100" dirty="0"/>
              <a:t>When compared to Euler and </a:t>
            </a:r>
            <a:r>
              <a:rPr lang="en-US" sz="2100" dirty="0" err="1"/>
              <a:t>Solovay</a:t>
            </a:r>
            <a:r>
              <a:rPr lang="en-US" sz="2100" dirty="0"/>
              <a:t>-Strassen tests, Miller Rabin is more dynamic and essential aspect is that the probability of failure is decreased.</a:t>
            </a:r>
          </a:p>
          <a:p>
            <a:pPr>
              <a:buFont typeface="Arial" panose="020B0604020202020204" pitchFamily="34" charset="0"/>
              <a:buChar char="•"/>
            </a:pPr>
            <a:r>
              <a:rPr lang="en-US" sz="2100" dirty="0"/>
              <a:t>According to the </a:t>
            </a:r>
            <a:r>
              <a:rPr lang="en-US" sz="2100" dirty="0" err="1"/>
              <a:t>fermat</a:t>
            </a:r>
            <a:r>
              <a:rPr lang="en-US" sz="2100" dirty="0"/>
              <a:t> test there are too many liars for all Carmichael numbers n, the error probability is near to 1, this disadvantage is prevented in Miller Rabin.</a:t>
            </a:r>
          </a:p>
          <a:p>
            <a:endParaRPr lang="en-IN" sz="2100" dirty="0"/>
          </a:p>
        </p:txBody>
      </p:sp>
    </p:spTree>
    <p:extLst>
      <p:ext uri="{BB962C8B-B14F-4D97-AF65-F5344CB8AC3E}">
        <p14:creationId xmlns:p14="http://schemas.microsoft.com/office/powerpoint/2010/main" val="32236461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2797-A756-8213-D8E4-1527A3DD7C5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247713C-0A5B-1B46-47DF-A189F2785064}"/>
              </a:ext>
            </a:extLst>
          </p:cNvPr>
          <p:cNvPicPr>
            <a:picLocks noGrp="1" noChangeAspect="1"/>
          </p:cNvPicPr>
          <p:nvPr>
            <p:ph idx="1"/>
          </p:nvPr>
        </p:nvPicPr>
        <p:blipFill>
          <a:blip r:embed="rId2"/>
          <a:stretch>
            <a:fillRect/>
          </a:stretch>
        </p:blipFill>
        <p:spPr>
          <a:xfrm>
            <a:off x="601126" y="454025"/>
            <a:ext cx="4605356" cy="5595670"/>
          </a:xfrm>
        </p:spPr>
      </p:pic>
      <p:pic>
        <p:nvPicPr>
          <p:cNvPr id="7" name="Picture 6">
            <a:extLst>
              <a:ext uri="{FF2B5EF4-FFF2-40B4-BE49-F238E27FC236}">
                <a16:creationId xmlns:a16="http://schemas.microsoft.com/office/drawing/2014/main" id="{E07A04A2-0D5E-137A-037C-CAF7E8F7C1F5}"/>
              </a:ext>
            </a:extLst>
          </p:cNvPr>
          <p:cNvPicPr>
            <a:picLocks noChangeAspect="1"/>
          </p:cNvPicPr>
          <p:nvPr/>
        </p:nvPicPr>
        <p:blipFill>
          <a:blip r:embed="rId3"/>
          <a:stretch>
            <a:fillRect/>
          </a:stretch>
        </p:blipFill>
        <p:spPr>
          <a:xfrm>
            <a:off x="5552222" y="1509965"/>
            <a:ext cx="6038652" cy="3835804"/>
          </a:xfrm>
          <a:prstGeom prst="rect">
            <a:avLst/>
          </a:prstGeom>
        </p:spPr>
      </p:pic>
    </p:spTree>
    <p:extLst>
      <p:ext uri="{BB962C8B-B14F-4D97-AF65-F5344CB8AC3E}">
        <p14:creationId xmlns:p14="http://schemas.microsoft.com/office/powerpoint/2010/main" val="3757083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571767" y="449736"/>
                <a:ext cx="8229600" cy="1143000"/>
              </a:xfrm>
            </p:spPr>
            <p:txBody>
              <a:bodyPr>
                <a:normAutofit fontScale="90000"/>
              </a:bodyPr>
              <a:lstStyle/>
              <a:p>
                <a:r>
                  <a:rPr lang="en-US" sz="3600" b="1" dirty="0" err="1">
                    <a:solidFill>
                      <a:srgbClr val="7030A0"/>
                    </a:solidFill>
                  </a:rPr>
                  <a:t>QuickSort</a:t>
                </a:r>
                <a:r>
                  <a:rPr lang="en-US" sz="3600" b="1" dirty="0"/>
                  <a:t>(</a:t>
                </a:r>
                <a14:m>
                  <m:oMath xmlns:m="http://schemas.openxmlformats.org/officeDocument/2006/math">
                    <m:r>
                      <a:rPr lang="en-US" sz="3600" b="1" i="1">
                        <a:solidFill>
                          <a:srgbClr val="0070C0"/>
                        </a:solidFill>
                        <a:latin typeface="Cambria Math"/>
                      </a:rPr>
                      <m:t>𝑺</m:t>
                    </m:r>
                  </m:oMath>
                </a14:m>
                <a:r>
                  <a:rPr lang="en-US" sz="3600" b="1" dirty="0"/>
                  <a:t>)</a:t>
                </a:r>
                <a:br>
                  <a:rPr lang="en-US" sz="3600" b="1" dirty="0"/>
                </a:br>
                <a:br>
                  <a:rPr lang="en-US" sz="3600" b="1" dirty="0"/>
                </a:br>
                <a:r>
                  <a:rPr lang="en-US" sz="2400" dirty="0"/>
                  <a:t>When the input </a:t>
                </a:r>
                <a14:m>
                  <m:oMath xmlns:m="http://schemas.openxmlformats.org/officeDocument/2006/math">
                    <m:r>
                      <a:rPr lang="en-US" sz="2400" b="1" i="1">
                        <a:solidFill>
                          <a:srgbClr val="0070C0"/>
                        </a:solidFill>
                        <a:latin typeface="Cambria Math"/>
                      </a:rPr>
                      <m:t>𝑺</m:t>
                    </m:r>
                    <m:r>
                      <a:rPr lang="en-US" sz="2400" b="1" i="1">
                        <a:solidFill>
                          <a:srgbClr val="0070C0"/>
                        </a:solidFill>
                        <a:latin typeface="Cambria Math"/>
                      </a:rPr>
                      <m:t> </m:t>
                    </m:r>
                  </m:oMath>
                </a14:m>
                <a:r>
                  <a:rPr lang="en-US" sz="2400" dirty="0"/>
                  <a:t>is stored in an array</a:t>
                </a:r>
                <a:r>
                  <a:rPr lang="en-US" sz="2400" b="1" dirty="0">
                    <a:solidFill>
                      <a:srgbClr val="0070C0"/>
                    </a:solidFill>
                  </a:rPr>
                  <a:t> </a:t>
                </a:r>
                <a14:m>
                  <m:oMath xmlns:m="http://schemas.openxmlformats.org/officeDocument/2006/math">
                    <m:r>
                      <a:rPr lang="en-US" sz="2400" b="1" i="1">
                        <a:solidFill>
                          <a:srgbClr val="0070C0"/>
                        </a:solidFill>
                        <a:latin typeface="Cambria Math"/>
                      </a:rPr>
                      <m:t>𝑨</m:t>
                    </m:r>
                  </m:oMath>
                </a14:m>
                <a:endParaRPr lang="en-US" sz="36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571767" y="449736"/>
                <a:ext cx="8229600" cy="1143000"/>
              </a:xfrm>
              <a:blipFill rotWithShape="0">
                <a:blip r:embed="rId2"/>
                <a:stretch>
                  <a:fillRect l="-1926" t="-17112" b="-165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00200" y="1399298"/>
                <a:ext cx="9126940" cy="4196284"/>
              </a:xfrm>
            </p:spPr>
            <p:txBody>
              <a:bodyPr>
                <a:normAutofit fontScale="92500" lnSpcReduction="20000"/>
              </a:bodyPr>
              <a:lstStyle/>
              <a:p>
                <a:pPr marL="0" indent="0">
                  <a:buNone/>
                </a:pPr>
                <a:endParaRPr lang="en-US" sz="2000" b="1" dirty="0">
                  <a:solidFill>
                    <a:srgbClr val="7030A0"/>
                  </a:solidFill>
                </a:endParaRPr>
              </a:p>
              <a:p>
                <a:pPr marL="0" indent="0">
                  <a:buNone/>
                </a:pPr>
                <a:r>
                  <a:rPr lang="en-US" sz="2000" b="1" dirty="0" err="1">
                    <a:solidFill>
                      <a:srgbClr val="7030A0"/>
                    </a:solidFill>
                  </a:rPr>
                  <a:t>QuickSort</a:t>
                </a:r>
                <a:r>
                  <a:rPr lang="en-US" sz="2000" b="1" dirty="0"/>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𝒍</m:t>
                    </m:r>
                  </m:oMath>
                </a14:m>
                <a:r>
                  <a:rPr lang="en-US" sz="2000" b="1" dirty="0"/>
                  <a:t>,</a:t>
                </a:r>
                <a:r>
                  <a:rPr lang="en-US" sz="2000" b="1" dirty="0">
                    <a:solidFill>
                      <a:srgbClr val="0070C0"/>
                    </a:solidFill>
                  </a:rPr>
                  <a:t> </a:t>
                </a:r>
                <a14:m>
                  <m:oMath xmlns:m="http://schemas.openxmlformats.org/officeDocument/2006/math">
                    <m:r>
                      <a:rPr lang="en-US" sz="2000" b="1" i="1">
                        <a:solidFill>
                          <a:srgbClr val="0070C0"/>
                        </a:solidFill>
                        <a:latin typeface="Cambria Math"/>
                      </a:rPr>
                      <m:t>𝒓</m:t>
                    </m:r>
                  </m:oMath>
                </a14:m>
                <a:r>
                  <a:rPr lang="en-US" sz="2000" b="1" dirty="0"/>
                  <a:t>)</a:t>
                </a:r>
              </a:p>
              <a:p>
                <a:pPr marL="0" indent="0">
                  <a:buNone/>
                </a:pPr>
                <a:r>
                  <a:rPr lang="en-US" sz="2000" b="1" dirty="0"/>
                  <a:t>{        If (</a:t>
                </a:r>
                <a14:m>
                  <m:oMath xmlns:m="http://schemas.openxmlformats.org/officeDocument/2006/math">
                    <m:r>
                      <a:rPr lang="en-US" sz="2000" b="1" i="1">
                        <a:solidFill>
                          <a:srgbClr val="0070C0"/>
                        </a:solidFill>
                        <a:latin typeface="Cambria Math"/>
                      </a:rPr>
                      <m:t>𝒍</m:t>
                    </m:r>
                  </m:oMath>
                </a14:m>
                <a:r>
                  <a:rPr lang="en-US" sz="2000" b="1" dirty="0"/>
                  <a:t> &lt;</a:t>
                </a:r>
                <a:r>
                  <a:rPr lang="en-US" sz="2000" b="1" dirty="0">
                    <a:solidFill>
                      <a:srgbClr val="0070C0"/>
                    </a:solidFill>
                  </a:rPr>
                  <a:t> </a:t>
                </a:r>
                <a14:m>
                  <m:oMath xmlns:m="http://schemas.openxmlformats.org/officeDocument/2006/math">
                    <m:r>
                      <a:rPr lang="en-US" sz="2000" b="1" i="1">
                        <a:solidFill>
                          <a:srgbClr val="0070C0"/>
                        </a:solidFill>
                        <a:latin typeface="Cambria Math"/>
                      </a:rPr>
                      <m:t>𝒓</m:t>
                    </m:r>
                  </m:oMath>
                </a14:m>
                <a:r>
                  <a:rPr lang="en-US" sz="2000" b="1" dirty="0"/>
                  <a:t>)</a:t>
                </a:r>
              </a:p>
              <a:p>
                <a:pPr marL="0" indent="0">
                  <a:buNone/>
                </a:pPr>
                <a:r>
                  <a:rPr lang="en-US" sz="2000" b="1" dirty="0"/>
                  <a:t>                         </a:t>
                </a:r>
                <a14:m>
                  <m:oMath xmlns:m="http://schemas.openxmlformats.org/officeDocument/2006/math">
                    <m:r>
                      <a:rPr lang="en-US" sz="2000" b="1" i="1">
                        <a:solidFill>
                          <a:srgbClr val="0070C0"/>
                        </a:solidFill>
                        <a:latin typeface="Cambria Math"/>
                      </a:rPr>
                      <m:t>𝒙</m:t>
                    </m:r>
                  </m:oMath>
                </a14:m>
                <a:r>
                  <a:rPr lang="en-US" sz="2000" b="1" dirty="0">
                    <a:sym typeface="Wingdings" pitchFamily="2" charset="2"/>
                  </a:rPr>
                  <a:t> </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𝒍</m:t>
                    </m:r>
                  </m:oMath>
                </a14:m>
                <a:r>
                  <a:rPr lang="en-US" sz="2000" b="1" dirty="0">
                    <a:sym typeface="Wingdings" pitchFamily="2" charset="2"/>
                  </a:rPr>
                  <a:t>];</a:t>
                </a:r>
                <a:r>
                  <a:rPr lang="en-US" sz="2000" b="1" dirty="0"/>
                  <a:t> </a:t>
                </a:r>
              </a:p>
              <a:p>
                <a:pPr marL="0" indent="0">
                  <a:buNone/>
                </a:pP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𝒊</m:t>
                    </m:r>
                  </m:oMath>
                </a14:m>
                <a:r>
                  <a:rPr lang="en-US" sz="2000" b="1" dirty="0">
                    <a:sym typeface="Wingdings" pitchFamily="2" charset="2"/>
                  </a:rPr>
                  <a:t> </a:t>
                </a:r>
                <a:r>
                  <a:rPr lang="en-US" sz="2000" b="1" dirty="0">
                    <a:solidFill>
                      <a:srgbClr val="7030A0"/>
                    </a:solidFill>
                    <a:sym typeface="Wingdings" pitchFamily="2" charset="2"/>
                  </a:rPr>
                  <a:t>Partition</a:t>
                </a:r>
                <a:r>
                  <a:rPr lang="en-US" sz="2000" b="1" dirty="0">
                    <a:sym typeface="Wingdings" pitchFamily="2" charset="2"/>
                  </a:rPr>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𝒍</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𝒓</m:t>
                    </m:r>
                  </m:oMath>
                </a14:m>
                <a:r>
                  <a:rPr lang="en-US" sz="2000" b="1" dirty="0">
                    <a:sym typeface="Wingdings" pitchFamily="2" charset="2"/>
                  </a:rPr>
                  <a:t>,</a:t>
                </a:r>
                <a:r>
                  <a:rPr lang="en-US" sz="2000" b="1" i="1" dirty="0">
                    <a:solidFill>
                      <a:srgbClr val="0070C0"/>
                    </a:solidFill>
                    <a:sym typeface="Wingdings" pitchFamily="2" charset="2"/>
                  </a:rPr>
                  <a:t>x</a:t>
                </a:r>
                <a:r>
                  <a:rPr lang="en-US" sz="2000" b="1" dirty="0">
                    <a:sym typeface="Wingdings" pitchFamily="2" charset="2"/>
                  </a:rPr>
                  <a:t>);</a:t>
                </a:r>
                <a:r>
                  <a:rPr lang="en-US" sz="2000" b="1" dirty="0"/>
                  <a:t> </a:t>
                </a:r>
              </a:p>
              <a:p>
                <a:pPr marL="0" indent="0">
                  <a:buNone/>
                </a:pPr>
                <a:r>
                  <a:rPr lang="en-US" sz="2000" dirty="0"/>
                  <a:t>                        </a:t>
                </a:r>
                <a:r>
                  <a:rPr lang="en-US" sz="2000" b="1" dirty="0" err="1">
                    <a:solidFill>
                      <a:srgbClr val="7030A0"/>
                    </a:solidFill>
                  </a:rPr>
                  <a:t>QuickSort</a:t>
                </a:r>
                <a:r>
                  <a:rPr lang="en-US" sz="2000" b="1" dirty="0"/>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𝒍</m:t>
                    </m:r>
                  </m:oMath>
                </a14:m>
                <a:r>
                  <a:rPr lang="en-US" sz="2000" b="1" dirty="0"/>
                  <a:t>,</a:t>
                </a:r>
                <a:r>
                  <a:rPr lang="en-US" sz="2000" b="1" dirty="0">
                    <a:solidFill>
                      <a:srgbClr val="0070C0"/>
                    </a:solidFill>
                  </a:rPr>
                  <a:t> </a:t>
                </a:r>
                <a14:m>
                  <m:oMath xmlns:m="http://schemas.openxmlformats.org/officeDocument/2006/math">
                    <m:r>
                      <a:rPr lang="en-US" sz="2000" b="1" i="1">
                        <a:solidFill>
                          <a:srgbClr val="0070C0"/>
                        </a:solidFill>
                        <a:latin typeface="Cambria Math"/>
                      </a:rPr>
                      <m:t>𝒊</m:t>
                    </m:r>
                    <m:r>
                      <a:rPr lang="en-US" sz="2000" b="1" i="1">
                        <a:solidFill>
                          <a:srgbClr val="0070C0"/>
                        </a:solidFill>
                        <a:latin typeface="Cambria Math"/>
                      </a:rPr>
                      <m:t>−</m:t>
                    </m:r>
                    <m:r>
                      <a:rPr lang="en-US" sz="2000" b="1" i="1">
                        <a:solidFill>
                          <a:srgbClr val="0070C0"/>
                        </a:solidFill>
                        <a:latin typeface="Cambria Math"/>
                      </a:rPr>
                      <m:t>𝟏</m:t>
                    </m:r>
                  </m:oMath>
                </a14:m>
                <a:r>
                  <a:rPr lang="en-US" sz="2000" b="1" dirty="0"/>
                  <a:t>);</a:t>
                </a:r>
              </a:p>
              <a:p>
                <a:pPr marL="0" indent="0">
                  <a:buNone/>
                </a:pPr>
                <a:r>
                  <a:rPr lang="en-US" sz="2000" b="1" dirty="0"/>
                  <a:t>                        </a:t>
                </a:r>
                <a:r>
                  <a:rPr lang="en-US" sz="2000" b="1" dirty="0">
                    <a:solidFill>
                      <a:srgbClr val="7030A0"/>
                    </a:solidFill>
                  </a:rPr>
                  <a:t>QuickSort</a:t>
                </a:r>
                <a:r>
                  <a:rPr lang="en-US" sz="2000" b="1" dirty="0"/>
                  <a:t>(</a:t>
                </a:r>
                <a14:m>
                  <m:oMath xmlns:m="http://schemas.openxmlformats.org/officeDocument/2006/math">
                    <m:r>
                      <a:rPr lang="en-US" sz="2000" b="1" i="1">
                        <a:solidFill>
                          <a:srgbClr val="0070C0"/>
                        </a:solidFill>
                        <a:latin typeface="Cambria Math"/>
                      </a:rPr>
                      <m:t>𝑨</m:t>
                    </m:r>
                  </m:oMath>
                </a14:m>
                <a:r>
                  <a:rPr lang="en-US" sz="2000" b="1" dirty="0">
                    <a:sym typeface="Wingdings" pitchFamily="2" charset="2"/>
                  </a:rPr>
                  <a:t>,</a:t>
                </a:r>
                <a14:m>
                  <m:oMath xmlns:m="http://schemas.openxmlformats.org/officeDocument/2006/math">
                    <m:r>
                      <a:rPr lang="en-US" sz="2000" b="1" i="1">
                        <a:solidFill>
                          <a:srgbClr val="0070C0"/>
                        </a:solidFill>
                        <a:latin typeface="Cambria Math"/>
                      </a:rPr>
                      <m:t> </m:t>
                    </m:r>
                    <m:r>
                      <a:rPr lang="en-US" sz="2000" b="1" i="1">
                        <a:solidFill>
                          <a:srgbClr val="0070C0"/>
                        </a:solidFill>
                        <a:latin typeface="Cambria Math"/>
                      </a:rPr>
                      <m:t>𝒊</m:t>
                    </m:r>
                    <m:r>
                      <a:rPr lang="en-US" sz="2000" b="1" i="1">
                        <a:solidFill>
                          <a:srgbClr val="0070C0"/>
                        </a:solidFill>
                        <a:latin typeface="Cambria Math"/>
                      </a:rPr>
                      <m:t>+</m:t>
                    </m:r>
                    <m:r>
                      <a:rPr lang="en-US" sz="2000" b="1" i="1">
                        <a:solidFill>
                          <a:srgbClr val="0070C0"/>
                        </a:solidFill>
                        <a:latin typeface="Cambria Math"/>
                      </a:rPr>
                      <m:t>𝟏</m:t>
                    </m:r>
                  </m:oMath>
                </a14:m>
                <a:r>
                  <a:rPr lang="en-US" sz="2000" b="1" dirty="0"/>
                  <a:t>,</a:t>
                </a:r>
                <a:r>
                  <a:rPr lang="en-US" sz="2000" b="1" dirty="0">
                    <a:solidFill>
                      <a:srgbClr val="0070C0"/>
                    </a:solidFill>
                  </a:rPr>
                  <a:t> </a:t>
                </a:r>
                <a14:m>
                  <m:oMath xmlns:m="http://schemas.openxmlformats.org/officeDocument/2006/math">
                    <m:r>
                      <a:rPr lang="en-US" sz="2000" b="1" i="1">
                        <a:solidFill>
                          <a:srgbClr val="0070C0"/>
                        </a:solidFill>
                        <a:latin typeface="Cambria Math"/>
                      </a:rPr>
                      <m:t>𝒓</m:t>
                    </m:r>
                  </m:oMath>
                </a14:m>
                <a:r>
                  <a:rPr lang="en-US" sz="2000" b="1" dirty="0"/>
                  <a:t>)</a:t>
                </a:r>
                <a:endParaRPr lang="en-US" sz="2000" dirty="0"/>
              </a:p>
              <a:p>
                <a:pPr marL="0" indent="0">
                  <a:buNone/>
                </a:pPr>
                <a:r>
                  <a:rPr lang="en-US" sz="2000" b="1" dirty="0"/>
                  <a:t>}</a:t>
                </a:r>
              </a:p>
              <a:p>
                <a:pPr marL="0" indent="0">
                  <a:buNone/>
                </a:pPr>
                <a:endParaRPr lang="en-US" sz="2000" b="1" dirty="0"/>
              </a:p>
              <a:p>
                <a:r>
                  <a:rPr lang="en-US" sz="2000" b="1" dirty="0"/>
                  <a:t>Average </a:t>
                </a:r>
                <a:r>
                  <a:rPr lang="en-US" sz="2000" dirty="0"/>
                  <a:t>case running time:        </a:t>
                </a:r>
                <a:r>
                  <a:rPr lang="en-US" sz="2000" b="1" dirty="0"/>
                  <a:t>O(</a:t>
                </a:r>
                <a:r>
                  <a:rPr lang="en-US" sz="2000" b="1" dirty="0">
                    <a:solidFill>
                      <a:srgbClr val="0070C0"/>
                    </a:solidFill>
                  </a:rPr>
                  <a:t>n</a:t>
                </a:r>
                <a:r>
                  <a:rPr lang="en-US" sz="2000" b="1" dirty="0"/>
                  <a:t> log </a:t>
                </a:r>
                <a:r>
                  <a:rPr lang="en-US" sz="2000" b="1" dirty="0">
                    <a:solidFill>
                      <a:srgbClr val="0070C0"/>
                    </a:solidFill>
                  </a:rPr>
                  <a:t>n</a:t>
                </a:r>
                <a:r>
                  <a:rPr lang="en-US" sz="2000" b="1" dirty="0"/>
                  <a:t>)</a:t>
                </a:r>
              </a:p>
              <a:p>
                <a:r>
                  <a:rPr lang="en-US" sz="2000" b="1" dirty="0"/>
                  <a:t>Worst </a:t>
                </a:r>
                <a:r>
                  <a:rPr lang="en-US" sz="2000" dirty="0"/>
                  <a:t>case running time:            </a:t>
                </a:r>
                <a:r>
                  <a:rPr lang="en-US" sz="2000" b="1" dirty="0"/>
                  <a:t>O(</a:t>
                </a:r>
                <a14:m>
                  <m:oMath xmlns:m="http://schemas.openxmlformats.org/officeDocument/2006/math">
                    <m:sSup>
                      <m:sSupPr>
                        <m:ctrlPr>
                          <a:rPr lang="en-US" sz="2000" b="1" i="1">
                            <a:solidFill>
                              <a:srgbClr val="0070C0"/>
                            </a:solidFill>
                            <a:latin typeface="Cambria Math" panose="02040503050406030204" pitchFamily="18" charset="0"/>
                          </a:rPr>
                        </m:ctrlPr>
                      </m:sSupPr>
                      <m:e>
                        <m:r>
                          <a:rPr lang="en-US" sz="2000" b="1">
                            <a:solidFill>
                              <a:srgbClr val="0070C0"/>
                            </a:solidFill>
                            <a:latin typeface="Cambria Math"/>
                          </a:rPr>
                          <m:t>𝐧</m:t>
                        </m:r>
                      </m:e>
                      <m:sup>
                        <m:r>
                          <a:rPr lang="en-US" sz="2000" b="1">
                            <a:solidFill>
                              <a:srgbClr val="0070C0"/>
                            </a:solidFill>
                            <a:latin typeface="Cambria Math"/>
                          </a:rPr>
                          <m:t>𝟐</m:t>
                        </m:r>
                      </m:sup>
                    </m:sSup>
                  </m:oMath>
                </a14:m>
                <a:r>
                  <a:rPr lang="en-US" sz="2000" b="1" dirty="0"/>
                  <a:t>)</a:t>
                </a:r>
              </a:p>
              <a:p>
                <a:r>
                  <a:rPr lang="en-US" sz="2000" b="1" dirty="0"/>
                  <a:t>Distribution sensitive</a:t>
                </a:r>
                <a:r>
                  <a:rPr lang="en-US" sz="2000" dirty="0"/>
                  <a:t>:  </a:t>
                </a:r>
                <a:r>
                  <a:rPr lang="en-US" sz="1800" dirty="0"/>
                  <a:t>Time taken </a:t>
                </a:r>
                <a:r>
                  <a:rPr lang="en-US" sz="1800" u="sng" dirty="0"/>
                  <a:t>depends</a:t>
                </a:r>
                <a:r>
                  <a:rPr lang="en-US" sz="1800" dirty="0"/>
                  <a:t> upon the </a:t>
                </a:r>
                <a:r>
                  <a:rPr lang="en-US" sz="1800" u="sng" dirty="0"/>
                  <a:t>initial permutation </a:t>
                </a:r>
                <a:r>
                  <a:rPr lang="en-US" sz="1800" dirty="0"/>
                  <a:t>of </a:t>
                </a:r>
                <a14:m>
                  <m:oMath xmlns:m="http://schemas.openxmlformats.org/officeDocument/2006/math">
                    <m:r>
                      <a:rPr lang="en-US" sz="1800" b="1" i="1">
                        <a:solidFill>
                          <a:srgbClr val="0070C0"/>
                        </a:solidFill>
                        <a:latin typeface="Cambria Math"/>
                      </a:rPr>
                      <m:t>𝑨</m:t>
                    </m:r>
                  </m:oMath>
                </a14:m>
                <a:r>
                  <a:rPr lang="en-US" sz="1800" dirty="0"/>
                  <a:t>.</a:t>
                </a:r>
              </a:p>
              <a:p>
                <a:pPr marL="0" indent="0">
                  <a:buNone/>
                </a:pPr>
                <a:endParaRPr lang="en-US" sz="1800" b="1" dirty="0">
                  <a:solidFill>
                    <a:srgbClr val="7030A0"/>
                  </a:solidFill>
                  <a:sym typeface="Wingdings" pitchFamily="2" charset="2"/>
                </a:endParaRPr>
              </a:p>
              <a:p>
                <a:pPr marL="0" indent="0">
                  <a:buNone/>
                </a:pPr>
                <a:endParaRPr lang="en-US" sz="20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00200" y="1399298"/>
                <a:ext cx="9126940" cy="4196284"/>
              </a:xfrm>
              <a:blipFill>
                <a:blip r:embed="rId3"/>
                <a:stretch>
                  <a:fillRect l="-668"/>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spTree>
    <p:extLst>
      <p:ext uri="{BB962C8B-B14F-4D97-AF65-F5344CB8AC3E}">
        <p14:creationId xmlns:p14="http://schemas.microsoft.com/office/powerpoint/2010/main" val="165725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fade">
                                      <p:cBhvr>
                                        <p:cTn id="63" dur="1000"/>
                                        <p:tgtEl>
                                          <p:spTgt spid="3">
                                            <p:txEl>
                                              <p:pRg st="10" end="10"/>
                                            </p:txEl>
                                          </p:spTgt>
                                        </p:tgtEl>
                                      </p:cBhvr>
                                    </p:animEffect>
                                    <p:anim calcmode="lin" valueType="num">
                                      <p:cBhvr>
                                        <p:cTn id="6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785F-E789-79AF-E908-D8035A00C80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00FDFE7-992C-F29A-C003-A24DF65F2688}"/>
              </a:ext>
            </a:extLst>
          </p:cNvPr>
          <p:cNvSpPr>
            <a:spLocks noGrp="1"/>
          </p:cNvSpPr>
          <p:nvPr>
            <p:ph idx="1"/>
          </p:nvPr>
        </p:nvSpPr>
        <p:spPr/>
        <p:txBody>
          <a:bodyPr/>
          <a:lstStyle/>
          <a:p>
            <a:r>
              <a:rPr lang="en-US" dirty="0">
                <a:hlinkClick r:id="rId2"/>
              </a:rPr>
              <a:t>https://www.nesoacademy.org/cs/11-subject/02-abstract-algebra-and-number-theory/05-modular-exponentiation-part-1</a:t>
            </a:r>
            <a:endParaRPr lang="en-US" dirty="0"/>
          </a:p>
          <a:p>
            <a:r>
              <a:rPr lang="en-US" dirty="0">
                <a:hlinkClick r:id="rId3"/>
              </a:rPr>
              <a:t>https://planetcalc.com/8995/</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83393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6852</Words>
  <Application>Microsoft Office PowerPoint</Application>
  <PresentationFormat>Widescreen</PresentationFormat>
  <Paragraphs>1016</Paragraphs>
  <Slides>90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90</vt:i4>
      </vt:variant>
    </vt:vector>
  </HeadingPairs>
  <TitlesOfParts>
    <vt:vector size="100" baseType="lpstr">
      <vt:lpstr>Arial</vt:lpstr>
      <vt:lpstr>Bookman Old Style</vt:lpstr>
      <vt:lpstr>Calibri</vt:lpstr>
      <vt:lpstr>Calibri Light</vt:lpstr>
      <vt:lpstr>Cambria Math</vt:lpstr>
      <vt:lpstr>Times New Roman</vt:lpstr>
      <vt:lpstr>Trebuchet MS</vt:lpstr>
      <vt:lpstr>Wingdings</vt:lpstr>
      <vt:lpstr>Office Theme</vt:lpstr>
      <vt:lpstr>Default Design</vt:lpstr>
      <vt:lpstr>PowerPoint Presentation</vt:lpstr>
      <vt:lpstr>Randomized Algorithms </vt:lpstr>
      <vt:lpstr>Deterministic Algorithm</vt:lpstr>
      <vt:lpstr>Randomized Algorithm</vt:lpstr>
      <vt:lpstr>PowerPoint Presentation</vt:lpstr>
      <vt:lpstr>Two common types of algorithms</vt:lpstr>
      <vt:lpstr>Las Vegas vs Monte Carlo</vt:lpstr>
      <vt:lpstr>Example 1: Sorting</vt:lpstr>
      <vt:lpstr>QuickSort(S)  When the input S is stored in an array A</vt:lpstr>
      <vt:lpstr>Example</vt:lpstr>
      <vt:lpstr>Pick Pivot Element</vt:lpstr>
      <vt:lpstr>Partitioning 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 Result</vt:lpstr>
      <vt:lpstr>Recursion: Quicksort Sub-arrays</vt:lpstr>
      <vt:lpstr>Quicksort: Worst Case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Quicksort Analysis</vt:lpstr>
      <vt:lpstr>Quicksort Analysis</vt:lpstr>
      <vt:lpstr>Quicksort Analysis</vt:lpstr>
      <vt:lpstr>Quicksort Analysis</vt:lpstr>
      <vt:lpstr>Quicksort Analysis</vt:lpstr>
      <vt:lpstr>Randomized Quick Sort algorithm</vt:lpstr>
      <vt:lpstr>Randomized QuickSort(S)  When the input S is stored in an array A</vt:lpstr>
      <vt:lpstr>Example: Primality Testing</vt:lpstr>
      <vt:lpstr> Uncertainty Associated with randomized Algorithms     Is it really a serious issue ?</vt:lpstr>
      <vt:lpstr>A real Fact [A study by Microsoft in 2008]   </vt:lpstr>
      <vt:lpstr>The Quick Sort Problem</vt:lpstr>
      <vt:lpstr>Rabin-Miller Primality Test</vt:lpstr>
      <vt:lpstr>Miller-Rabin Algorithm</vt:lpstr>
      <vt:lpstr>Modular Exponentiation</vt:lpstr>
      <vt:lpstr>Modular Exponentiation</vt:lpstr>
      <vt:lpstr>PowerPoint Presentation</vt:lpstr>
      <vt:lpstr>PowerPoint Presentation</vt:lpstr>
      <vt:lpstr>PowerPoint Presentation</vt:lpstr>
      <vt:lpstr>Testing for Primality (Miller-Rabin Test) </vt:lpstr>
      <vt:lpstr>Testing for Primality (Miller-Rabin Test) </vt:lpstr>
      <vt:lpstr>Testing for Primality (Miller-Rabin Test) </vt:lpstr>
      <vt:lpstr>Testing for Primality (Miller-Rabin Test) – Example1 </vt:lpstr>
      <vt:lpstr>Modular Exponentiation</vt:lpstr>
      <vt:lpstr>(Miller-Rabin Test) – Example1</vt:lpstr>
      <vt:lpstr>Modular Exponentiation</vt:lpstr>
      <vt:lpstr>Modular Exponentiation</vt:lpstr>
      <vt:lpstr>PowerPoint Presentation</vt:lpstr>
      <vt:lpstr>Modular Exponentiation</vt:lpstr>
      <vt:lpstr>PowerPoint Presentation</vt:lpstr>
      <vt:lpstr>Check if 61 is Prime?</vt:lpstr>
      <vt:lpstr>Modular Exponentiation</vt:lpstr>
      <vt:lpstr>Modular Exponentiation</vt:lpstr>
      <vt:lpstr>Check if 141 is Prime? </vt:lpstr>
      <vt:lpstr>Check if 341 is Prime?    </vt:lpstr>
      <vt:lpstr>Check if 341 is Prime? </vt:lpstr>
      <vt:lpstr>Check if 341 is Prime? </vt:lpstr>
      <vt:lpstr>Check if 19 is Prime? </vt:lpstr>
      <vt:lpstr>Check if 125 is Prime? </vt:lpstr>
      <vt:lpstr>Check if 1729 is Prime?</vt:lpstr>
      <vt:lpstr>Check if 91 is Prime?</vt:lpstr>
      <vt:lpstr>Advantages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Randomized Algorithms</dc:title>
  <dc:creator>Windows User</dc:creator>
  <cp:lastModifiedBy>RAJASHREE SHETTAR</cp:lastModifiedBy>
  <cp:revision>100</cp:revision>
  <dcterms:created xsi:type="dcterms:W3CDTF">2023-01-06T11:05:23Z</dcterms:created>
  <dcterms:modified xsi:type="dcterms:W3CDTF">2023-05-29T05:28:58Z</dcterms:modified>
</cp:coreProperties>
</file>