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400" r:id="rId2"/>
    <p:sldId id="687" r:id="rId3"/>
    <p:sldId id="688" r:id="rId4"/>
    <p:sldId id="689" r:id="rId5"/>
    <p:sldId id="690" r:id="rId6"/>
    <p:sldId id="682" r:id="rId7"/>
    <p:sldId id="683" r:id="rId8"/>
    <p:sldId id="327" r:id="rId9"/>
    <p:sldId id="328" r:id="rId10"/>
    <p:sldId id="329" r:id="rId11"/>
    <p:sldId id="330" r:id="rId12"/>
    <p:sldId id="331" r:id="rId13"/>
    <p:sldId id="359" r:id="rId14"/>
    <p:sldId id="332" r:id="rId15"/>
    <p:sldId id="360" r:id="rId16"/>
    <p:sldId id="333" r:id="rId17"/>
    <p:sldId id="361" r:id="rId18"/>
    <p:sldId id="334" r:id="rId19"/>
    <p:sldId id="335" r:id="rId20"/>
    <p:sldId id="336" r:id="rId21"/>
    <p:sldId id="337" r:id="rId22"/>
    <p:sldId id="338" r:id="rId23"/>
    <p:sldId id="339" r:id="rId24"/>
    <p:sldId id="340" r:id="rId25"/>
    <p:sldId id="341" r:id="rId26"/>
    <p:sldId id="342" r:id="rId27"/>
    <p:sldId id="343" r:id="rId28"/>
    <p:sldId id="344" r:id="rId29"/>
    <p:sldId id="362" r:id="rId30"/>
    <p:sldId id="364" r:id="rId31"/>
    <p:sldId id="346" r:id="rId32"/>
    <p:sldId id="363" r:id="rId33"/>
    <p:sldId id="365" r:id="rId34"/>
    <p:sldId id="347" r:id="rId35"/>
    <p:sldId id="348" r:id="rId36"/>
    <p:sldId id="650" r:id="rId37"/>
  </p:sldIdLst>
  <p:sldSz cx="20107275" cy="11310938"/>
  <p:notesSz cx="6858000" cy="9144000"/>
  <p:defaultTextStyle>
    <a:defPPr>
      <a:defRPr lang="en-US"/>
    </a:defPPr>
    <a:lvl1pPr algn="l" defTabSz="1790700" rtl="0" fontAlgn="base">
      <a:spcBef>
        <a:spcPct val="0"/>
      </a:spcBef>
      <a:spcAft>
        <a:spcPct val="0"/>
      </a:spcAft>
      <a:defRPr sz="3500" kern="1200">
        <a:solidFill>
          <a:schemeClr val="tx1"/>
        </a:solidFill>
        <a:latin typeface="Arial" pitchFamily="34" charset="0"/>
        <a:ea typeface="+mn-ea"/>
        <a:cs typeface="+mn-cs"/>
      </a:defRPr>
    </a:lvl1pPr>
    <a:lvl2pPr marL="893763" indent="-436563" algn="l" defTabSz="1790700" rtl="0" fontAlgn="base">
      <a:spcBef>
        <a:spcPct val="0"/>
      </a:spcBef>
      <a:spcAft>
        <a:spcPct val="0"/>
      </a:spcAft>
      <a:defRPr sz="3500" kern="1200">
        <a:solidFill>
          <a:schemeClr val="tx1"/>
        </a:solidFill>
        <a:latin typeface="Arial" pitchFamily="34" charset="0"/>
        <a:ea typeface="+mn-ea"/>
        <a:cs typeface="+mn-cs"/>
      </a:defRPr>
    </a:lvl2pPr>
    <a:lvl3pPr marL="1790700" indent="-876300" algn="l" defTabSz="1790700" rtl="0" fontAlgn="base">
      <a:spcBef>
        <a:spcPct val="0"/>
      </a:spcBef>
      <a:spcAft>
        <a:spcPct val="0"/>
      </a:spcAft>
      <a:defRPr sz="3500" kern="1200">
        <a:solidFill>
          <a:schemeClr val="tx1"/>
        </a:solidFill>
        <a:latin typeface="Arial" pitchFamily="34" charset="0"/>
        <a:ea typeface="+mn-ea"/>
        <a:cs typeface="+mn-cs"/>
      </a:defRPr>
    </a:lvl3pPr>
    <a:lvl4pPr marL="2689225" indent="-1317625" algn="l" defTabSz="1790700" rtl="0" fontAlgn="base">
      <a:spcBef>
        <a:spcPct val="0"/>
      </a:spcBef>
      <a:spcAft>
        <a:spcPct val="0"/>
      </a:spcAft>
      <a:defRPr sz="3500" kern="1200">
        <a:solidFill>
          <a:schemeClr val="tx1"/>
        </a:solidFill>
        <a:latin typeface="Arial" pitchFamily="34" charset="0"/>
        <a:ea typeface="+mn-ea"/>
        <a:cs typeface="+mn-cs"/>
      </a:defRPr>
    </a:lvl4pPr>
    <a:lvl5pPr marL="3586163" indent="-1757363" algn="l" defTabSz="1790700" rtl="0" fontAlgn="base">
      <a:spcBef>
        <a:spcPct val="0"/>
      </a:spcBef>
      <a:spcAft>
        <a:spcPct val="0"/>
      </a:spcAft>
      <a:defRPr sz="3500" kern="1200">
        <a:solidFill>
          <a:schemeClr val="tx1"/>
        </a:solidFill>
        <a:latin typeface="Arial" pitchFamily="34" charset="0"/>
        <a:ea typeface="+mn-ea"/>
        <a:cs typeface="+mn-cs"/>
      </a:defRPr>
    </a:lvl5pPr>
    <a:lvl6pPr marL="2286000" algn="l" defTabSz="914400" rtl="0" eaLnBrk="1" latinLnBrk="0" hangingPunct="1">
      <a:defRPr sz="3500" kern="1200">
        <a:solidFill>
          <a:schemeClr val="tx1"/>
        </a:solidFill>
        <a:latin typeface="Arial" pitchFamily="34" charset="0"/>
        <a:ea typeface="+mn-ea"/>
        <a:cs typeface="+mn-cs"/>
      </a:defRPr>
    </a:lvl6pPr>
    <a:lvl7pPr marL="2743200" algn="l" defTabSz="914400" rtl="0" eaLnBrk="1" latinLnBrk="0" hangingPunct="1">
      <a:defRPr sz="3500" kern="1200">
        <a:solidFill>
          <a:schemeClr val="tx1"/>
        </a:solidFill>
        <a:latin typeface="Arial" pitchFamily="34" charset="0"/>
        <a:ea typeface="+mn-ea"/>
        <a:cs typeface="+mn-cs"/>
      </a:defRPr>
    </a:lvl7pPr>
    <a:lvl8pPr marL="3200400" algn="l" defTabSz="914400" rtl="0" eaLnBrk="1" latinLnBrk="0" hangingPunct="1">
      <a:defRPr sz="3500" kern="1200">
        <a:solidFill>
          <a:schemeClr val="tx1"/>
        </a:solidFill>
        <a:latin typeface="Arial" pitchFamily="34" charset="0"/>
        <a:ea typeface="+mn-ea"/>
        <a:cs typeface="+mn-cs"/>
      </a:defRPr>
    </a:lvl8pPr>
    <a:lvl9pPr marL="3657600" algn="l" defTabSz="914400" rtl="0" eaLnBrk="1" latinLnBrk="0" hangingPunct="1">
      <a:defRPr sz="35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3563">
          <p15:clr>
            <a:srgbClr val="A4A3A4"/>
          </p15:clr>
        </p15:guide>
        <p15:guide id="2" pos="633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4BACC6"/>
    <a:srgbClr val="0000CC"/>
    <a:srgbClr val="2540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272" autoAdjust="0"/>
  </p:normalViewPr>
  <p:slideViewPr>
    <p:cSldViewPr>
      <p:cViewPr varScale="1">
        <p:scale>
          <a:sx n="32" d="100"/>
          <a:sy n="32" d="100"/>
        </p:scale>
        <p:origin x="1156" y="44"/>
      </p:cViewPr>
      <p:guideLst>
        <p:guide orient="horz" pos="3563"/>
        <p:guide pos="633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8FD70AB1-E543-490D-AC74-9D6085565E5F}" type="datetimeFigureOut">
              <a:rPr lang="en-US"/>
              <a:pPr>
                <a:defRPr/>
              </a:pPr>
              <a:t>4/16/2024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92D7EA6E-C296-40F8-8325-63B00D980B0A}"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793712">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793712">
              <a:defRPr sz="1200"/>
            </a:lvl1pPr>
          </a:lstStyle>
          <a:p>
            <a:pPr>
              <a:defRPr/>
            </a:pPr>
            <a:fld id="{5B0ECF49-6692-4DC4-8A07-F4838289388B}" type="datetimeFigureOut">
              <a:rPr lang="en-US"/>
              <a:pPr>
                <a:defRPr/>
              </a:pPr>
              <a:t>4/16/2024</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793712">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793712">
              <a:defRPr sz="1200"/>
            </a:lvl1pPr>
          </a:lstStyle>
          <a:p>
            <a:pPr>
              <a:defRPr/>
            </a:pPr>
            <a:fld id="{03D2AF86-8C21-47B1-B0FA-402DD38C9CB3}"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notesStyle>
    <a:lvl1pPr algn="l" defTabSz="911225" rtl="0" eaLnBrk="0" fontAlgn="base" hangingPunct="0">
      <a:spcBef>
        <a:spcPct val="30000"/>
      </a:spcBef>
      <a:spcAft>
        <a:spcPct val="0"/>
      </a:spcAft>
      <a:defRPr sz="1200" kern="1200">
        <a:solidFill>
          <a:schemeClr val="tx1"/>
        </a:solidFill>
        <a:latin typeface="+mn-lt"/>
        <a:ea typeface="+mn-ea"/>
        <a:cs typeface="+mn-cs"/>
      </a:defRPr>
    </a:lvl1pPr>
    <a:lvl2pPr marL="454025" algn="l" defTabSz="911225" rtl="0" eaLnBrk="0" fontAlgn="base" hangingPunct="0">
      <a:spcBef>
        <a:spcPct val="30000"/>
      </a:spcBef>
      <a:spcAft>
        <a:spcPct val="0"/>
      </a:spcAft>
      <a:defRPr sz="1200" kern="1200">
        <a:solidFill>
          <a:schemeClr val="tx1"/>
        </a:solidFill>
        <a:latin typeface="+mn-lt"/>
        <a:ea typeface="+mn-ea"/>
        <a:cs typeface="+mn-cs"/>
      </a:defRPr>
    </a:lvl2pPr>
    <a:lvl3pPr marL="911225" algn="l" defTabSz="911225" rtl="0" eaLnBrk="0" fontAlgn="base" hangingPunct="0">
      <a:spcBef>
        <a:spcPct val="30000"/>
      </a:spcBef>
      <a:spcAft>
        <a:spcPct val="0"/>
      </a:spcAft>
      <a:defRPr sz="1200" kern="1200">
        <a:solidFill>
          <a:schemeClr val="tx1"/>
        </a:solidFill>
        <a:latin typeface="+mn-lt"/>
        <a:ea typeface="+mn-ea"/>
        <a:cs typeface="+mn-cs"/>
      </a:defRPr>
    </a:lvl3pPr>
    <a:lvl4pPr marL="1368425" algn="l" defTabSz="911225" rtl="0" eaLnBrk="0" fontAlgn="base" hangingPunct="0">
      <a:spcBef>
        <a:spcPct val="30000"/>
      </a:spcBef>
      <a:spcAft>
        <a:spcPct val="0"/>
      </a:spcAft>
      <a:defRPr sz="1200" kern="1200">
        <a:solidFill>
          <a:schemeClr val="tx1"/>
        </a:solidFill>
        <a:latin typeface="+mn-lt"/>
        <a:ea typeface="+mn-ea"/>
        <a:cs typeface="+mn-cs"/>
      </a:defRPr>
    </a:lvl4pPr>
    <a:lvl5pPr marL="1825625" algn="l" defTabSz="911225" rtl="0" eaLnBrk="0" fontAlgn="base" hangingPunct="0">
      <a:spcBef>
        <a:spcPct val="30000"/>
      </a:spcBef>
      <a:spcAft>
        <a:spcPct val="0"/>
      </a:spcAft>
      <a:defRPr sz="1200" kern="1200">
        <a:solidFill>
          <a:schemeClr val="tx1"/>
        </a:solidFill>
        <a:latin typeface="+mn-lt"/>
        <a:ea typeface="+mn-ea"/>
        <a:cs typeface="+mn-cs"/>
      </a:defRPr>
    </a:lvl5pPr>
    <a:lvl6pPr marL="2285584" algn="l" defTabSz="914234" rtl="0" eaLnBrk="1" latinLnBrk="0" hangingPunct="1">
      <a:defRPr sz="1200" kern="1200">
        <a:solidFill>
          <a:schemeClr val="tx1"/>
        </a:solidFill>
        <a:latin typeface="+mn-lt"/>
        <a:ea typeface="+mn-ea"/>
        <a:cs typeface="+mn-cs"/>
      </a:defRPr>
    </a:lvl6pPr>
    <a:lvl7pPr marL="2742699" algn="l" defTabSz="914234" rtl="0" eaLnBrk="1" latinLnBrk="0" hangingPunct="1">
      <a:defRPr sz="1200" kern="1200">
        <a:solidFill>
          <a:schemeClr val="tx1"/>
        </a:solidFill>
        <a:latin typeface="+mn-lt"/>
        <a:ea typeface="+mn-ea"/>
        <a:cs typeface="+mn-cs"/>
      </a:defRPr>
    </a:lvl7pPr>
    <a:lvl8pPr marL="3199816" algn="l" defTabSz="914234" rtl="0" eaLnBrk="1" latinLnBrk="0" hangingPunct="1">
      <a:defRPr sz="1200" kern="1200">
        <a:solidFill>
          <a:schemeClr val="tx1"/>
        </a:solidFill>
        <a:latin typeface="+mn-lt"/>
        <a:ea typeface="+mn-ea"/>
        <a:cs typeface="+mn-cs"/>
      </a:defRPr>
    </a:lvl8pPr>
    <a:lvl9pPr marL="3656933" algn="l" defTabSz="91423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16DEF34-296C-723C-62FA-3E626A7611C0}"/>
              </a:ext>
            </a:extLst>
          </p:cNvPr>
          <p:cNvSpPr>
            <a:spLocks noGrp="1" noChangeArrowheads="1"/>
          </p:cNvSpPr>
          <p:nvPr>
            <p:ph type="sldNum" sz="quarter" idx="5"/>
          </p:nvPr>
        </p:nvSpPr>
        <p:spPr>
          <a:ln/>
        </p:spPr>
        <p:txBody>
          <a:bodyPr/>
          <a:lstStyle/>
          <a:p>
            <a:fld id="{1AEE6A3E-CBAB-4825-B051-C5399D6F1939}" type="slidenum">
              <a:rPr lang="en-CA" altLang="en-US"/>
              <a:pPr/>
              <a:t>14</a:t>
            </a:fld>
            <a:endParaRPr lang="en-CA" altLang="en-US"/>
          </a:p>
        </p:txBody>
      </p:sp>
      <p:sp>
        <p:nvSpPr>
          <p:cNvPr id="680962" name="Rectangle 2">
            <a:extLst>
              <a:ext uri="{FF2B5EF4-FFF2-40B4-BE49-F238E27FC236}">
                <a16:creationId xmlns:a16="http://schemas.microsoft.com/office/drawing/2014/main" id="{62A38B0E-61F2-12F4-6A8D-526B08995D3E}"/>
              </a:ext>
            </a:extLst>
          </p:cNvPr>
          <p:cNvSpPr>
            <a:spLocks noGrp="1" noRot="1" noChangeAspect="1" noChangeArrowheads="1" noTextEdit="1"/>
          </p:cNvSpPr>
          <p:nvPr>
            <p:ph type="sldImg"/>
          </p:nvPr>
        </p:nvSpPr>
        <p:spPr>
          <a:ln/>
        </p:spPr>
      </p:sp>
      <p:sp>
        <p:nvSpPr>
          <p:cNvPr id="680963" name="Rectangle 3">
            <a:extLst>
              <a:ext uri="{FF2B5EF4-FFF2-40B4-BE49-F238E27FC236}">
                <a16:creationId xmlns:a16="http://schemas.microsoft.com/office/drawing/2014/main" id="{7305CE73-5B37-30F1-D32C-CDEB680F025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6EF05B3-7C17-214A-88BA-5F3E12BD8381}"/>
              </a:ext>
            </a:extLst>
          </p:cNvPr>
          <p:cNvSpPr>
            <a:spLocks noGrp="1" noChangeArrowheads="1"/>
          </p:cNvSpPr>
          <p:nvPr>
            <p:ph type="sldNum" sz="quarter" idx="5"/>
          </p:nvPr>
        </p:nvSpPr>
        <p:spPr>
          <a:ln/>
        </p:spPr>
        <p:txBody>
          <a:bodyPr/>
          <a:lstStyle/>
          <a:p>
            <a:fld id="{F5F188B7-B494-4F65-BBA6-37B92220AAE9}" type="slidenum">
              <a:rPr lang="en-CA" altLang="en-US"/>
              <a:pPr/>
              <a:t>15</a:t>
            </a:fld>
            <a:endParaRPr lang="en-CA" altLang="en-US"/>
          </a:p>
        </p:txBody>
      </p:sp>
      <p:sp>
        <p:nvSpPr>
          <p:cNvPr id="769026" name="Rectangle 2">
            <a:extLst>
              <a:ext uri="{FF2B5EF4-FFF2-40B4-BE49-F238E27FC236}">
                <a16:creationId xmlns:a16="http://schemas.microsoft.com/office/drawing/2014/main" id="{233547DF-9384-51B1-76D9-6D9175B03B0C}"/>
              </a:ext>
            </a:extLst>
          </p:cNvPr>
          <p:cNvSpPr>
            <a:spLocks noGrp="1" noRot="1" noChangeAspect="1" noChangeArrowheads="1" noTextEdit="1"/>
          </p:cNvSpPr>
          <p:nvPr>
            <p:ph type="sldImg"/>
          </p:nvPr>
        </p:nvSpPr>
        <p:spPr>
          <a:ln/>
        </p:spPr>
      </p:sp>
      <p:sp>
        <p:nvSpPr>
          <p:cNvPr id="769027" name="Rectangle 3">
            <a:extLst>
              <a:ext uri="{FF2B5EF4-FFF2-40B4-BE49-F238E27FC236}">
                <a16:creationId xmlns:a16="http://schemas.microsoft.com/office/drawing/2014/main" id="{1B40FB8C-AFCE-1E98-6CBC-3642253419F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E35886-4F2B-B7E7-564B-2DFA93984A05}"/>
              </a:ext>
            </a:extLst>
          </p:cNvPr>
          <p:cNvSpPr>
            <a:spLocks noGrp="1" noChangeArrowheads="1"/>
          </p:cNvSpPr>
          <p:nvPr>
            <p:ph type="sldNum" sz="quarter" idx="5"/>
          </p:nvPr>
        </p:nvSpPr>
        <p:spPr>
          <a:ln/>
        </p:spPr>
        <p:txBody>
          <a:bodyPr/>
          <a:lstStyle/>
          <a:p>
            <a:fld id="{21BCE76E-2FF0-44D6-A2E9-6E0F0CEDADEE}" type="slidenum">
              <a:rPr lang="en-CA" altLang="en-US"/>
              <a:pPr/>
              <a:t>16</a:t>
            </a:fld>
            <a:endParaRPr lang="en-CA" altLang="en-US"/>
          </a:p>
        </p:txBody>
      </p:sp>
      <p:sp>
        <p:nvSpPr>
          <p:cNvPr id="683010" name="Rectangle 2">
            <a:extLst>
              <a:ext uri="{FF2B5EF4-FFF2-40B4-BE49-F238E27FC236}">
                <a16:creationId xmlns:a16="http://schemas.microsoft.com/office/drawing/2014/main" id="{8DC4D5B2-364E-0B34-177D-F4F307334C40}"/>
              </a:ext>
            </a:extLst>
          </p:cNvPr>
          <p:cNvSpPr>
            <a:spLocks noGrp="1" noRot="1" noChangeAspect="1" noChangeArrowheads="1" noTextEdit="1"/>
          </p:cNvSpPr>
          <p:nvPr>
            <p:ph type="sldImg"/>
          </p:nvPr>
        </p:nvSpPr>
        <p:spPr>
          <a:ln/>
        </p:spPr>
      </p:sp>
      <p:sp>
        <p:nvSpPr>
          <p:cNvPr id="683011" name="Rectangle 3">
            <a:extLst>
              <a:ext uri="{FF2B5EF4-FFF2-40B4-BE49-F238E27FC236}">
                <a16:creationId xmlns:a16="http://schemas.microsoft.com/office/drawing/2014/main" id="{16B4302C-BBC9-A952-C64C-1A9AE6DAE7D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A7C5016-CC9E-B230-1784-160764969A05}"/>
              </a:ext>
            </a:extLst>
          </p:cNvPr>
          <p:cNvSpPr>
            <a:spLocks noGrp="1" noChangeArrowheads="1"/>
          </p:cNvSpPr>
          <p:nvPr>
            <p:ph type="sldNum" sz="quarter" idx="5"/>
          </p:nvPr>
        </p:nvSpPr>
        <p:spPr>
          <a:ln/>
        </p:spPr>
        <p:txBody>
          <a:bodyPr/>
          <a:lstStyle/>
          <a:p>
            <a:fld id="{5A84D941-BD13-4576-BD1B-3F72D65618C1}" type="slidenum">
              <a:rPr lang="en-CA" altLang="en-US"/>
              <a:pPr/>
              <a:t>17</a:t>
            </a:fld>
            <a:endParaRPr lang="en-CA" altLang="en-US"/>
          </a:p>
        </p:txBody>
      </p:sp>
      <p:sp>
        <p:nvSpPr>
          <p:cNvPr id="771074" name="Rectangle 2">
            <a:extLst>
              <a:ext uri="{FF2B5EF4-FFF2-40B4-BE49-F238E27FC236}">
                <a16:creationId xmlns:a16="http://schemas.microsoft.com/office/drawing/2014/main" id="{3C575F98-96E4-64E2-362B-F66609B9DEEC}"/>
              </a:ext>
            </a:extLst>
          </p:cNvPr>
          <p:cNvSpPr>
            <a:spLocks noGrp="1" noRot="1" noChangeAspect="1" noChangeArrowheads="1" noTextEdit="1"/>
          </p:cNvSpPr>
          <p:nvPr>
            <p:ph type="sldImg"/>
          </p:nvPr>
        </p:nvSpPr>
        <p:spPr>
          <a:ln/>
        </p:spPr>
      </p:sp>
      <p:sp>
        <p:nvSpPr>
          <p:cNvPr id="771075" name="Rectangle 3">
            <a:extLst>
              <a:ext uri="{FF2B5EF4-FFF2-40B4-BE49-F238E27FC236}">
                <a16:creationId xmlns:a16="http://schemas.microsoft.com/office/drawing/2014/main" id="{840B3C40-B2B6-48B4-F56C-7A11C9AD8F8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02527D8-14C4-EEF7-F46C-80F3DA2A75FA}"/>
              </a:ext>
            </a:extLst>
          </p:cNvPr>
          <p:cNvSpPr>
            <a:spLocks noGrp="1" noChangeArrowheads="1"/>
          </p:cNvSpPr>
          <p:nvPr>
            <p:ph type="sldNum" sz="quarter" idx="5"/>
          </p:nvPr>
        </p:nvSpPr>
        <p:spPr>
          <a:ln/>
        </p:spPr>
        <p:txBody>
          <a:bodyPr/>
          <a:lstStyle/>
          <a:p>
            <a:fld id="{48C959E2-B1B7-4F89-9E46-9D424FC6F367}" type="slidenum">
              <a:rPr lang="en-CA" altLang="en-US"/>
              <a:pPr/>
              <a:t>18</a:t>
            </a:fld>
            <a:endParaRPr lang="en-CA" altLang="en-US"/>
          </a:p>
        </p:txBody>
      </p:sp>
      <p:sp>
        <p:nvSpPr>
          <p:cNvPr id="685058" name="Rectangle 2">
            <a:extLst>
              <a:ext uri="{FF2B5EF4-FFF2-40B4-BE49-F238E27FC236}">
                <a16:creationId xmlns:a16="http://schemas.microsoft.com/office/drawing/2014/main" id="{32624B29-82AA-76C4-0A8B-0B3B55DAC18D}"/>
              </a:ext>
            </a:extLst>
          </p:cNvPr>
          <p:cNvSpPr>
            <a:spLocks noGrp="1" noRot="1" noChangeAspect="1" noChangeArrowheads="1" noTextEdit="1"/>
          </p:cNvSpPr>
          <p:nvPr>
            <p:ph type="sldImg"/>
          </p:nvPr>
        </p:nvSpPr>
        <p:spPr>
          <a:ln/>
        </p:spPr>
      </p:sp>
      <p:sp>
        <p:nvSpPr>
          <p:cNvPr id="685059" name="Rectangle 3">
            <a:extLst>
              <a:ext uri="{FF2B5EF4-FFF2-40B4-BE49-F238E27FC236}">
                <a16:creationId xmlns:a16="http://schemas.microsoft.com/office/drawing/2014/main" id="{1C2A1584-7A69-15A3-9251-6DBA82FAA86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DA99CF9-EA43-516F-EC80-B90EF32F2A73}"/>
              </a:ext>
            </a:extLst>
          </p:cNvPr>
          <p:cNvSpPr>
            <a:spLocks noGrp="1" noChangeArrowheads="1"/>
          </p:cNvSpPr>
          <p:nvPr>
            <p:ph type="sldNum" sz="quarter" idx="5"/>
          </p:nvPr>
        </p:nvSpPr>
        <p:spPr>
          <a:ln/>
        </p:spPr>
        <p:txBody>
          <a:bodyPr/>
          <a:lstStyle/>
          <a:p>
            <a:fld id="{47BDED0C-C84A-4388-BACC-582EE3DABC25}" type="slidenum">
              <a:rPr lang="en-CA" altLang="en-US"/>
              <a:pPr/>
              <a:t>19</a:t>
            </a:fld>
            <a:endParaRPr lang="en-CA" altLang="en-US"/>
          </a:p>
        </p:txBody>
      </p:sp>
      <p:sp>
        <p:nvSpPr>
          <p:cNvPr id="687106" name="Rectangle 2">
            <a:extLst>
              <a:ext uri="{FF2B5EF4-FFF2-40B4-BE49-F238E27FC236}">
                <a16:creationId xmlns:a16="http://schemas.microsoft.com/office/drawing/2014/main" id="{1ABC5D99-07D9-7D1D-F8DA-E2B5332A511D}"/>
              </a:ext>
            </a:extLst>
          </p:cNvPr>
          <p:cNvSpPr>
            <a:spLocks noGrp="1" noRot="1" noChangeAspect="1" noChangeArrowheads="1" noTextEdit="1"/>
          </p:cNvSpPr>
          <p:nvPr>
            <p:ph type="sldImg"/>
          </p:nvPr>
        </p:nvSpPr>
        <p:spPr>
          <a:ln/>
        </p:spPr>
      </p:sp>
      <p:sp>
        <p:nvSpPr>
          <p:cNvPr id="687107" name="Rectangle 3">
            <a:extLst>
              <a:ext uri="{FF2B5EF4-FFF2-40B4-BE49-F238E27FC236}">
                <a16:creationId xmlns:a16="http://schemas.microsoft.com/office/drawing/2014/main" id="{8BEB702E-C5C4-4CB8-F723-AEAE4896D3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B4DC5F9-10C6-6022-B5A7-F4D53C03BADF}"/>
              </a:ext>
            </a:extLst>
          </p:cNvPr>
          <p:cNvSpPr>
            <a:spLocks noGrp="1" noChangeArrowheads="1"/>
          </p:cNvSpPr>
          <p:nvPr>
            <p:ph type="sldNum" sz="quarter" idx="5"/>
          </p:nvPr>
        </p:nvSpPr>
        <p:spPr>
          <a:ln/>
        </p:spPr>
        <p:txBody>
          <a:bodyPr/>
          <a:lstStyle/>
          <a:p>
            <a:fld id="{C6BAE3DD-268B-4D40-834E-19E8E05D8428}" type="slidenum">
              <a:rPr lang="en-CA" altLang="en-US"/>
              <a:pPr/>
              <a:t>20</a:t>
            </a:fld>
            <a:endParaRPr lang="en-CA" altLang="en-US"/>
          </a:p>
        </p:txBody>
      </p:sp>
      <p:sp>
        <p:nvSpPr>
          <p:cNvPr id="689154" name="Rectangle 2">
            <a:extLst>
              <a:ext uri="{FF2B5EF4-FFF2-40B4-BE49-F238E27FC236}">
                <a16:creationId xmlns:a16="http://schemas.microsoft.com/office/drawing/2014/main" id="{9213073D-B15C-78EA-2C2E-07FBFB679939}"/>
              </a:ext>
            </a:extLst>
          </p:cNvPr>
          <p:cNvSpPr>
            <a:spLocks noGrp="1" noRot="1" noChangeAspect="1" noChangeArrowheads="1" noTextEdit="1"/>
          </p:cNvSpPr>
          <p:nvPr>
            <p:ph type="sldImg"/>
          </p:nvPr>
        </p:nvSpPr>
        <p:spPr>
          <a:ln/>
        </p:spPr>
      </p:sp>
      <p:sp>
        <p:nvSpPr>
          <p:cNvPr id="689155" name="Rectangle 3">
            <a:extLst>
              <a:ext uri="{FF2B5EF4-FFF2-40B4-BE49-F238E27FC236}">
                <a16:creationId xmlns:a16="http://schemas.microsoft.com/office/drawing/2014/main" id="{36956675-57C8-1496-AFFD-7493B715F87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7BCDBE0-71B7-4F07-15BA-7D15CF700AAC}"/>
              </a:ext>
            </a:extLst>
          </p:cNvPr>
          <p:cNvSpPr>
            <a:spLocks noGrp="1" noChangeArrowheads="1"/>
          </p:cNvSpPr>
          <p:nvPr>
            <p:ph type="sldNum" sz="quarter" idx="5"/>
          </p:nvPr>
        </p:nvSpPr>
        <p:spPr>
          <a:ln/>
        </p:spPr>
        <p:txBody>
          <a:bodyPr/>
          <a:lstStyle/>
          <a:p>
            <a:fld id="{62BBE521-5804-47B8-8564-B20C9EC225DA}" type="slidenum">
              <a:rPr lang="en-CA" altLang="en-US"/>
              <a:pPr/>
              <a:t>21</a:t>
            </a:fld>
            <a:endParaRPr lang="en-CA" altLang="en-US"/>
          </a:p>
        </p:txBody>
      </p:sp>
      <p:sp>
        <p:nvSpPr>
          <p:cNvPr id="691202" name="Rectangle 2">
            <a:extLst>
              <a:ext uri="{FF2B5EF4-FFF2-40B4-BE49-F238E27FC236}">
                <a16:creationId xmlns:a16="http://schemas.microsoft.com/office/drawing/2014/main" id="{CEB59218-5F3E-8C68-5117-3E5E588F8F53}"/>
              </a:ext>
            </a:extLst>
          </p:cNvPr>
          <p:cNvSpPr>
            <a:spLocks noGrp="1" noRot="1" noChangeAspect="1" noChangeArrowheads="1" noTextEdit="1"/>
          </p:cNvSpPr>
          <p:nvPr>
            <p:ph type="sldImg"/>
          </p:nvPr>
        </p:nvSpPr>
        <p:spPr>
          <a:ln/>
        </p:spPr>
      </p:sp>
      <p:sp>
        <p:nvSpPr>
          <p:cNvPr id="691203" name="Rectangle 3">
            <a:extLst>
              <a:ext uri="{FF2B5EF4-FFF2-40B4-BE49-F238E27FC236}">
                <a16:creationId xmlns:a16="http://schemas.microsoft.com/office/drawing/2014/main" id="{210A3661-3236-46C9-6B72-D70128A4EF8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EA48F2D-50C6-795C-7D0D-F21230BC3B78}"/>
              </a:ext>
            </a:extLst>
          </p:cNvPr>
          <p:cNvSpPr>
            <a:spLocks noGrp="1" noChangeArrowheads="1"/>
          </p:cNvSpPr>
          <p:nvPr>
            <p:ph type="sldNum" sz="quarter" idx="5"/>
          </p:nvPr>
        </p:nvSpPr>
        <p:spPr>
          <a:ln/>
        </p:spPr>
        <p:txBody>
          <a:bodyPr/>
          <a:lstStyle/>
          <a:p>
            <a:fld id="{25934CFA-2D1D-4699-83C0-179F895DA7CF}" type="slidenum">
              <a:rPr lang="en-CA" altLang="en-US"/>
              <a:pPr/>
              <a:t>22</a:t>
            </a:fld>
            <a:endParaRPr lang="en-CA" altLang="en-US"/>
          </a:p>
        </p:txBody>
      </p:sp>
      <p:sp>
        <p:nvSpPr>
          <p:cNvPr id="693250" name="Rectangle 2">
            <a:extLst>
              <a:ext uri="{FF2B5EF4-FFF2-40B4-BE49-F238E27FC236}">
                <a16:creationId xmlns:a16="http://schemas.microsoft.com/office/drawing/2014/main" id="{2142A7D7-8E1D-0F2A-5CB6-6C30B09C9E78}"/>
              </a:ext>
            </a:extLst>
          </p:cNvPr>
          <p:cNvSpPr>
            <a:spLocks noGrp="1" noRot="1" noChangeAspect="1" noChangeArrowheads="1" noTextEdit="1"/>
          </p:cNvSpPr>
          <p:nvPr>
            <p:ph type="sldImg"/>
          </p:nvPr>
        </p:nvSpPr>
        <p:spPr>
          <a:ln/>
        </p:spPr>
      </p:sp>
      <p:sp>
        <p:nvSpPr>
          <p:cNvPr id="693251" name="Rectangle 3">
            <a:extLst>
              <a:ext uri="{FF2B5EF4-FFF2-40B4-BE49-F238E27FC236}">
                <a16:creationId xmlns:a16="http://schemas.microsoft.com/office/drawing/2014/main" id="{83BA492A-E753-F590-9CF1-4CCF5FCF42F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6E4F04F-CF4D-6029-DC82-AB3173CF4F93}"/>
              </a:ext>
            </a:extLst>
          </p:cNvPr>
          <p:cNvSpPr>
            <a:spLocks noGrp="1" noChangeArrowheads="1"/>
          </p:cNvSpPr>
          <p:nvPr>
            <p:ph type="sldNum" sz="quarter" idx="5"/>
          </p:nvPr>
        </p:nvSpPr>
        <p:spPr>
          <a:ln/>
        </p:spPr>
        <p:txBody>
          <a:bodyPr/>
          <a:lstStyle/>
          <a:p>
            <a:fld id="{BDF3EF0D-9A29-4141-953D-F75086C064A9}" type="slidenum">
              <a:rPr lang="en-CA" altLang="en-US"/>
              <a:pPr/>
              <a:t>23</a:t>
            </a:fld>
            <a:endParaRPr lang="en-CA" altLang="en-US"/>
          </a:p>
        </p:txBody>
      </p:sp>
      <p:sp>
        <p:nvSpPr>
          <p:cNvPr id="695298" name="Rectangle 2">
            <a:extLst>
              <a:ext uri="{FF2B5EF4-FFF2-40B4-BE49-F238E27FC236}">
                <a16:creationId xmlns:a16="http://schemas.microsoft.com/office/drawing/2014/main" id="{4A79D981-C5FF-3395-03E6-C9BBE37F262C}"/>
              </a:ext>
            </a:extLst>
          </p:cNvPr>
          <p:cNvSpPr>
            <a:spLocks noGrp="1" noRot="1" noChangeAspect="1" noChangeArrowheads="1" noTextEdit="1"/>
          </p:cNvSpPr>
          <p:nvPr>
            <p:ph type="sldImg"/>
          </p:nvPr>
        </p:nvSpPr>
        <p:spPr>
          <a:ln/>
        </p:spPr>
      </p:sp>
      <p:sp>
        <p:nvSpPr>
          <p:cNvPr id="695299" name="Rectangle 3">
            <a:extLst>
              <a:ext uri="{FF2B5EF4-FFF2-40B4-BE49-F238E27FC236}">
                <a16:creationId xmlns:a16="http://schemas.microsoft.com/office/drawing/2014/main" id="{797E46E6-3F3C-6129-24E5-18A87CBAC1D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7868548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9F533AC-6150-6373-6C0C-9EA428C3A5E3}"/>
              </a:ext>
            </a:extLst>
          </p:cNvPr>
          <p:cNvSpPr>
            <a:spLocks noGrp="1" noChangeArrowheads="1"/>
          </p:cNvSpPr>
          <p:nvPr>
            <p:ph type="sldNum" sz="quarter" idx="5"/>
          </p:nvPr>
        </p:nvSpPr>
        <p:spPr>
          <a:ln/>
        </p:spPr>
        <p:txBody>
          <a:bodyPr/>
          <a:lstStyle/>
          <a:p>
            <a:fld id="{767FCE81-3443-46DD-A588-AA18570C9720}" type="slidenum">
              <a:rPr lang="en-CA" altLang="en-US"/>
              <a:pPr/>
              <a:t>24</a:t>
            </a:fld>
            <a:endParaRPr lang="en-CA" altLang="en-US"/>
          </a:p>
        </p:txBody>
      </p:sp>
      <p:sp>
        <p:nvSpPr>
          <p:cNvPr id="697346" name="Rectangle 2">
            <a:extLst>
              <a:ext uri="{FF2B5EF4-FFF2-40B4-BE49-F238E27FC236}">
                <a16:creationId xmlns:a16="http://schemas.microsoft.com/office/drawing/2014/main" id="{5B6C7A10-8454-739A-CBC9-513A30B09403}"/>
              </a:ext>
            </a:extLst>
          </p:cNvPr>
          <p:cNvSpPr>
            <a:spLocks noGrp="1" noRot="1" noChangeAspect="1" noChangeArrowheads="1" noTextEdit="1"/>
          </p:cNvSpPr>
          <p:nvPr>
            <p:ph type="sldImg"/>
          </p:nvPr>
        </p:nvSpPr>
        <p:spPr>
          <a:ln/>
        </p:spPr>
      </p:sp>
      <p:sp>
        <p:nvSpPr>
          <p:cNvPr id="697347" name="Rectangle 3">
            <a:extLst>
              <a:ext uri="{FF2B5EF4-FFF2-40B4-BE49-F238E27FC236}">
                <a16:creationId xmlns:a16="http://schemas.microsoft.com/office/drawing/2014/main" id="{BE3CB3C9-F701-9D8C-832F-471F590B7CD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08511BE-35EC-ABB8-D585-E3751F2EB81F}"/>
              </a:ext>
            </a:extLst>
          </p:cNvPr>
          <p:cNvSpPr>
            <a:spLocks noGrp="1" noChangeArrowheads="1"/>
          </p:cNvSpPr>
          <p:nvPr>
            <p:ph type="sldNum" sz="quarter" idx="5"/>
          </p:nvPr>
        </p:nvSpPr>
        <p:spPr>
          <a:ln/>
        </p:spPr>
        <p:txBody>
          <a:bodyPr/>
          <a:lstStyle/>
          <a:p>
            <a:fld id="{FC43F4C8-D92F-4279-B5ED-7847BED46741}" type="slidenum">
              <a:rPr lang="en-CA" altLang="en-US"/>
              <a:pPr/>
              <a:t>25</a:t>
            </a:fld>
            <a:endParaRPr lang="en-CA" altLang="en-US"/>
          </a:p>
        </p:txBody>
      </p:sp>
      <p:sp>
        <p:nvSpPr>
          <p:cNvPr id="699394" name="Rectangle 2">
            <a:extLst>
              <a:ext uri="{FF2B5EF4-FFF2-40B4-BE49-F238E27FC236}">
                <a16:creationId xmlns:a16="http://schemas.microsoft.com/office/drawing/2014/main" id="{0966EC09-0518-2AD2-C9C5-2DB20C3FE4EC}"/>
              </a:ext>
            </a:extLst>
          </p:cNvPr>
          <p:cNvSpPr>
            <a:spLocks noGrp="1" noRot="1" noChangeAspect="1" noChangeArrowheads="1" noTextEdit="1"/>
          </p:cNvSpPr>
          <p:nvPr>
            <p:ph type="sldImg"/>
          </p:nvPr>
        </p:nvSpPr>
        <p:spPr>
          <a:ln/>
        </p:spPr>
      </p:sp>
      <p:sp>
        <p:nvSpPr>
          <p:cNvPr id="699395" name="Rectangle 3">
            <a:extLst>
              <a:ext uri="{FF2B5EF4-FFF2-40B4-BE49-F238E27FC236}">
                <a16:creationId xmlns:a16="http://schemas.microsoft.com/office/drawing/2014/main" id="{D343ADF7-BB3B-7139-D295-C6D0B0A0223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1C1368D-56B1-6933-3BCA-596D3D7907A7}"/>
              </a:ext>
            </a:extLst>
          </p:cNvPr>
          <p:cNvSpPr>
            <a:spLocks noGrp="1" noChangeArrowheads="1"/>
          </p:cNvSpPr>
          <p:nvPr>
            <p:ph type="sldNum" sz="quarter" idx="5"/>
          </p:nvPr>
        </p:nvSpPr>
        <p:spPr>
          <a:ln/>
        </p:spPr>
        <p:txBody>
          <a:bodyPr/>
          <a:lstStyle/>
          <a:p>
            <a:fld id="{B6D93C53-525A-47C8-A63F-DE5C4B355302}" type="slidenum">
              <a:rPr lang="en-CA" altLang="en-US"/>
              <a:pPr/>
              <a:t>26</a:t>
            </a:fld>
            <a:endParaRPr lang="en-CA" altLang="en-US"/>
          </a:p>
        </p:txBody>
      </p:sp>
      <p:sp>
        <p:nvSpPr>
          <p:cNvPr id="701442" name="Rectangle 2">
            <a:extLst>
              <a:ext uri="{FF2B5EF4-FFF2-40B4-BE49-F238E27FC236}">
                <a16:creationId xmlns:a16="http://schemas.microsoft.com/office/drawing/2014/main" id="{1FF6CB9A-E115-CCEA-6411-A6F8A099D2FB}"/>
              </a:ext>
            </a:extLst>
          </p:cNvPr>
          <p:cNvSpPr>
            <a:spLocks noGrp="1" noRot="1" noChangeAspect="1" noChangeArrowheads="1" noTextEdit="1"/>
          </p:cNvSpPr>
          <p:nvPr>
            <p:ph type="sldImg"/>
          </p:nvPr>
        </p:nvSpPr>
        <p:spPr>
          <a:ln/>
        </p:spPr>
      </p:sp>
      <p:sp>
        <p:nvSpPr>
          <p:cNvPr id="701443" name="Rectangle 3">
            <a:extLst>
              <a:ext uri="{FF2B5EF4-FFF2-40B4-BE49-F238E27FC236}">
                <a16:creationId xmlns:a16="http://schemas.microsoft.com/office/drawing/2014/main" id="{83053B7B-ECD0-1EA1-A609-99CD77465D6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119414-27B8-46CE-54A6-7D1AEA23005C}"/>
              </a:ext>
            </a:extLst>
          </p:cNvPr>
          <p:cNvSpPr>
            <a:spLocks noGrp="1" noChangeArrowheads="1"/>
          </p:cNvSpPr>
          <p:nvPr>
            <p:ph type="sldNum" sz="quarter" idx="5"/>
          </p:nvPr>
        </p:nvSpPr>
        <p:spPr>
          <a:ln/>
        </p:spPr>
        <p:txBody>
          <a:bodyPr/>
          <a:lstStyle/>
          <a:p>
            <a:fld id="{02E38C7D-EEBF-41EA-9996-49FA759892A6}" type="slidenum">
              <a:rPr lang="en-CA" altLang="en-US"/>
              <a:pPr/>
              <a:t>27</a:t>
            </a:fld>
            <a:endParaRPr lang="en-CA" altLang="en-US"/>
          </a:p>
        </p:txBody>
      </p:sp>
      <p:sp>
        <p:nvSpPr>
          <p:cNvPr id="703490" name="Rectangle 2">
            <a:extLst>
              <a:ext uri="{FF2B5EF4-FFF2-40B4-BE49-F238E27FC236}">
                <a16:creationId xmlns:a16="http://schemas.microsoft.com/office/drawing/2014/main" id="{7F9BEB21-4C7C-8C63-6A71-CC8260A59A58}"/>
              </a:ext>
            </a:extLst>
          </p:cNvPr>
          <p:cNvSpPr>
            <a:spLocks noGrp="1" noRot="1" noChangeAspect="1" noChangeArrowheads="1" noTextEdit="1"/>
          </p:cNvSpPr>
          <p:nvPr>
            <p:ph type="sldImg"/>
          </p:nvPr>
        </p:nvSpPr>
        <p:spPr>
          <a:ln/>
        </p:spPr>
      </p:sp>
      <p:sp>
        <p:nvSpPr>
          <p:cNvPr id="703491" name="Rectangle 3">
            <a:extLst>
              <a:ext uri="{FF2B5EF4-FFF2-40B4-BE49-F238E27FC236}">
                <a16:creationId xmlns:a16="http://schemas.microsoft.com/office/drawing/2014/main" id="{E9B185CB-DC42-0938-226F-4E019A98D28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70B205C-6974-760F-3244-3F3130B6035F}"/>
              </a:ext>
            </a:extLst>
          </p:cNvPr>
          <p:cNvSpPr>
            <a:spLocks noGrp="1" noChangeArrowheads="1"/>
          </p:cNvSpPr>
          <p:nvPr>
            <p:ph type="sldNum" sz="quarter" idx="5"/>
          </p:nvPr>
        </p:nvSpPr>
        <p:spPr>
          <a:ln/>
        </p:spPr>
        <p:txBody>
          <a:bodyPr/>
          <a:lstStyle/>
          <a:p>
            <a:fld id="{B93C3AFD-FC76-408A-950F-6A9CB5D149DB}" type="slidenum">
              <a:rPr lang="en-CA" altLang="en-US"/>
              <a:pPr/>
              <a:t>28</a:t>
            </a:fld>
            <a:endParaRPr lang="en-CA" altLang="en-US"/>
          </a:p>
        </p:txBody>
      </p:sp>
      <p:sp>
        <p:nvSpPr>
          <p:cNvPr id="705538" name="Rectangle 2">
            <a:extLst>
              <a:ext uri="{FF2B5EF4-FFF2-40B4-BE49-F238E27FC236}">
                <a16:creationId xmlns:a16="http://schemas.microsoft.com/office/drawing/2014/main" id="{8A1ED56A-4930-9609-ACEC-4C5DC64DEF64}"/>
              </a:ext>
            </a:extLst>
          </p:cNvPr>
          <p:cNvSpPr>
            <a:spLocks noGrp="1" noRot="1" noChangeAspect="1" noChangeArrowheads="1" noTextEdit="1"/>
          </p:cNvSpPr>
          <p:nvPr>
            <p:ph type="sldImg"/>
          </p:nvPr>
        </p:nvSpPr>
        <p:spPr>
          <a:ln/>
        </p:spPr>
      </p:sp>
      <p:sp>
        <p:nvSpPr>
          <p:cNvPr id="705539" name="Rectangle 3">
            <a:extLst>
              <a:ext uri="{FF2B5EF4-FFF2-40B4-BE49-F238E27FC236}">
                <a16:creationId xmlns:a16="http://schemas.microsoft.com/office/drawing/2014/main" id="{4A9EEA13-E428-23C7-7C22-4FDD6382E2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464AD91-1050-131F-E6A1-997945290859}"/>
              </a:ext>
            </a:extLst>
          </p:cNvPr>
          <p:cNvSpPr>
            <a:spLocks noGrp="1" noChangeArrowheads="1"/>
          </p:cNvSpPr>
          <p:nvPr>
            <p:ph type="sldNum" sz="quarter" idx="5"/>
          </p:nvPr>
        </p:nvSpPr>
        <p:spPr>
          <a:ln/>
        </p:spPr>
        <p:txBody>
          <a:bodyPr/>
          <a:lstStyle/>
          <a:p>
            <a:fld id="{DB7AB14F-B59E-4C07-A3D0-12E8FB4A0950}" type="slidenum">
              <a:rPr lang="en-CA" altLang="en-US"/>
              <a:pPr/>
              <a:t>29</a:t>
            </a:fld>
            <a:endParaRPr lang="en-CA" altLang="en-US"/>
          </a:p>
        </p:txBody>
      </p:sp>
      <p:sp>
        <p:nvSpPr>
          <p:cNvPr id="773122" name="Rectangle 2">
            <a:extLst>
              <a:ext uri="{FF2B5EF4-FFF2-40B4-BE49-F238E27FC236}">
                <a16:creationId xmlns:a16="http://schemas.microsoft.com/office/drawing/2014/main" id="{345CA518-4283-7F96-D0A3-B5436BFAF329}"/>
              </a:ext>
            </a:extLst>
          </p:cNvPr>
          <p:cNvSpPr>
            <a:spLocks noGrp="1" noRot="1" noChangeAspect="1" noChangeArrowheads="1" noTextEdit="1"/>
          </p:cNvSpPr>
          <p:nvPr>
            <p:ph type="sldImg"/>
          </p:nvPr>
        </p:nvSpPr>
        <p:spPr>
          <a:ln/>
        </p:spPr>
      </p:sp>
      <p:sp>
        <p:nvSpPr>
          <p:cNvPr id="773123" name="Rectangle 3">
            <a:extLst>
              <a:ext uri="{FF2B5EF4-FFF2-40B4-BE49-F238E27FC236}">
                <a16:creationId xmlns:a16="http://schemas.microsoft.com/office/drawing/2014/main" id="{26EA10F7-EE2B-3198-F30D-7C61271421B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61555BE-4D6F-611B-4901-DF645E1E89B0}"/>
              </a:ext>
            </a:extLst>
          </p:cNvPr>
          <p:cNvSpPr>
            <a:spLocks noGrp="1" noChangeArrowheads="1"/>
          </p:cNvSpPr>
          <p:nvPr>
            <p:ph type="sldNum" sz="quarter" idx="5"/>
          </p:nvPr>
        </p:nvSpPr>
        <p:spPr>
          <a:ln/>
        </p:spPr>
        <p:txBody>
          <a:bodyPr/>
          <a:lstStyle/>
          <a:p>
            <a:fld id="{65AC322A-59A1-43C0-B83D-3AB8B6063CDF}" type="slidenum">
              <a:rPr lang="en-CA" altLang="en-US"/>
              <a:pPr/>
              <a:t>30</a:t>
            </a:fld>
            <a:endParaRPr lang="en-CA" altLang="en-US"/>
          </a:p>
        </p:txBody>
      </p:sp>
      <p:sp>
        <p:nvSpPr>
          <p:cNvPr id="783362" name="Rectangle 2">
            <a:extLst>
              <a:ext uri="{FF2B5EF4-FFF2-40B4-BE49-F238E27FC236}">
                <a16:creationId xmlns:a16="http://schemas.microsoft.com/office/drawing/2014/main" id="{7654A584-20A4-7631-4402-8FA4D388C043}"/>
              </a:ext>
            </a:extLst>
          </p:cNvPr>
          <p:cNvSpPr>
            <a:spLocks noGrp="1" noRot="1" noChangeAspect="1" noChangeArrowheads="1" noTextEdit="1"/>
          </p:cNvSpPr>
          <p:nvPr>
            <p:ph type="sldImg"/>
          </p:nvPr>
        </p:nvSpPr>
        <p:spPr>
          <a:ln/>
        </p:spPr>
      </p:sp>
      <p:sp>
        <p:nvSpPr>
          <p:cNvPr id="783363" name="Rectangle 3">
            <a:extLst>
              <a:ext uri="{FF2B5EF4-FFF2-40B4-BE49-F238E27FC236}">
                <a16:creationId xmlns:a16="http://schemas.microsoft.com/office/drawing/2014/main" id="{FD5E4832-AFF4-40AF-7E93-C869E9BC06E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969732-008A-BF14-0517-59DC78F704F9}"/>
              </a:ext>
            </a:extLst>
          </p:cNvPr>
          <p:cNvSpPr>
            <a:spLocks noGrp="1" noChangeArrowheads="1"/>
          </p:cNvSpPr>
          <p:nvPr>
            <p:ph type="sldNum" sz="quarter" idx="5"/>
          </p:nvPr>
        </p:nvSpPr>
        <p:spPr>
          <a:ln/>
        </p:spPr>
        <p:txBody>
          <a:bodyPr/>
          <a:lstStyle/>
          <a:p>
            <a:fld id="{3DAE3DAB-5BED-4A30-9F0B-D7084EDF1A36}" type="slidenum">
              <a:rPr lang="en-CA" altLang="en-US"/>
              <a:pPr/>
              <a:t>31</a:t>
            </a:fld>
            <a:endParaRPr lang="en-CA" altLang="en-US"/>
          </a:p>
        </p:txBody>
      </p:sp>
      <p:sp>
        <p:nvSpPr>
          <p:cNvPr id="709634" name="Rectangle 2">
            <a:extLst>
              <a:ext uri="{FF2B5EF4-FFF2-40B4-BE49-F238E27FC236}">
                <a16:creationId xmlns:a16="http://schemas.microsoft.com/office/drawing/2014/main" id="{5343F76E-F42F-A85F-8F68-F7DEF13D0A58}"/>
              </a:ext>
            </a:extLst>
          </p:cNvPr>
          <p:cNvSpPr>
            <a:spLocks noGrp="1" noRot="1" noChangeAspect="1" noChangeArrowheads="1" noTextEdit="1"/>
          </p:cNvSpPr>
          <p:nvPr>
            <p:ph type="sldImg"/>
          </p:nvPr>
        </p:nvSpPr>
        <p:spPr>
          <a:ln/>
        </p:spPr>
      </p:sp>
      <p:sp>
        <p:nvSpPr>
          <p:cNvPr id="709635" name="Rectangle 3">
            <a:extLst>
              <a:ext uri="{FF2B5EF4-FFF2-40B4-BE49-F238E27FC236}">
                <a16:creationId xmlns:a16="http://schemas.microsoft.com/office/drawing/2014/main" id="{45EBB564-15C6-29A3-4456-C460530D0AB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6C350B9-6901-F3EE-5F43-9551341F7A3A}"/>
              </a:ext>
            </a:extLst>
          </p:cNvPr>
          <p:cNvSpPr>
            <a:spLocks noGrp="1" noChangeArrowheads="1"/>
          </p:cNvSpPr>
          <p:nvPr>
            <p:ph type="sldNum" sz="quarter" idx="5"/>
          </p:nvPr>
        </p:nvSpPr>
        <p:spPr>
          <a:ln/>
        </p:spPr>
        <p:txBody>
          <a:bodyPr/>
          <a:lstStyle/>
          <a:p>
            <a:fld id="{B2A7EBE4-4155-468B-85B3-B35005B016D5}" type="slidenum">
              <a:rPr lang="en-CA" altLang="en-US"/>
              <a:pPr/>
              <a:t>32</a:t>
            </a:fld>
            <a:endParaRPr lang="en-CA" altLang="en-US"/>
          </a:p>
        </p:txBody>
      </p:sp>
      <p:sp>
        <p:nvSpPr>
          <p:cNvPr id="781314" name="Rectangle 2">
            <a:extLst>
              <a:ext uri="{FF2B5EF4-FFF2-40B4-BE49-F238E27FC236}">
                <a16:creationId xmlns:a16="http://schemas.microsoft.com/office/drawing/2014/main" id="{B6AE2875-3241-ECE0-B57E-81A2F3A93342}"/>
              </a:ext>
            </a:extLst>
          </p:cNvPr>
          <p:cNvSpPr>
            <a:spLocks noGrp="1" noRot="1" noChangeAspect="1" noChangeArrowheads="1" noTextEdit="1"/>
          </p:cNvSpPr>
          <p:nvPr>
            <p:ph type="sldImg"/>
          </p:nvPr>
        </p:nvSpPr>
        <p:spPr>
          <a:ln/>
        </p:spPr>
      </p:sp>
      <p:sp>
        <p:nvSpPr>
          <p:cNvPr id="781315" name="Rectangle 3">
            <a:extLst>
              <a:ext uri="{FF2B5EF4-FFF2-40B4-BE49-F238E27FC236}">
                <a16:creationId xmlns:a16="http://schemas.microsoft.com/office/drawing/2014/main" id="{24D80C48-7AA8-776F-0CED-F99B23D2A7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1AEE985-A420-2E84-2063-6017D0167402}"/>
              </a:ext>
            </a:extLst>
          </p:cNvPr>
          <p:cNvSpPr>
            <a:spLocks noGrp="1" noChangeArrowheads="1"/>
          </p:cNvSpPr>
          <p:nvPr>
            <p:ph type="sldNum" sz="quarter" idx="5"/>
          </p:nvPr>
        </p:nvSpPr>
        <p:spPr>
          <a:ln/>
        </p:spPr>
        <p:txBody>
          <a:bodyPr/>
          <a:lstStyle/>
          <a:p>
            <a:fld id="{F00F5574-968A-4A4F-8C07-CA77D092AD42}" type="slidenum">
              <a:rPr lang="en-CA" altLang="en-US"/>
              <a:pPr/>
              <a:t>33</a:t>
            </a:fld>
            <a:endParaRPr lang="en-CA" altLang="en-US"/>
          </a:p>
        </p:txBody>
      </p:sp>
      <p:sp>
        <p:nvSpPr>
          <p:cNvPr id="785410" name="Rectangle 2">
            <a:extLst>
              <a:ext uri="{FF2B5EF4-FFF2-40B4-BE49-F238E27FC236}">
                <a16:creationId xmlns:a16="http://schemas.microsoft.com/office/drawing/2014/main" id="{72F54910-E5D9-1E7A-0B15-728F56A7BD0C}"/>
              </a:ext>
            </a:extLst>
          </p:cNvPr>
          <p:cNvSpPr>
            <a:spLocks noGrp="1" noRot="1" noChangeAspect="1" noChangeArrowheads="1" noTextEdit="1"/>
          </p:cNvSpPr>
          <p:nvPr>
            <p:ph type="sldImg"/>
          </p:nvPr>
        </p:nvSpPr>
        <p:spPr>
          <a:ln/>
        </p:spPr>
      </p:sp>
      <p:sp>
        <p:nvSpPr>
          <p:cNvPr id="785411" name="Rectangle 3">
            <a:extLst>
              <a:ext uri="{FF2B5EF4-FFF2-40B4-BE49-F238E27FC236}">
                <a16:creationId xmlns:a16="http://schemas.microsoft.com/office/drawing/2014/main" id="{6AF47BC6-6606-82B3-D909-4E138453347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11856850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FC536E9-81F9-7AC0-9C1D-78642628635B}"/>
              </a:ext>
            </a:extLst>
          </p:cNvPr>
          <p:cNvSpPr>
            <a:spLocks noGrp="1" noChangeArrowheads="1"/>
          </p:cNvSpPr>
          <p:nvPr>
            <p:ph type="sldNum" sz="quarter" idx="5"/>
          </p:nvPr>
        </p:nvSpPr>
        <p:spPr>
          <a:ln/>
        </p:spPr>
        <p:txBody>
          <a:bodyPr/>
          <a:lstStyle/>
          <a:p>
            <a:fld id="{44CFBB4C-CF46-4E52-9A16-3EA467F45932}" type="slidenum">
              <a:rPr lang="en-CA" altLang="en-US"/>
              <a:pPr/>
              <a:t>34</a:t>
            </a:fld>
            <a:endParaRPr lang="en-CA" altLang="en-US"/>
          </a:p>
        </p:txBody>
      </p:sp>
      <p:sp>
        <p:nvSpPr>
          <p:cNvPr id="711682" name="Rectangle 2">
            <a:extLst>
              <a:ext uri="{FF2B5EF4-FFF2-40B4-BE49-F238E27FC236}">
                <a16:creationId xmlns:a16="http://schemas.microsoft.com/office/drawing/2014/main" id="{7CC6A114-ED1F-B7E6-9A9E-CE7234A3B89C}"/>
              </a:ext>
            </a:extLst>
          </p:cNvPr>
          <p:cNvSpPr>
            <a:spLocks noGrp="1" noRot="1" noChangeAspect="1" noChangeArrowheads="1" noTextEdit="1"/>
          </p:cNvSpPr>
          <p:nvPr>
            <p:ph type="sldImg"/>
          </p:nvPr>
        </p:nvSpPr>
        <p:spPr>
          <a:ln/>
        </p:spPr>
      </p:sp>
      <p:sp>
        <p:nvSpPr>
          <p:cNvPr id="711683" name="Rectangle 3">
            <a:extLst>
              <a:ext uri="{FF2B5EF4-FFF2-40B4-BE49-F238E27FC236}">
                <a16:creationId xmlns:a16="http://schemas.microsoft.com/office/drawing/2014/main" id="{57466D4B-21B1-1528-73A9-FD2E7F24877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62AE8E8-B69A-FC9E-8A07-A4D8A42A535B}"/>
              </a:ext>
            </a:extLst>
          </p:cNvPr>
          <p:cNvSpPr>
            <a:spLocks noGrp="1" noChangeArrowheads="1"/>
          </p:cNvSpPr>
          <p:nvPr>
            <p:ph type="sldNum" sz="quarter" idx="5"/>
          </p:nvPr>
        </p:nvSpPr>
        <p:spPr>
          <a:ln/>
        </p:spPr>
        <p:txBody>
          <a:bodyPr/>
          <a:lstStyle/>
          <a:p>
            <a:fld id="{4930E6C6-4A69-494D-B15A-E0611AA0D2C5}" type="slidenum">
              <a:rPr lang="en-CA" altLang="en-US"/>
              <a:pPr/>
              <a:t>35</a:t>
            </a:fld>
            <a:endParaRPr lang="en-CA" altLang="en-US"/>
          </a:p>
        </p:txBody>
      </p:sp>
      <p:sp>
        <p:nvSpPr>
          <p:cNvPr id="713730" name="Rectangle 2">
            <a:extLst>
              <a:ext uri="{FF2B5EF4-FFF2-40B4-BE49-F238E27FC236}">
                <a16:creationId xmlns:a16="http://schemas.microsoft.com/office/drawing/2014/main" id="{77D60452-ACD9-3CA2-C9AB-86DFBE39B18E}"/>
              </a:ext>
            </a:extLst>
          </p:cNvPr>
          <p:cNvSpPr>
            <a:spLocks noGrp="1" noRot="1" noChangeAspect="1" noChangeArrowheads="1" noTextEdit="1"/>
          </p:cNvSpPr>
          <p:nvPr>
            <p:ph type="sldImg"/>
          </p:nvPr>
        </p:nvSpPr>
        <p:spPr>
          <a:ln/>
        </p:spPr>
      </p:sp>
      <p:sp>
        <p:nvSpPr>
          <p:cNvPr id="713731" name="Rectangle 3">
            <a:extLst>
              <a:ext uri="{FF2B5EF4-FFF2-40B4-BE49-F238E27FC236}">
                <a16:creationId xmlns:a16="http://schemas.microsoft.com/office/drawing/2014/main" id="{B81026CA-20A9-C368-6B8E-7DE7290D21A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6ECDDAF-5D83-0E6D-2566-097242D72A79}"/>
              </a:ext>
            </a:extLst>
          </p:cNvPr>
          <p:cNvSpPr>
            <a:spLocks noGrp="1" noChangeArrowheads="1"/>
          </p:cNvSpPr>
          <p:nvPr>
            <p:ph type="sldNum" sz="quarter" idx="5"/>
          </p:nvPr>
        </p:nvSpPr>
        <p:spPr>
          <a:ln/>
        </p:spPr>
        <p:txBody>
          <a:bodyPr/>
          <a:lstStyle/>
          <a:p>
            <a:fld id="{C78390D6-E53D-4EA1-987B-1B3B764ACEEE}" type="slidenum">
              <a:rPr lang="en-CA" altLang="en-US"/>
              <a:pPr/>
              <a:t>8</a:t>
            </a:fld>
            <a:endParaRPr lang="en-CA" altLang="en-US"/>
          </a:p>
        </p:txBody>
      </p:sp>
      <p:sp>
        <p:nvSpPr>
          <p:cNvPr id="670722" name="Rectangle 2">
            <a:extLst>
              <a:ext uri="{FF2B5EF4-FFF2-40B4-BE49-F238E27FC236}">
                <a16:creationId xmlns:a16="http://schemas.microsoft.com/office/drawing/2014/main" id="{2C2F5AC5-CD64-BC9B-CAFA-6B397AA3142C}"/>
              </a:ext>
            </a:extLst>
          </p:cNvPr>
          <p:cNvSpPr>
            <a:spLocks noGrp="1" noRot="1" noChangeAspect="1" noChangeArrowheads="1" noTextEdit="1"/>
          </p:cNvSpPr>
          <p:nvPr>
            <p:ph type="sldImg"/>
          </p:nvPr>
        </p:nvSpPr>
        <p:spPr>
          <a:ln/>
        </p:spPr>
      </p:sp>
      <p:sp>
        <p:nvSpPr>
          <p:cNvPr id="670723" name="Rectangle 3">
            <a:extLst>
              <a:ext uri="{FF2B5EF4-FFF2-40B4-BE49-F238E27FC236}">
                <a16:creationId xmlns:a16="http://schemas.microsoft.com/office/drawing/2014/main" id="{FC29AF90-541D-7033-7E34-7C653D4400F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D0A4A0F-2B2D-C33F-F223-C5B7AB14C94F}"/>
              </a:ext>
            </a:extLst>
          </p:cNvPr>
          <p:cNvSpPr>
            <a:spLocks noGrp="1" noChangeArrowheads="1"/>
          </p:cNvSpPr>
          <p:nvPr>
            <p:ph type="sldNum" sz="quarter" idx="5"/>
          </p:nvPr>
        </p:nvSpPr>
        <p:spPr>
          <a:ln/>
        </p:spPr>
        <p:txBody>
          <a:bodyPr/>
          <a:lstStyle/>
          <a:p>
            <a:fld id="{6143007F-88A3-43EE-A8D3-2B7C691BE27D}" type="slidenum">
              <a:rPr lang="en-CA" altLang="en-US"/>
              <a:pPr/>
              <a:t>9</a:t>
            </a:fld>
            <a:endParaRPr lang="en-CA" altLang="en-US"/>
          </a:p>
        </p:txBody>
      </p:sp>
      <p:sp>
        <p:nvSpPr>
          <p:cNvPr id="672770" name="Rectangle 2">
            <a:extLst>
              <a:ext uri="{FF2B5EF4-FFF2-40B4-BE49-F238E27FC236}">
                <a16:creationId xmlns:a16="http://schemas.microsoft.com/office/drawing/2014/main" id="{BF8AACD2-C4A3-C512-6A67-71FEBBB8EC33}"/>
              </a:ext>
            </a:extLst>
          </p:cNvPr>
          <p:cNvSpPr>
            <a:spLocks noGrp="1" noRot="1" noChangeAspect="1" noChangeArrowheads="1" noTextEdit="1"/>
          </p:cNvSpPr>
          <p:nvPr>
            <p:ph type="sldImg"/>
          </p:nvPr>
        </p:nvSpPr>
        <p:spPr>
          <a:ln/>
        </p:spPr>
      </p:sp>
      <p:sp>
        <p:nvSpPr>
          <p:cNvPr id="672771" name="Rectangle 3">
            <a:extLst>
              <a:ext uri="{FF2B5EF4-FFF2-40B4-BE49-F238E27FC236}">
                <a16:creationId xmlns:a16="http://schemas.microsoft.com/office/drawing/2014/main" id="{1897A128-872C-D7E0-3B4C-1252EA866BF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8F2A3E5-53CF-CD54-6B2B-6B99D198DDAE}"/>
              </a:ext>
            </a:extLst>
          </p:cNvPr>
          <p:cNvSpPr>
            <a:spLocks noGrp="1" noChangeArrowheads="1"/>
          </p:cNvSpPr>
          <p:nvPr>
            <p:ph type="sldNum" sz="quarter" idx="5"/>
          </p:nvPr>
        </p:nvSpPr>
        <p:spPr>
          <a:ln/>
        </p:spPr>
        <p:txBody>
          <a:bodyPr/>
          <a:lstStyle/>
          <a:p>
            <a:fld id="{9C49AC83-D4CD-4C09-8494-7476CD50DF3B}" type="slidenum">
              <a:rPr lang="en-CA" altLang="en-US"/>
              <a:pPr/>
              <a:t>10</a:t>
            </a:fld>
            <a:endParaRPr lang="en-CA" altLang="en-US"/>
          </a:p>
        </p:txBody>
      </p:sp>
      <p:sp>
        <p:nvSpPr>
          <p:cNvPr id="674818" name="Rectangle 2">
            <a:extLst>
              <a:ext uri="{FF2B5EF4-FFF2-40B4-BE49-F238E27FC236}">
                <a16:creationId xmlns:a16="http://schemas.microsoft.com/office/drawing/2014/main" id="{AC6A4561-E9B8-4532-64A6-AC5F40E02CDD}"/>
              </a:ext>
            </a:extLst>
          </p:cNvPr>
          <p:cNvSpPr>
            <a:spLocks noGrp="1" noRot="1" noChangeAspect="1" noChangeArrowheads="1" noTextEdit="1"/>
          </p:cNvSpPr>
          <p:nvPr>
            <p:ph type="sldImg"/>
          </p:nvPr>
        </p:nvSpPr>
        <p:spPr>
          <a:ln/>
        </p:spPr>
      </p:sp>
      <p:sp>
        <p:nvSpPr>
          <p:cNvPr id="674819" name="Rectangle 3">
            <a:extLst>
              <a:ext uri="{FF2B5EF4-FFF2-40B4-BE49-F238E27FC236}">
                <a16:creationId xmlns:a16="http://schemas.microsoft.com/office/drawing/2014/main" id="{1D9ED092-A405-EE21-B535-EC645A33934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43B39D-A401-91BE-AFB1-B8331F9020F8}"/>
              </a:ext>
            </a:extLst>
          </p:cNvPr>
          <p:cNvSpPr>
            <a:spLocks noGrp="1" noChangeArrowheads="1"/>
          </p:cNvSpPr>
          <p:nvPr>
            <p:ph type="sldNum" sz="quarter" idx="5"/>
          </p:nvPr>
        </p:nvSpPr>
        <p:spPr>
          <a:ln/>
        </p:spPr>
        <p:txBody>
          <a:bodyPr/>
          <a:lstStyle/>
          <a:p>
            <a:fld id="{22C18155-3D46-4594-BB54-02B663A3F4B4}" type="slidenum">
              <a:rPr lang="en-CA" altLang="en-US"/>
              <a:pPr/>
              <a:t>11</a:t>
            </a:fld>
            <a:endParaRPr lang="en-CA" altLang="en-US"/>
          </a:p>
        </p:txBody>
      </p:sp>
      <p:sp>
        <p:nvSpPr>
          <p:cNvPr id="676866" name="Rectangle 2">
            <a:extLst>
              <a:ext uri="{FF2B5EF4-FFF2-40B4-BE49-F238E27FC236}">
                <a16:creationId xmlns:a16="http://schemas.microsoft.com/office/drawing/2014/main" id="{35BCC1B1-B672-17C2-8057-BB60EFDCC454}"/>
              </a:ext>
            </a:extLst>
          </p:cNvPr>
          <p:cNvSpPr>
            <a:spLocks noGrp="1" noRot="1" noChangeAspect="1" noChangeArrowheads="1" noTextEdit="1"/>
          </p:cNvSpPr>
          <p:nvPr>
            <p:ph type="sldImg"/>
          </p:nvPr>
        </p:nvSpPr>
        <p:spPr>
          <a:ln/>
        </p:spPr>
      </p:sp>
      <p:sp>
        <p:nvSpPr>
          <p:cNvPr id="676867" name="Rectangle 3">
            <a:extLst>
              <a:ext uri="{FF2B5EF4-FFF2-40B4-BE49-F238E27FC236}">
                <a16:creationId xmlns:a16="http://schemas.microsoft.com/office/drawing/2014/main" id="{B649873D-1052-056E-F825-33C9CB452F8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3362E07-C281-CD82-0B94-61AB04D3434F}"/>
              </a:ext>
            </a:extLst>
          </p:cNvPr>
          <p:cNvSpPr>
            <a:spLocks noGrp="1" noChangeArrowheads="1"/>
          </p:cNvSpPr>
          <p:nvPr>
            <p:ph type="sldNum" sz="quarter" idx="5"/>
          </p:nvPr>
        </p:nvSpPr>
        <p:spPr>
          <a:ln/>
        </p:spPr>
        <p:txBody>
          <a:bodyPr/>
          <a:lstStyle/>
          <a:p>
            <a:fld id="{A9B8923A-9930-42DF-8FDF-14DBDED4CE96}" type="slidenum">
              <a:rPr lang="en-CA" altLang="en-US"/>
              <a:pPr/>
              <a:t>12</a:t>
            </a:fld>
            <a:endParaRPr lang="en-CA" altLang="en-US"/>
          </a:p>
        </p:txBody>
      </p:sp>
      <p:sp>
        <p:nvSpPr>
          <p:cNvPr id="678914" name="Rectangle 2">
            <a:extLst>
              <a:ext uri="{FF2B5EF4-FFF2-40B4-BE49-F238E27FC236}">
                <a16:creationId xmlns:a16="http://schemas.microsoft.com/office/drawing/2014/main" id="{27CFC407-DFC8-1897-66E3-218DC8CA5049}"/>
              </a:ext>
            </a:extLst>
          </p:cNvPr>
          <p:cNvSpPr>
            <a:spLocks noGrp="1" noRot="1" noChangeAspect="1" noChangeArrowheads="1" noTextEdit="1"/>
          </p:cNvSpPr>
          <p:nvPr>
            <p:ph type="sldImg"/>
          </p:nvPr>
        </p:nvSpPr>
        <p:spPr>
          <a:ln/>
        </p:spPr>
      </p:sp>
      <p:sp>
        <p:nvSpPr>
          <p:cNvPr id="678915" name="Rectangle 3">
            <a:extLst>
              <a:ext uri="{FF2B5EF4-FFF2-40B4-BE49-F238E27FC236}">
                <a16:creationId xmlns:a16="http://schemas.microsoft.com/office/drawing/2014/main" id="{099DB2E6-E42A-1C12-8AA5-215C9DAFEC9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0476C13-D156-A17C-4483-5F930CBB5094}"/>
              </a:ext>
            </a:extLst>
          </p:cNvPr>
          <p:cNvSpPr>
            <a:spLocks noGrp="1" noChangeArrowheads="1"/>
          </p:cNvSpPr>
          <p:nvPr>
            <p:ph type="sldNum" sz="quarter" idx="5"/>
          </p:nvPr>
        </p:nvSpPr>
        <p:spPr>
          <a:ln/>
        </p:spPr>
        <p:txBody>
          <a:bodyPr/>
          <a:lstStyle/>
          <a:p>
            <a:fld id="{7FE103D2-2F02-45BD-B4BC-32E6F96A1AEE}" type="slidenum">
              <a:rPr lang="en-CA" altLang="en-US"/>
              <a:pPr/>
              <a:t>13</a:t>
            </a:fld>
            <a:endParaRPr lang="en-CA" altLang="en-US"/>
          </a:p>
        </p:txBody>
      </p:sp>
      <p:sp>
        <p:nvSpPr>
          <p:cNvPr id="766978" name="Rectangle 2">
            <a:extLst>
              <a:ext uri="{FF2B5EF4-FFF2-40B4-BE49-F238E27FC236}">
                <a16:creationId xmlns:a16="http://schemas.microsoft.com/office/drawing/2014/main" id="{3B1F5F9D-DC99-A89D-F0A8-EBDB8B8705CF}"/>
              </a:ext>
            </a:extLst>
          </p:cNvPr>
          <p:cNvSpPr>
            <a:spLocks noGrp="1" noRot="1" noChangeAspect="1" noChangeArrowheads="1" noTextEdit="1"/>
          </p:cNvSpPr>
          <p:nvPr>
            <p:ph type="sldImg"/>
          </p:nvPr>
        </p:nvSpPr>
        <p:spPr>
          <a:ln/>
        </p:spPr>
      </p:sp>
      <p:sp>
        <p:nvSpPr>
          <p:cNvPr id="766979" name="Rectangle 3">
            <a:extLst>
              <a:ext uri="{FF2B5EF4-FFF2-40B4-BE49-F238E27FC236}">
                <a16:creationId xmlns:a16="http://schemas.microsoft.com/office/drawing/2014/main" id="{ACC6F815-4886-F540-C6C2-604672F8D012}"/>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91423" tIns="45712" rIns="91423" bIns="45712" anchor="ctr"/>
          <a:lstStyle/>
          <a:p>
            <a:pPr algn="ctr" defTabSz="1794916" fontAlgn="auto">
              <a:spcBef>
                <a:spcPts val="0"/>
              </a:spcBef>
              <a:spcAft>
                <a:spcPts val="0"/>
              </a:spcAft>
              <a:defRPr/>
            </a:pPr>
            <a:endParaRPr lang="en-IN" dirty="0">
              <a:solidFill>
                <a:srgbClr val="FFFFFF"/>
              </a:solidFill>
            </a:endParaRPr>
          </a:p>
        </p:txBody>
      </p:sp>
      <p:sp>
        <p:nvSpPr>
          <p:cNvPr id="5" name="object 3"/>
          <p:cNvSpPr>
            <a:spLocks/>
          </p:cNvSpPr>
          <p:nvPr userDrawn="1"/>
        </p:nvSpPr>
        <p:spPr bwMode="auto">
          <a:xfrm>
            <a:off x="-6350" y="-6350"/>
            <a:ext cx="9377363" cy="6477000"/>
          </a:xfrm>
          <a:custGeom>
            <a:avLst/>
            <a:gdLst>
              <a:gd name="T0" fmla="*/ 18801264 w 7436484"/>
              <a:gd name="T1" fmla="*/ 0 h 5134610"/>
              <a:gd name="T2" fmla="*/ 0 w 7436484"/>
              <a:gd name="T3" fmla="*/ 0 h 5134610"/>
              <a:gd name="T4" fmla="*/ 0 w 7436484"/>
              <a:gd name="T5" fmla="*/ 13003060 h 5134610"/>
              <a:gd name="T6" fmla="*/ 18801264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w="9525">
            <a:noFill/>
            <a:round/>
            <a:headEnd/>
            <a:tailEnd/>
          </a:ln>
        </p:spPr>
        <p:txBody>
          <a:bodyPr lIns="0" tIns="0" rIns="0" bIns="0"/>
          <a:lstStyle/>
          <a:p>
            <a:pPr defTabSz="1794916" fontAlgn="auto">
              <a:spcBef>
                <a:spcPts val="0"/>
              </a:spcBef>
              <a:spcAft>
                <a:spcPts val="0"/>
              </a:spcAft>
              <a:defRPr/>
            </a:pPr>
            <a:endParaRPr lang="en-US" dirty="0">
              <a:latin typeface="+mn-lt"/>
            </a:endParaRPr>
          </a:p>
        </p:txBody>
      </p:sp>
      <p:sp>
        <p:nvSpPr>
          <p:cNvPr id="6" name="object 6"/>
          <p:cNvSpPr txBox="1"/>
          <p:nvPr userDrawn="1"/>
        </p:nvSpPr>
        <p:spPr>
          <a:xfrm>
            <a:off x="2508250" y="720725"/>
            <a:ext cx="3810000" cy="1231900"/>
          </a:xfrm>
          <a:prstGeom prst="rect">
            <a:avLst/>
          </a:prstGeom>
        </p:spPr>
        <p:txBody>
          <a:bodyPr lIns="0" tIns="13335" rIns="0" bIns="0">
            <a:spAutoFit/>
          </a:bodyPr>
          <a:lstStyle/>
          <a:p>
            <a:pPr marL="12699" defTabSz="1794916" fontAlgn="auto">
              <a:lnSpc>
                <a:spcPts val="4694"/>
              </a:lnSpc>
              <a:spcBef>
                <a:spcPts val="104"/>
              </a:spcBef>
              <a:spcAft>
                <a:spcPts val="0"/>
              </a:spcAft>
              <a:defRPr/>
            </a:pPr>
            <a:r>
              <a:rPr lang="en-IN" sz="4300" b="1" spc="-35" dirty="0">
                <a:solidFill>
                  <a:srgbClr val="FFFFFF"/>
                </a:solidFill>
                <a:latin typeface="Helvetica-Bold"/>
                <a:ea typeface="ＭＳ Ｐゴシック" charset="0"/>
                <a:cs typeface="Helvetica-Bold"/>
              </a:rPr>
              <a:t>RV College of </a:t>
            </a:r>
          </a:p>
          <a:p>
            <a:pPr marL="12699" defTabSz="1794916" fontAlgn="auto">
              <a:lnSpc>
                <a:spcPts val="4694"/>
              </a:lnSpc>
              <a:spcBef>
                <a:spcPts val="104"/>
              </a:spcBef>
              <a:spcAft>
                <a:spcPts val="0"/>
              </a:spcAft>
              <a:defRPr/>
            </a:pPr>
            <a:r>
              <a:rPr lang="en-IN" sz="4300" b="1" spc="-35" dirty="0">
                <a:solidFill>
                  <a:srgbClr val="FFFFFF"/>
                </a:solidFill>
                <a:latin typeface="Helvetica-Bold"/>
                <a:ea typeface="ＭＳ Ｐゴシック" charset="0"/>
                <a:cs typeface="Helvetica-Bold"/>
              </a:rPr>
              <a:t>Engineering</a:t>
            </a:r>
            <a:r>
              <a:rPr lang="en-IN" sz="4300" b="1" spc="-35" baseline="30000" dirty="0">
                <a:solidFill>
                  <a:srgbClr val="FFFFFF"/>
                </a:solidFill>
                <a:latin typeface="Helvetica-Bold"/>
                <a:ea typeface="ＭＳ Ｐゴシック" charset="0"/>
                <a:cs typeface="Helvetica-Bold"/>
                <a:sym typeface="Symbol"/>
              </a:rPr>
              <a:t></a:t>
            </a:r>
            <a:endParaRPr sz="4300" baseline="30000" dirty="0">
              <a:latin typeface="Helvetica-Bold"/>
              <a:ea typeface="ＭＳ Ｐゴシック" charset="0"/>
              <a:cs typeface="Helvetica-Bold"/>
            </a:endParaRPr>
          </a:p>
        </p:txBody>
      </p:sp>
      <p:sp>
        <p:nvSpPr>
          <p:cNvPr id="7" name="object 7"/>
          <p:cNvSpPr txBox="1"/>
          <p:nvPr userDrawn="1"/>
        </p:nvSpPr>
        <p:spPr>
          <a:xfrm>
            <a:off x="15463838" y="322263"/>
            <a:ext cx="4364037" cy="458787"/>
          </a:xfrm>
          <a:prstGeom prst="rect">
            <a:avLst/>
          </a:prstGeom>
        </p:spPr>
        <p:txBody>
          <a:bodyPr lIns="0" tIns="12699" rIns="0" bIns="0">
            <a:spAutoFit/>
          </a:bodyPr>
          <a:lstStyle/>
          <a:p>
            <a:pPr marL="12699" defTabSz="1794916" fontAlgn="auto">
              <a:spcBef>
                <a:spcPts val="100"/>
              </a:spcBef>
              <a:spcAft>
                <a:spcPts val="0"/>
              </a:spcAft>
              <a:defRPr/>
            </a:pPr>
            <a:r>
              <a:rPr sz="2900" i="1" spc="-6" dirty="0">
                <a:solidFill>
                  <a:srgbClr val="422C75"/>
                </a:solidFill>
                <a:latin typeface="Playfair Display"/>
                <a:ea typeface="ＭＳ Ｐゴシック" charset="0"/>
                <a:cs typeface="Playfair Display"/>
              </a:rPr>
              <a:t>Go, change </a:t>
            </a:r>
            <a:r>
              <a:rPr sz="2900" i="1" dirty="0">
                <a:solidFill>
                  <a:srgbClr val="422C75"/>
                </a:solidFill>
                <a:latin typeface="Playfair Display"/>
                <a:ea typeface="ＭＳ Ｐゴシック" charset="0"/>
                <a:cs typeface="Playfair Display"/>
              </a:rPr>
              <a:t>the</a:t>
            </a:r>
            <a:r>
              <a:rPr sz="2900" i="1" spc="-80" dirty="0">
                <a:solidFill>
                  <a:srgbClr val="422C75"/>
                </a:solidFill>
                <a:latin typeface="Playfair Display"/>
                <a:ea typeface="ＭＳ Ｐゴシック" charset="0"/>
                <a:cs typeface="Playfair Display"/>
              </a:rPr>
              <a:t> </a:t>
            </a:r>
            <a:r>
              <a:rPr sz="2900" i="1" spc="-6" dirty="0">
                <a:solidFill>
                  <a:srgbClr val="422C75"/>
                </a:solidFill>
                <a:latin typeface="Playfair Display"/>
                <a:ea typeface="ＭＳ Ｐゴシック" charset="0"/>
                <a:cs typeface="Playfair Display"/>
              </a:rPr>
              <a:t>world</a:t>
            </a:r>
            <a:endParaRPr sz="2900" dirty="0">
              <a:latin typeface="Playfair Display"/>
              <a:ea typeface="ＭＳ Ｐゴシック" charset="0"/>
              <a:cs typeface="Playfair Display"/>
            </a:endParaRPr>
          </a:p>
        </p:txBody>
      </p:sp>
      <p:pic>
        <p:nvPicPr>
          <p:cNvPr id="8" name="Picture 16" descr="RVCE new logo.png"/>
          <p:cNvPicPr>
            <a:picLocks noChangeAspect="1"/>
          </p:cNvPicPr>
          <p:nvPr userDrawn="1"/>
        </p:nvPicPr>
        <p:blipFill>
          <a:blip r:embed="rId2" cstate="print"/>
          <a:srcRect/>
          <a:stretch>
            <a:fillRect/>
          </a:stretch>
        </p:blipFill>
        <p:spPr bwMode="auto">
          <a:xfrm>
            <a:off x="833438" y="703263"/>
            <a:ext cx="1447800" cy="1406525"/>
          </a:xfrm>
          <a:prstGeom prst="rect">
            <a:avLst/>
          </a:prstGeom>
          <a:noFill/>
          <a:ln w="9525">
            <a:noFill/>
            <a:miter lim="800000"/>
            <a:headEnd/>
            <a:tailEnd/>
          </a:ln>
        </p:spPr>
      </p:pic>
      <p:sp>
        <p:nvSpPr>
          <p:cNvPr id="2" name="Title 1"/>
          <p:cNvSpPr>
            <a:spLocks noGrp="1"/>
          </p:cNvSpPr>
          <p:nvPr>
            <p:ph type="ctrTitle"/>
          </p:nvPr>
        </p:nvSpPr>
        <p:spPr>
          <a:xfrm>
            <a:off x="1508046" y="3513726"/>
            <a:ext cx="17091184" cy="2424521"/>
          </a:xfrm>
        </p:spPr>
        <p:txBody>
          <a:bodyPr>
            <a:normAutofit/>
          </a:bodyPr>
          <a:lstStyle>
            <a:lvl1pPr>
              <a:defRPr lang="en-US" altLang="en-US" sz="7900" kern="1200" dirty="0">
                <a:solidFill>
                  <a:srgbClr val="005893"/>
                </a:solidFill>
                <a:latin typeface="Playfair Display" charset="0"/>
                <a:ea typeface="ＭＳ Ｐゴシック" pitchFamily="34" charset="-128"/>
                <a:cs typeface="+mn-cs"/>
              </a:defRPr>
            </a:lvl1pPr>
          </a:lstStyle>
          <a:p>
            <a:r>
              <a:rPr lang="en-US" dirty="0"/>
              <a:t>Click to edit Master title style</a:t>
            </a:r>
          </a:p>
        </p:txBody>
      </p:sp>
      <p:sp>
        <p:nvSpPr>
          <p:cNvPr id="3" name="Subtitle 2"/>
          <p:cNvSpPr>
            <a:spLocks noGrp="1"/>
          </p:cNvSpPr>
          <p:nvPr>
            <p:ph type="subTitle" idx="1"/>
          </p:nvPr>
        </p:nvSpPr>
        <p:spPr>
          <a:xfrm>
            <a:off x="3016091" y="6409533"/>
            <a:ext cx="14075093" cy="2890573"/>
          </a:xfrm>
        </p:spPr>
        <p:txBody>
          <a:bodyPr>
            <a:normAutofit/>
          </a:bodyPr>
          <a:lstStyle>
            <a:lvl1pPr marL="0" indent="0" algn="ctr">
              <a:buNone/>
              <a:defRPr lang="en-US" altLang="en-US" sz="3700" kern="1200" dirty="0">
                <a:solidFill>
                  <a:schemeClr val="tx1"/>
                </a:solidFill>
                <a:latin typeface="Helvetica-Bold" charset="0"/>
                <a:ea typeface="ＭＳ Ｐゴシック" pitchFamily="34" charset="-128"/>
                <a:cs typeface="+mn-cs"/>
              </a:defRPr>
            </a:lvl1pPr>
            <a:lvl2pPr marL="897456" indent="0" algn="ctr">
              <a:buNone/>
              <a:defRPr>
                <a:solidFill>
                  <a:schemeClr val="tx1">
                    <a:tint val="75000"/>
                  </a:schemeClr>
                </a:solidFill>
              </a:defRPr>
            </a:lvl2pPr>
            <a:lvl3pPr marL="1794916" indent="0" algn="ctr">
              <a:buNone/>
              <a:defRPr>
                <a:solidFill>
                  <a:schemeClr val="tx1">
                    <a:tint val="75000"/>
                  </a:schemeClr>
                </a:solidFill>
              </a:defRPr>
            </a:lvl3pPr>
            <a:lvl4pPr marL="2692371" indent="0" algn="ctr">
              <a:buNone/>
              <a:defRPr>
                <a:solidFill>
                  <a:schemeClr val="tx1">
                    <a:tint val="75000"/>
                  </a:schemeClr>
                </a:solidFill>
              </a:defRPr>
            </a:lvl4pPr>
            <a:lvl5pPr marL="3589827" indent="0" algn="ctr">
              <a:buNone/>
              <a:defRPr>
                <a:solidFill>
                  <a:schemeClr val="tx1">
                    <a:tint val="75000"/>
                  </a:schemeClr>
                </a:solidFill>
              </a:defRPr>
            </a:lvl5pPr>
            <a:lvl6pPr marL="4487283" indent="0" algn="ctr">
              <a:buNone/>
              <a:defRPr>
                <a:solidFill>
                  <a:schemeClr val="tx1">
                    <a:tint val="75000"/>
                  </a:schemeClr>
                </a:solidFill>
              </a:defRPr>
            </a:lvl6pPr>
            <a:lvl7pPr marL="5384743" indent="0" algn="ctr">
              <a:buNone/>
              <a:defRPr>
                <a:solidFill>
                  <a:schemeClr val="tx1">
                    <a:tint val="75000"/>
                  </a:schemeClr>
                </a:solidFill>
              </a:defRPr>
            </a:lvl7pPr>
            <a:lvl8pPr marL="6282199" indent="0" algn="ctr">
              <a:buNone/>
              <a:defRPr>
                <a:solidFill>
                  <a:schemeClr val="tx1">
                    <a:tint val="75000"/>
                  </a:schemeClr>
                </a:solidFill>
              </a:defRPr>
            </a:lvl8pPr>
            <a:lvl9pPr marL="7179655" indent="0" algn="ctr">
              <a:buNone/>
              <a:defRPr>
                <a:solidFill>
                  <a:schemeClr val="tx1">
                    <a:tint val="75000"/>
                  </a:schemeClr>
                </a:solidFill>
              </a:defRPr>
            </a:lvl9pPr>
          </a:lstStyle>
          <a:p>
            <a:r>
              <a:rPr lang="en-US" dirty="0"/>
              <a:t>Click to edit Master subtitle style</a:t>
            </a:r>
          </a:p>
        </p:txBody>
      </p:sp>
      <p:sp>
        <p:nvSpPr>
          <p:cNvPr id="9" name="Date Placeholder 3"/>
          <p:cNvSpPr>
            <a:spLocks noGrp="1"/>
          </p:cNvSpPr>
          <p:nvPr>
            <p:ph type="dt" sz="half" idx="10"/>
          </p:nvPr>
        </p:nvSpPr>
        <p:spPr/>
        <p:txBody>
          <a:bodyPr/>
          <a:lstStyle>
            <a:lvl1pPr>
              <a:defRPr/>
            </a:lvl1pPr>
          </a:lstStyle>
          <a:p>
            <a:pPr>
              <a:defRPr/>
            </a:pPr>
            <a:fld id="{C2302B2C-0B75-42CE-888B-E4077C9973C9}" type="datetimeFigureOut">
              <a:rPr lang="en-US"/>
              <a:pPr>
                <a:defRPr/>
              </a:pPr>
              <a:t>4/16/2024</a:t>
            </a:fld>
            <a:endParaRPr lang="en-US"/>
          </a:p>
        </p:txBody>
      </p:sp>
      <p:sp>
        <p:nvSpPr>
          <p:cNvPr id="10" name="Footer Placeholder 4"/>
          <p:cNvSpPr>
            <a:spLocks noGrp="1"/>
          </p:cNvSpPr>
          <p:nvPr>
            <p:ph type="ftr" sz="quarter" idx="11"/>
          </p:nvPr>
        </p:nvSpPr>
        <p:spPr/>
        <p:txBody>
          <a:bodyPr/>
          <a:lstStyle>
            <a:lvl1pPr>
              <a:defRPr/>
            </a:lvl1pPr>
          </a:lstStyle>
          <a:p>
            <a:pPr>
              <a:defRPr/>
            </a:pPr>
            <a:endParaRPr lang="en-US"/>
          </a:p>
        </p:txBody>
      </p:sp>
      <p:sp>
        <p:nvSpPr>
          <p:cNvPr id="11" name="Slide Number Placeholder 5"/>
          <p:cNvSpPr>
            <a:spLocks noGrp="1"/>
          </p:cNvSpPr>
          <p:nvPr>
            <p:ph type="sldNum" sz="quarter" idx="12"/>
          </p:nvPr>
        </p:nvSpPr>
        <p:spPr/>
        <p:txBody>
          <a:bodyPr/>
          <a:lstStyle>
            <a:lvl1pPr>
              <a:defRPr/>
            </a:lvl1pPr>
          </a:lstStyle>
          <a:p>
            <a:pPr>
              <a:defRPr/>
            </a:pPr>
            <a:fld id="{14C74229-EAD3-4871-B612-F7F187176B3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19C0616A-25E8-4543-911C-4B4EC77325F1}" type="datetimeFigureOut">
              <a:rPr lang="en-US"/>
              <a:pPr>
                <a:defRPr/>
              </a:pPr>
              <a:t>4/16/2024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76FD3F-56B8-4D8B-9221-0DCC6B390C8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2056444" y="746209"/>
            <a:ext cx="9948912" cy="159190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09712" y="746209"/>
            <a:ext cx="29511615" cy="1591909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0C82B89-E991-4B9F-B5EE-80C3BF675786}" type="datetimeFigureOut">
              <a:rPr lang="en-US"/>
              <a:pPr>
                <a:defRPr/>
              </a:pPr>
              <a:t>4/16/2024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7C5510-24CE-4231-A414-A3F61587869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66FB48D-7479-4800-8475-02D4ED5FB806}" type="datetimeFigureOut">
              <a:rPr lang="en-US"/>
              <a:pPr>
                <a:defRPr/>
              </a:pPr>
              <a:t>4/16/2024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7D4224-73C4-4080-B4A4-71FA2EEDD10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88336" y="7268327"/>
            <a:ext cx="17091184" cy="2246478"/>
          </a:xfrm>
        </p:spPr>
        <p:txBody>
          <a:bodyPr anchor="t"/>
          <a:lstStyle>
            <a:lvl1pPr algn="l">
              <a:defRPr sz="7900" b="1" cap="all"/>
            </a:lvl1pPr>
          </a:lstStyle>
          <a:p>
            <a:r>
              <a:rPr lang="en-US"/>
              <a:t>Click to edit Master title style</a:t>
            </a:r>
          </a:p>
        </p:txBody>
      </p:sp>
      <p:sp>
        <p:nvSpPr>
          <p:cNvPr id="3" name="Text Placeholder 2"/>
          <p:cNvSpPr>
            <a:spLocks noGrp="1"/>
          </p:cNvSpPr>
          <p:nvPr>
            <p:ph type="body" idx="1"/>
          </p:nvPr>
        </p:nvSpPr>
        <p:spPr>
          <a:xfrm>
            <a:off x="1588336" y="4794062"/>
            <a:ext cx="17091184" cy="2474267"/>
          </a:xfrm>
        </p:spPr>
        <p:txBody>
          <a:bodyPr anchor="b"/>
          <a:lstStyle>
            <a:lvl1pPr marL="0" indent="0">
              <a:buNone/>
              <a:defRPr sz="3900">
                <a:solidFill>
                  <a:schemeClr val="tx1">
                    <a:tint val="75000"/>
                  </a:schemeClr>
                </a:solidFill>
              </a:defRPr>
            </a:lvl1pPr>
            <a:lvl2pPr marL="897456" indent="0">
              <a:buNone/>
              <a:defRPr sz="3500">
                <a:solidFill>
                  <a:schemeClr val="tx1">
                    <a:tint val="75000"/>
                  </a:schemeClr>
                </a:solidFill>
              </a:defRPr>
            </a:lvl2pPr>
            <a:lvl3pPr marL="1794916" indent="0">
              <a:buNone/>
              <a:defRPr sz="3100">
                <a:solidFill>
                  <a:schemeClr val="tx1">
                    <a:tint val="75000"/>
                  </a:schemeClr>
                </a:solidFill>
              </a:defRPr>
            </a:lvl3pPr>
            <a:lvl4pPr marL="2692371" indent="0">
              <a:buNone/>
              <a:defRPr sz="2700">
                <a:solidFill>
                  <a:schemeClr val="tx1">
                    <a:tint val="75000"/>
                  </a:schemeClr>
                </a:solidFill>
              </a:defRPr>
            </a:lvl4pPr>
            <a:lvl5pPr marL="3589827" indent="0">
              <a:buNone/>
              <a:defRPr sz="2700">
                <a:solidFill>
                  <a:schemeClr val="tx1">
                    <a:tint val="75000"/>
                  </a:schemeClr>
                </a:solidFill>
              </a:defRPr>
            </a:lvl5pPr>
            <a:lvl6pPr marL="4487283" indent="0">
              <a:buNone/>
              <a:defRPr sz="2700">
                <a:solidFill>
                  <a:schemeClr val="tx1">
                    <a:tint val="75000"/>
                  </a:schemeClr>
                </a:solidFill>
              </a:defRPr>
            </a:lvl6pPr>
            <a:lvl7pPr marL="5384743" indent="0">
              <a:buNone/>
              <a:defRPr sz="2700">
                <a:solidFill>
                  <a:schemeClr val="tx1">
                    <a:tint val="75000"/>
                  </a:schemeClr>
                </a:solidFill>
              </a:defRPr>
            </a:lvl7pPr>
            <a:lvl8pPr marL="6282199" indent="0">
              <a:buNone/>
              <a:defRPr sz="2700">
                <a:solidFill>
                  <a:schemeClr val="tx1">
                    <a:tint val="75000"/>
                  </a:schemeClr>
                </a:solidFill>
              </a:defRPr>
            </a:lvl8pPr>
            <a:lvl9pPr marL="7179655" indent="0">
              <a:buNone/>
              <a:defRPr sz="2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AA334186-12C9-4C15-AE5A-88DD9AEBA9DC}" type="datetimeFigureOut">
              <a:rPr lang="en-US"/>
              <a:pPr>
                <a:defRPr/>
              </a:pPr>
              <a:t>4/16/2024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3ED3A40-62D0-446C-9722-204E4D71C53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09707" y="4354189"/>
            <a:ext cx="19730264" cy="12311118"/>
          </a:xfrm>
        </p:spPr>
        <p:txBody>
          <a:bodyPr/>
          <a:lstStyle>
            <a:lvl1pPr>
              <a:defRPr sz="5500"/>
            </a:lvl1pPr>
            <a:lvl2pPr>
              <a:defRPr sz="47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275091" y="4354189"/>
            <a:ext cx="19730264" cy="12311118"/>
          </a:xfrm>
        </p:spPr>
        <p:txBody>
          <a:bodyPr/>
          <a:lstStyle>
            <a:lvl1pPr>
              <a:defRPr sz="5500"/>
            </a:lvl1pPr>
            <a:lvl2pPr>
              <a:defRPr sz="4700"/>
            </a:lvl2pPr>
            <a:lvl3pPr>
              <a:defRPr sz="3900"/>
            </a:lvl3pPr>
            <a:lvl4pPr>
              <a:defRPr sz="3500"/>
            </a:lvl4pPr>
            <a:lvl5pPr>
              <a:defRPr sz="3500"/>
            </a:lvl5pPr>
            <a:lvl6pPr>
              <a:defRPr sz="3500"/>
            </a:lvl6pPr>
            <a:lvl7pPr>
              <a:defRPr sz="3500"/>
            </a:lvl7pPr>
            <a:lvl8pPr>
              <a:defRPr sz="3500"/>
            </a:lvl8pPr>
            <a:lvl9pPr>
              <a:defRPr sz="3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431F973-24F3-4036-A16C-CAA5D56EE5D4}" type="datetimeFigureOut">
              <a:rPr lang="en-US"/>
              <a:pPr>
                <a:defRPr/>
              </a:pPr>
              <a:t>4/16/2024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C9AEC1D9-9F96-47B1-8C31-55DE66EBDF7C}"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5364" y="452962"/>
            <a:ext cx="18096548" cy="1885156"/>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05364" y="2531872"/>
            <a:ext cx="8884205" cy="1055163"/>
          </a:xfrm>
        </p:spPr>
        <p:txBody>
          <a:bodyPr anchor="b"/>
          <a:lstStyle>
            <a:lvl1pPr marL="0" indent="0">
              <a:buNone/>
              <a:defRPr sz="4700" b="1"/>
            </a:lvl1pPr>
            <a:lvl2pPr marL="897456" indent="0">
              <a:buNone/>
              <a:defRPr sz="3900" b="1"/>
            </a:lvl2pPr>
            <a:lvl3pPr marL="1794916" indent="0">
              <a:buNone/>
              <a:defRPr sz="3500" b="1"/>
            </a:lvl3pPr>
            <a:lvl4pPr marL="2692371" indent="0">
              <a:buNone/>
              <a:defRPr sz="3100" b="1"/>
            </a:lvl4pPr>
            <a:lvl5pPr marL="3589827" indent="0">
              <a:buNone/>
              <a:defRPr sz="3100" b="1"/>
            </a:lvl5pPr>
            <a:lvl6pPr marL="4487283" indent="0">
              <a:buNone/>
              <a:defRPr sz="3100" b="1"/>
            </a:lvl6pPr>
            <a:lvl7pPr marL="5384743" indent="0">
              <a:buNone/>
              <a:defRPr sz="3100" b="1"/>
            </a:lvl7pPr>
            <a:lvl8pPr marL="6282199" indent="0">
              <a:buNone/>
              <a:defRPr sz="3100" b="1"/>
            </a:lvl8pPr>
            <a:lvl9pPr marL="7179655" indent="0">
              <a:buNone/>
              <a:defRPr sz="3100" b="1"/>
            </a:lvl9pPr>
          </a:lstStyle>
          <a:p>
            <a:pPr lvl="0"/>
            <a:r>
              <a:rPr lang="en-US"/>
              <a:t>Click to edit Master text styles</a:t>
            </a:r>
          </a:p>
        </p:txBody>
      </p:sp>
      <p:sp>
        <p:nvSpPr>
          <p:cNvPr id="4" name="Content Placeholder 3"/>
          <p:cNvSpPr>
            <a:spLocks noGrp="1"/>
          </p:cNvSpPr>
          <p:nvPr>
            <p:ph sz="half" idx="2"/>
          </p:nvPr>
        </p:nvSpPr>
        <p:spPr>
          <a:xfrm>
            <a:off x="1005364" y="3587033"/>
            <a:ext cx="8884205" cy="6516882"/>
          </a:xfrm>
        </p:spPr>
        <p:txBody>
          <a:bodyPr/>
          <a:lstStyle>
            <a:lvl1pPr>
              <a:defRPr sz="4700"/>
            </a:lvl1pPr>
            <a:lvl2pPr>
              <a:defRPr sz="3900"/>
            </a:lvl2pPr>
            <a:lvl3pPr>
              <a:defRPr sz="3500"/>
            </a:lvl3pPr>
            <a:lvl4pPr>
              <a:defRPr sz="3100"/>
            </a:lvl4pPr>
            <a:lvl5pPr>
              <a:defRPr sz="3100"/>
            </a:lvl5pPr>
            <a:lvl6pPr>
              <a:defRPr sz="3100"/>
            </a:lvl6pPr>
            <a:lvl7pPr>
              <a:defRPr sz="3100"/>
            </a:lvl7pPr>
            <a:lvl8pPr>
              <a:defRPr sz="3100"/>
            </a:lvl8pPr>
            <a:lvl9pPr>
              <a:defRPr sz="3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0214222" y="2531872"/>
            <a:ext cx="8887695" cy="1055163"/>
          </a:xfrm>
        </p:spPr>
        <p:txBody>
          <a:bodyPr anchor="b"/>
          <a:lstStyle>
            <a:lvl1pPr marL="0" indent="0">
              <a:buNone/>
              <a:defRPr sz="4700" b="1"/>
            </a:lvl1pPr>
            <a:lvl2pPr marL="897456" indent="0">
              <a:buNone/>
              <a:defRPr sz="3900" b="1"/>
            </a:lvl2pPr>
            <a:lvl3pPr marL="1794916" indent="0">
              <a:buNone/>
              <a:defRPr sz="3500" b="1"/>
            </a:lvl3pPr>
            <a:lvl4pPr marL="2692371" indent="0">
              <a:buNone/>
              <a:defRPr sz="3100" b="1"/>
            </a:lvl4pPr>
            <a:lvl5pPr marL="3589827" indent="0">
              <a:buNone/>
              <a:defRPr sz="3100" b="1"/>
            </a:lvl5pPr>
            <a:lvl6pPr marL="4487283" indent="0">
              <a:buNone/>
              <a:defRPr sz="3100" b="1"/>
            </a:lvl6pPr>
            <a:lvl7pPr marL="5384743" indent="0">
              <a:buNone/>
              <a:defRPr sz="3100" b="1"/>
            </a:lvl7pPr>
            <a:lvl8pPr marL="6282199" indent="0">
              <a:buNone/>
              <a:defRPr sz="3100" b="1"/>
            </a:lvl8pPr>
            <a:lvl9pPr marL="7179655" indent="0">
              <a:buNone/>
              <a:defRPr sz="3100" b="1"/>
            </a:lvl9pPr>
          </a:lstStyle>
          <a:p>
            <a:pPr lvl="0"/>
            <a:r>
              <a:rPr lang="en-US"/>
              <a:t>Click to edit Master text styles</a:t>
            </a:r>
          </a:p>
        </p:txBody>
      </p:sp>
      <p:sp>
        <p:nvSpPr>
          <p:cNvPr id="6" name="Content Placeholder 5"/>
          <p:cNvSpPr>
            <a:spLocks noGrp="1"/>
          </p:cNvSpPr>
          <p:nvPr>
            <p:ph sz="quarter" idx="4"/>
          </p:nvPr>
        </p:nvSpPr>
        <p:spPr>
          <a:xfrm>
            <a:off x="10214222" y="3587033"/>
            <a:ext cx="8887695" cy="6516882"/>
          </a:xfrm>
        </p:spPr>
        <p:txBody>
          <a:bodyPr/>
          <a:lstStyle>
            <a:lvl1pPr>
              <a:defRPr sz="4700"/>
            </a:lvl1pPr>
            <a:lvl2pPr>
              <a:defRPr sz="3900"/>
            </a:lvl2pPr>
            <a:lvl3pPr>
              <a:defRPr sz="3500"/>
            </a:lvl3pPr>
            <a:lvl4pPr>
              <a:defRPr sz="3100"/>
            </a:lvl4pPr>
            <a:lvl5pPr>
              <a:defRPr sz="3100"/>
            </a:lvl5pPr>
            <a:lvl6pPr>
              <a:defRPr sz="3100"/>
            </a:lvl6pPr>
            <a:lvl7pPr>
              <a:defRPr sz="3100"/>
            </a:lvl7pPr>
            <a:lvl8pPr>
              <a:defRPr sz="3100"/>
            </a:lvl8pPr>
            <a:lvl9pPr>
              <a:defRPr sz="3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0DE71E0-923F-4DBD-8BA9-3CEEF0BA8443}" type="datetimeFigureOut">
              <a:rPr lang="en-US"/>
              <a:pPr>
                <a:defRPr/>
              </a:pPr>
              <a:t>4/16/2024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5A13035-E1FD-4AB5-A88D-3A207B3B38AB}"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CAAD3CE3-C802-46EE-A3CC-5EBED612B0AF}" type="datetimeFigureOut">
              <a:rPr lang="en-US"/>
              <a:pPr>
                <a:defRPr/>
              </a:pPr>
              <a:t>4/16/2024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8DDC5AEE-8E0F-479C-B157-8D273F53DD76}"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F22ADBF-F863-4762-BABE-C8ED3609A39D}" type="datetimeFigureOut">
              <a:rPr lang="en-US"/>
              <a:pPr>
                <a:defRPr/>
              </a:pPr>
              <a:t>4/16/2024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0DBA313C-12E0-4028-956F-7CCA559BD736}"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5369" y="450343"/>
            <a:ext cx="6615155" cy="1916576"/>
          </a:xfrm>
        </p:spPr>
        <p:txBody>
          <a:bodyPr anchor="b"/>
          <a:lstStyle>
            <a:lvl1pPr algn="l">
              <a:defRPr sz="3900" b="1"/>
            </a:lvl1pPr>
          </a:lstStyle>
          <a:p>
            <a:r>
              <a:rPr lang="en-US"/>
              <a:t>Click to edit Master title style</a:t>
            </a:r>
          </a:p>
        </p:txBody>
      </p:sp>
      <p:sp>
        <p:nvSpPr>
          <p:cNvPr id="3" name="Content Placeholder 2"/>
          <p:cNvSpPr>
            <a:spLocks noGrp="1"/>
          </p:cNvSpPr>
          <p:nvPr>
            <p:ph idx="1"/>
          </p:nvPr>
        </p:nvSpPr>
        <p:spPr>
          <a:xfrm>
            <a:off x="7861386" y="450345"/>
            <a:ext cx="11240525" cy="9653572"/>
          </a:xfrm>
        </p:spPr>
        <p:txBody>
          <a:bodyPr/>
          <a:lstStyle>
            <a:lvl1pPr>
              <a:defRPr sz="6300"/>
            </a:lvl1pPr>
            <a:lvl2pPr>
              <a:defRPr sz="5500"/>
            </a:lvl2pPr>
            <a:lvl3pPr>
              <a:defRPr sz="4700"/>
            </a:lvl3pPr>
            <a:lvl4pPr>
              <a:defRPr sz="3900"/>
            </a:lvl4pPr>
            <a:lvl5pPr>
              <a:defRPr sz="3900"/>
            </a:lvl5pPr>
            <a:lvl6pPr>
              <a:defRPr sz="3900"/>
            </a:lvl6pPr>
            <a:lvl7pPr>
              <a:defRPr sz="3900"/>
            </a:lvl7pPr>
            <a:lvl8pPr>
              <a:defRPr sz="3900"/>
            </a:lvl8pPr>
            <a:lvl9pPr>
              <a:defRPr sz="3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05369" y="2366922"/>
            <a:ext cx="6615155" cy="7736997"/>
          </a:xfrm>
        </p:spPr>
        <p:txBody>
          <a:bodyPr/>
          <a:lstStyle>
            <a:lvl1pPr marL="0" indent="0">
              <a:buNone/>
              <a:defRPr sz="2700"/>
            </a:lvl1pPr>
            <a:lvl2pPr marL="897456" indent="0">
              <a:buNone/>
              <a:defRPr sz="2400"/>
            </a:lvl2pPr>
            <a:lvl3pPr marL="1794916" indent="0">
              <a:buNone/>
              <a:defRPr sz="2000"/>
            </a:lvl3pPr>
            <a:lvl4pPr marL="2692371" indent="0">
              <a:buNone/>
              <a:defRPr sz="1800"/>
            </a:lvl4pPr>
            <a:lvl5pPr marL="3589827" indent="0">
              <a:buNone/>
              <a:defRPr sz="1800"/>
            </a:lvl5pPr>
            <a:lvl6pPr marL="4487283" indent="0">
              <a:buNone/>
              <a:defRPr sz="1800"/>
            </a:lvl6pPr>
            <a:lvl7pPr marL="5384743" indent="0">
              <a:buNone/>
              <a:defRPr sz="1800"/>
            </a:lvl7pPr>
            <a:lvl8pPr marL="6282199" indent="0">
              <a:buNone/>
              <a:defRPr sz="1800"/>
            </a:lvl8pPr>
            <a:lvl9pPr marL="7179655" indent="0">
              <a:buNone/>
              <a:defRPr sz="1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837261B-5C8F-409E-9C2B-F7DFD3EF1BBF}" type="datetimeFigureOut">
              <a:rPr lang="en-US"/>
              <a:pPr>
                <a:defRPr/>
              </a:pPr>
              <a:t>4/16/2024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F5E56AE-58FA-43DA-BC97-B569E87EA43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941167" y="7917657"/>
            <a:ext cx="12064365" cy="934724"/>
          </a:xfrm>
        </p:spPr>
        <p:txBody>
          <a:bodyPr anchor="b"/>
          <a:lstStyle>
            <a:lvl1pPr algn="l">
              <a:defRPr sz="3900" b="1"/>
            </a:lvl1pPr>
          </a:lstStyle>
          <a:p>
            <a:r>
              <a:rPr lang="en-US"/>
              <a:t>Click to edit Master title style</a:t>
            </a:r>
          </a:p>
        </p:txBody>
      </p:sp>
      <p:sp>
        <p:nvSpPr>
          <p:cNvPr id="3" name="Picture Placeholder 2"/>
          <p:cNvSpPr>
            <a:spLocks noGrp="1"/>
          </p:cNvSpPr>
          <p:nvPr>
            <p:ph type="pic" idx="1"/>
          </p:nvPr>
        </p:nvSpPr>
        <p:spPr>
          <a:xfrm>
            <a:off x="3941167" y="1010653"/>
            <a:ext cx="12064365" cy="6786563"/>
          </a:xfrm>
        </p:spPr>
        <p:txBody>
          <a:bodyPr rtlCol="0">
            <a:normAutofit/>
          </a:bodyPr>
          <a:lstStyle>
            <a:lvl1pPr marL="0" indent="0">
              <a:buNone/>
              <a:defRPr sz="6300"/>
            </a:lvl1pPr>
            <a:lvl2pPr marL="897456" indent="0">
              <a:buNone/>
              <a:defRPr sz="5500"/>
            </a:lvl2pPr>
            <a:lvl3pPr marL="1794916" indent="0">
              <a:buNone/>
              <a:defRPr sz="4700"/>
            </a:lvl3pPr>
            <a:lvl4pPr marL="2692371" indent="0">
              <a:buNone/>
              <a:defRPr sz="3900"/>
            </a:lvl4pPr>
            <a:lvl5pPr marL="3589827" indent="0">
              <a:buNone/>
              <a:defRPr sz="3900"/>
            </a:lvl5pPr>
            <a:lvl6pPr marL="4487283" indent="0">
              <a:buNone/>
              <a:defRPr sz="3900"/>
            </a:lvl6pPr>
            <a:lvl7pPr marL="5384743" indent="0">
              <a:buNone/>
              <a:defRPr sz="3900"/>
            </a:lvl7pPr>
            <a:lvl8pPr marL="6282199" indent="0">
              <a:buNone/>
              <a:defRPr sz="3900"/>
            </a:lvl8pPr>
            <a:lvl9pPr marL="7179655" indent="0">
              <a:buNone/>
              <a:defRPr sz="3900"/>
            </a:lvl9pPr>
          </a:lstStyle>
          <a:p>
            <a:pPr lvl="0"/>
            <a:endParaRPr lang="en-US" noProof="0"/>
          </a:p>
        </p:txBody>
      </p:sp>
      <p:sp>
        <p:nvSpPr>
          <p:cNvPr id="4" name="Text Placeholder 3"/>
          <p:cNvSpPr>
            <a:spLocks noGrp="1"/>
          </p:cNvSpPr>
          <p:nvPr>
            <p:ph type="body" sz="half" idx="2"/>
          </p:nvPr>
        </p:nvSpPr>
        <p:spPr>
          <a:xfrm>
            <a:off x="3941167" y="8852381"/>
            <a:ext cx="12064365" cy="1327463"/>
          </a:xfrm>
        </p:spPr>
        <p:txBody>
          <a:bodyPr/>
          <a:lstStyle>
            <a:lvl1pPr marL="0" indent="0">
              <a:buNone/>
              <a:defRPr sz="2700"/>
            </a:lvl1pPr>
            <a:lvl2pPr marL="897456" indent="0">
              <a:buNone/>
              <a:defRPr sz="2400"/>
            </a:lvl2pPr>
            <a:lvl3pPr marL="1794916" indent="0">
              <a:buNone/>
              <a:defRPr sz="2000"/>
            </a:lvl3pPr>
            <a:lvl4pPr marL="2692371" indent="0">
              <a:buNone/>
              <a:defRPr sz="1800"/>
            </a:lvl4pPr>
            <a:lvl5pPr marL="3589827" indent="0">
              <a:buNone/>
              <a:defRPr sz="1800"/>
            </a:lvl5pPr>
            <a:lvl6pPr marL="4487283" indent="0">
              <a:buNone/>
              <a:defRPr sz="1800"/>
            </a:lvl6pPr>
            <a:lvl7pPr marL="5384743" indent="0">
              <a:buNone/>
              <a:defRPr sz="1800"/>
            </a:lvl7pPr>
            <a:lvl8pPr marL="6282199" indent="0">
              <a:buNone/>
              <a:defRPr sz="1800"/>
            </a:lvl8pPr>
            <a:lvl9pPr marL="7179655" indent="0">
              <a:buNone/>
              <a:defRPr sz="18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95EA437-B66F-4DB8-B54F-0CB7F34D5634}" type="datetimeFigureOut">
              <a:rPr lang="en-US"/>
              <a:pPr>
                <a:defRPr/>
              </a:pPr>
              <a:t>4/16/2024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2E85F35-423B-4A7D-AEAA-0A46750C07E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004888" y="452438"/>
            <a:ext cx="18097500" cy="1885950"/>
          </a:xfrm>
          <a:prstGeom prst="rect">
            <a:avLst/>
          </a:prstGeom>
          <a:noFill/>
          <a:ln w="9525">
            <a:noFill/>
            <a:miter lim="800000"/>
            <a:headEnd/>
            <a:tailEnd/>
          </a:ln>
        </p:spPr>
        <p:txBody>
          <a:bodyPr vert="horz" wrap="square" lIns="179491" tIns="89746" rIns="179491" bIns="89746"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004888" y="2640013"/>
            <a:ext cx="18097500" cy="7464425"/>
          </a:xfrm>
          <a:prstGeom prst="rect">
            <a:avLst/>
          </a:prstGeom>
          <a:noFill/>
          <a:ln w="9525">
            <a:noFill/>
            <a:miter lim="800000"/>
            <a:headEnd/>
            <a:tailEnd/>
          </a:ln>
        </p:spPr>
        <p:txBody>
          <a:bodyPr vert="horz" wrap="square" lIns="179491" tIns="89746" rIns="179491" bIns="89746"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04888" y="10483850"/>
            <a:ext cx="4692650" cy="601663"/>
          </a:xfrm>
          <a:prstGeom prst="rect">
            <a:avLst/>
          </a:prstGeom>
        </p:spPr>
        <p:txBody>
          <a:bodyPr vert="horz" wrap="square" lIns="179491" tIns="89746" rIns="179491" bIns="89746" numCol="1" anchor="ctr" anchorCtr="0" compatLnSpc="1">
            <a:prstTxWarp prst="textNoShape">
              <a:avLst/>
            </a:prstTxWarp>
          </a:bodyPr>
          <a:lstStyle>
            <a:lvl1pPr defTabSz="1792124">
              <a:defRPr sz="2400">
                <a:solidFill>
                  <a:srgbClr val="898989"/>
                </a:solidFill>
                <a:latin typeface="Calibri" pitchFamily="34" charset="0"/>
              </a:defRPr>
            </a:lvl1pPr>
          </a:lstStyle>
          <a:p>
            <a:pPr>
              <a:defRPr/>
            </a:pPr>
            <a:fld id="{833C99A8-7D0E-431D-8CA5-F81CFFFE0831}" type="datetimeFigureOut">
              <a:rPr lang="en-US"/>
              <a:pPr>
                <a:defRPr/>
              </a:pPr>
              <a:t>4/16/2024</a:t>
            </a:fld>
            <a:endParaRPr lang="en-US"/>
          </a:p>
        </p:txBody>
      </p:sp>
      <p:sp>
        <p:nvSpPr>
          <p:cNvPr id="5" name="Footer Placeholder 4"/>
          <p:cNvSpPr>
            <a:spLocks noGrp="1"/>
          </p:cNvSpPr>
          <p:nvPr>
            <p:ph type="ftr" sz="quarter" idx="3"/>
          </p:nvPr>
        </p:nvSpPr>
        <p:spPr>
          <a:xfrm>
            <a:off x="6870700" y="10483850"/>
            <a:ext cx="6365875" cy="601663"/>
          </a:xfrm>
          <a:prstGeom prst="rect">
            <a:avLst/>
          </a:prstGeom>
        </p:spPr>
        <p:txBody>
          <a:bodyPr vert="horz" wrap="square" lIns="179491" tIns="89746" rIns="179491" bIns="89746" numCol="1" anchor="ctr" anchorCtr="0" compatLnSpc="1">
            <a:prstTxWarp prst="textNoShape">
              <a:avLst/>
            </a:prstTxWarp>
          </a:bodyPr>
          <a:lstStyle>
            <a:lvl1pPr algn="ctr" defTabSz="1792124">
              <a:defRPr sz="2400">
                <a:solidFill>
                  <a:srgbClr val="898989"/>
                </a:solidFill>
                <a:latin typeface="Calibri" pitchFamily="34" charset="0"/>
              </a:defRPr>
            </a:lvl1pPr>
          </a:lstStyle>
          <a:p>
            <a:pPr>
              <a:defRPr/>
            </a:pPr>
            <a:endParaRPr lang="en-US"/>
          </a:p>
        </p:txBody>
      </p:sp>
      <p:sp>
        <p:nvSpPr>
          <p:cNvPr id="6" name="Slide Number Placeholder 5"/>
          <p:cNvSpPr>
            <a:spLocks noGrp="1"/>
          </p:cNvSpPr>
          <p:nvPr>
            <p:ph type="sldNum" sz="quarter" idx="4"/>
          </p:nvPr>
        </p:nvSpPr>
        <p:spPr>
          <a:xfrm>
            <a:off x="14409738" y="10483850"/>
            <a:ext cx="4692650" cy="601663"/>
          </a:xfrm>
          <a:prstGeom prst="rect">
            <a:avLst/>
          </a:prstGeom>
        </p:spPr>
        <p:txBody>
          <a:bodyPr vert="horz" wrap="square" lIns="179491" tIns="89746" rIns="179491" bIns="89746" numCol="1" anchor="ctr" anchorCtr="0" compatLnSpc="1">
            <a:prstTxWarp prst="textNoShape">
              <a:avLst/>
            </a:prstTxWarp>
          </a:bodyPr>
          <a:lstStyle>
            <a:lvl1pPr algn="r" defTabSz="1792124">
              <a:defRPr sz="2400">
                <a:solidFill>
                  <a:srgbClr val="898989"/>
                </a:solidFill>
                <a:latin typeface="Calibri" pitchFamily="34" charset="0"/>
              </a:defRPr>
            </a:lvl1pPr>
          </a:lstStyle>
          <a:p>
            <a:pPr>
              <a:defRPr/>
            </a:pPr>
            <a:fld id="{FD663DDC-7839-44F7-880D-8F53870AB11B}" type="slidenum">
              <a:rPr lang="en-US"/>
              <a:pPr>
                <a:defRPr/>
              </a:pPr>
              <a:t>‹#›</a:t>
            </a:fld>
            <a:endParaRPr lang="en-US"/>
          </a:p>
        </p:txBody>
      </p:sp>
      <p:sp>
        <p:nvSpPr>
          <p:cNvPr id="7" name="Rectangle 6"/>
          <p:cNvSpPr/>
          <p:nvPr userDrawn="1"/>
        </p:nvSpPr>
        <p:spPr>
          <a:xfrm>
            <a:off x="0" y="0"/>
            <a:ext cx="20104100" cy="1130935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91423" tIns="45712" rIns="91423" bIns="45712" anchor="ctr"/>
          <a:lstStyle/>
          <a:p>
            <a:pPr algn="ctr" defTabSz="1794916" fontAlgn="auto">
              <a:spcBef>
                <a:spcPts val="0"/>
              </a:spcBef>
              <a:spcAft>
                <a:spcPts val="0"/>
              </a:spcAft>
              <a:defRPr/>
            </a:pPr>
            <a:endParaRPr lang="en-IN" dirty="0">
              <a:solidFill>
                <a:srgbClr val="681748"/>
              </a:solidFill>
            </a:endParaRPr>
          </a:p>
        </p:txBody>
      </p:sp>
      <p:sp>
        <p:nvSpPr>
          <p:cNvPr id="8" name="object 4"/>
          <p:cNvSpPr>
            <a:spLocks/>
          </p:cNvSpPr>
          <p:nvPr userDrawn="1"/>
        </p:nvSpPr>
        <p:spPr bwMode="auto">
          <a:xfrm>
            <a:off x="1008063" y="1192213"/>
            <a:ext cx="18527712" cy="0"/>
          </a:xfrm>
          <a:custGeom>
            <a:avLst/>
            <a:gdLst>
              <a:gd name="T0" fmla="*/ 0 w 18527395"/>
              <a:gd name="T1" fmla="*/ 18529078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15706">
            <a:solidFill>
              <a:srgbClr val="5E6DB3"/>
            </a:solidFill>
            <a:round/>
            <a:headEnd/>
            <a:tailEnd/>
          </a:ln>
        </p:spPr>
        <p:txBody>
          <a:bodyPr lIns="0" tIns="0" rIns="0" bIns="0"/>
          <a:lstStyle/>
          <a:p>
            <a:pPr defTabSz="1794916" fontAlgn="auto">
              <a:spcBef>
                <a:spcPts val="0"/>
              </a:spcBef>
              <a:spcAft>
                <a:spcPts val="0"/>
              </a:spcAft>
              <a:defRPr/>
            </a:pPr>
            <a:endParaRPr lang="en-US" dirty="0">
              <a:latin typeface="+mn-lt"/>
            </a:endParaRPr>
          </a:p>
        </p:txBody>
      </p:sp>
      <p:sp>
        <p:nvSpPr>
          <p:cNvPr id="10" name="object 8"/>
          <p:cNvSpPr txBox="1"/>
          <p:nvPr userDrawn="1"/>
        </p:nvSpPr>
        <p:spPr>
          <a:xfrm>
            <a:off x="1214438" y="398463"/>
            <a:ext cx="2058987" cy="584200"/>
          </a:xfrm>
          <a:prstGeom prst="rect">
            <a:avLst/>
          </a:prstGeom>
        </p:spPr>
        <p:txBody>
          <a:bodyPr lIns="0" tIns="17142" rIns="0" bIns="0">
            <a:spAutoFit/>
          </a:bodyPr>
          <a:lstStyle/>
          <a:p>
            <a:pPr marL="12699" defTabSz="1794916" fontAlgn="auto">
              <a:spcBef>
                <a:spcPts val="135"/>
              </a:spcBef>
              <a:spcAft>
                <a:spcPts val="0"/>
              </a:spcAft>
              <a:defRPr/>
            </a:pPr>
            <a:r>
              <a:rPr lang="en-IN" sz="1800" b="1" spc="6" dirty="0">
                <a:solidFill>
                  <a:srgbClr val="231F20"/>
                </a:solidFill>
                <a:latin typeface="Helvetica-Bold"/>
                <a:cs typeface="Helvetica-Bold"/>
              </a:rPr>
              <a:t>RV College of</a:t>
            </a:r>
          </a:p>
          <a:p>
            <a:pPr marL="12699" defTabSz="1794916" fontAlgn="auto">
              <a:spcBef>
                <a:spcPts val="135"/>
              </a:spcBef>
              <a:spcAft>
                <a:spcPts val="0"/>
              </a:spcAft>
              <a:defRPr/>
            </a:pPr>
            <a:r>
              <a:rPr lang="en-IN" sz="1800" b="1" spc="6" dirty="0">
                <a:solidFill>
                  <a:srgbClr val="231F20"/>
                </a:solidFill>
                <a:latin typeface="Helvetica-Bold"/>
                <a:cs typeface="Helvetica-Bold"/>
              </a:rPr>
              <a:t>Engineering</a:t>
            </a:r>
            <a:r>
              <a:rPr lang="en-IN" sz="2000" spc="6" baseline="30000" dirty="0">
                <a:solidFill>
                  <a:srgbClr val="231F20"/>
                </a:solidFill>
                <a:latin typeface="Helvetica-Bold"/>
                <a:cs typeface="Helvetica-Bold"/>
                <a:sym typeface="Symbol"/>
              </a:rPr>
              <a:t></a:t>
            </a:r>
            <a:r>
              <a:rPr lang="en-IN" sz="1800" b="1" spc="6" dirty="0">
                <a:solidFill>
                  <a:srgbClr val="231F20"/>
                </a:solidFill>
                <a:latin typeface="Helvetica-Bold"/>
                <a:cs typeface="Helvetica-Bold"/>
              </a:rPr>
              <a:t> </a:t>
            </a:r>
            <a:endParaRPr sz="1800" dirty="0">
              <a:latin typeface="Helvetica-Bold"/>
              <a:cs typeface="Helvetica-Bold"/>
            </a:endParaRPr>
          </a:p>
        </p:txBody>
      </p:sp>
      <p:sp>
        <p:nvSpPr>
          <p:cNvPr id="11" name="Title 10"/>
          <p:cNvSpPr txBox="1">
            <a:spLocks/>
          </p:cNvSpPr>
          <p:nvPr userDrawn="1"/>
        </p:nvSpPr>
        <p:spPr>
          <a:xfrm>
            <a:off x="15692438" y="398463"/>
            <a:ext cx="4059237" cy="446087"/>
          </a:xfrm>
          <a:prstGeom prst="rect">
            <a:avLst/>
          </a:prstGeom>
        </p:spPr>
        <p:txBody>
          <a:bodyPr lIns="91423" tIns="45712" rIns="91423" bIns="45712"/>
          <a:lstStyle/>
          <a:p>
            <a:pPr algn="r" defTabSz="1794916" fontAlgn="auto">
              <a:spcAft>
                <a:spcPts val="0"/>
              </a:spcAft>
              <a:defRPr/>
            </a:pPr>
            <a:r>
              <a:rPr lang="en-US" altLang="en-US" sz="2900" i="1" dirty="0">
                <a:solidFill>
                  <a:srgbClr val="422C75"/>
                </a:solidFill>
                <a:latin typeface="Playfair Display" charset="0"/>
                <a:ea typeface="ＭＳ Ｐゴシック" pitchFamily="34" charset="-128"/>
                <a:cs typeface="Playfair Display"/>
              </a:rPr>
              <a:t>Go, change the world</a:t>
            </a:r>
          </a:p>
        </p:txBody>
      </p:sp>
      <p:pic>
        <p:nvPicPr>
          <p:cNvPr id="1035" name="Picture 11" descr="RVCE new logo.png"/>
          <p:cNvPicPr>
            <a:picLocks noChangeAspect="1"/>
          </p:cNvPicPr>
          <p:nvPr userDrawn="1"/>
        </p:nvPicPr>
        <p:blipFill>
          <a:blip r:embed="rId13" cstate="print"/>
          <a:srcRect/>
          <a:stretch>
            <a:fillRect/>
          </a:stretch>
        </p:blipFill>
        <p:spPr bwMode="auto">
          <a:xfrm>
            <a:off x="301625" y="273050"/>
            <a:ext cx="838200" cy="8143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91" r:id="rId1"/>
    <p:sldLayoutId id="2147483981" r:id="rId2"/>
    <p:sldLayoutId id="2147483982" r:id="rId3"/>
    <p:sldLayoutId id="2147483983" r:id="rId4"/>
    <p:sldLayoutId id="2147483984" r:id="rId5"/>
    <p:sldLayoutId id="2147483985" r:id="rId6"/>
    <p:sldLayoutId id="2147483986" r:id="rId7"/>
    <p:sldLayoutId id="2147483987" r:id="rId8"/>
    <p:sldLayoutId id="2147483988" r:id="rId9"/>
    <p:sldLayoutId id="2147483989" r:id="rId10"/>
    <p:sldLayoutId id="2147483990" r:id="rId11"/>
  </p:sldLayoutIdLst>
  <p:txStyles>
    <p:titleStyle>
      <a:lvl1pPr algn="ctr" defTabSz="1790700" rtl="0" eaLnBrk="0" fontAlgn="base" hangingPunct="0">
        <a:spcBef>
          <a:spcPct val="0"/>
        </a:spcBef>
        <a:spcAft>
          <a:spcPct val="0"/>
        </a:spcAft>
        <a:defRPr sz="8600" kern="1200">
          <a:solidFill>
            <a:schemeClr val="tx1"/>
          </a:solidFill>
          <a:latin typeface="+mj-lt"/>
          <a:ea typeface="+mj-ea"/>
          <a:cs typeface="+mj-cs"/>
        </a:defRPr>
      </a:lvl1pPr>
      <a:lvl2pPr algn="ctr" defTabSz="1790700" rtl="0" eaLnBrk="0" fontAlgn="base" hangingPunct="0">
        <a:spcBef>
          <a:spcPct val="0"/>
        </a:spcBef>
        <a:spcAft>
          <a:spcPct val="0"/>
        </a:spcAft>
        <a:defRPr sz="8600">
          <a:solidFill>
            <a:schemeClr val="tx1"/>
          </a:solidFill>
          <a:latin typeface="Calibri" pitchFamily="34" charset="0"/>
        </a:defRPr>
      </a:lvl2pPr>
      <a:lvl3pPr algn="ctr" defTabSz="1790700" rtl="0" eaLnBrk="0" fontAlgn="base" hangingPunct="0">
        <a:spcBef>
          <a:spcPct val="0"/>
        </a:spcBef>
        <a:spcAft>
          <a:spcPct val="0"/>
        </a:spcAft>
        <a:defRPr sz="8600">
          <a:solidFill>
            <a:schemeClr val="tx1"/>
          </a:solidFill>
          <a:latin typeface="Calibri" pitchFamily="34" charset="0"/>
        </a:defRPr>
      </a:lvl3pPr>
      <a:lvl4pPr algn="ctr" defTabSz="1790700" rtl="0" eaLnBrk="0" fontAlgn="base" hangingPunct="0">
        <a:spcBef>
          <a:spcPct val="0"/>
        </a:spcBef>
        <a:spcAft>
          <a:spcPct val="0"/>
        </a:spcAft>
        <a:defRPr sz="8600">
          <a:solidFill>
            <a:schemeClr val="tx1"/>
          </a:solidFill>
          <a:latin typeface="Calibri" pitchFamily="34" charset="0"/>
        </a:defRPr>
      </a:lvl4pPr>
      <a:lvl5pPr algn="ctr" defTabSz="1790700" rtl="0" eaLnBrk="0" fontAlgn="base" hangingPunct="0">
        <a:spcBef>
          <a:spcPct val="0"/>
        </a:spcBef>
        <a:spcAft>
          <a:spcPct val="0"/>
        </a:spcAft>
        <a:defRPr sz="8600">
          <a:solidFill>
            <a:schemeClr val="tx1"/>
          </a:solidFill>
          <a:latin typeface="Calibri" pitchFamily="34" charset="0"/>
        </a:defRPr>
      </a:lvl5pPr>
      <a:lvl6pPr marL="457117" algn="ctr" defTabSz="1793549" rtl="0" fontAlgn="base">
        <a:spcBef>
          <a:spcPct val="0"/>
        </a:spcBef>
        <a:spcAft>
          <a:spcPct val="0"/>
        </a:spcAft>
        <a:defRPr sz="8600">
          <a:solidFill>
            <a:schemeClr val="tx1"/>
          </a:solidFill>
          <a:latin typeface="Calibri" pitchFamily="34" charset="0"/>
        </a:defRPr>
      </a:lvl6pPr>
      <a:lvl7pPr marL="914234" algn="ctr" defTabSz="1793549" rtl="0" fontAlgn="base">
        <a:spcBef>
          <a:spcPct val="0"/>
        </a:spcBef>
        <a:spcAft>
          <a:spcPct val="0"/>
        </a:spcAft>
        <a:defRPr sz="8600">
          <a:solidFill>
            <a:schemeClr val="tx1"/>
          </a:solidFill>
          <a:latin typeface="Calibri" pitchFamily="34" charset="0"/>
        </a:defRPr>
      </a:lvl7pPr>
      <a:lvl8pPr marL="1371349" algn="ctr" defTabSz="1793549" rtl="0" fontAlgn="base">
        <a:spcBef>
          <a:spcPct val="0"/>
        </a:spcBef>
        <a:spcAft>
          <a:spcPct val="0"/>
        </a:spcAft>
        <a:defRPr sz="8600">
          <a:solidFill>
            <a:schemeClr val="tx1"/>
          </a:solidFill>
          <a:latin typeface="Calibri" pitchFamily="34" charset="0"/>
        </a:defRPr>
      </a:lvl8pPr>
      <a:lvl9pPr marL="1828466" algn="ctr" defTabSz="1793549" rtl="0" fontAlgn="base">
        <a:spcBef>
          <a:spcPct val="0"/>
        </a:spcBef>
        <a:spcAft>
          <a:spcPct val="0"/>
        </a:spcAft>
        <a:defRPr sz="8600">
          <a:solidFill>
            <a:schemeClr val="tx1"/>
          </a:solidFill>
          <a:latin typeface="Calibri" pitchFamily="34" charset="0"/>
        </a:defRPr>
      </a:lvl9pPr>
    </p:titleStyle>
    <p:bodyStyle>
      <a:lvl1pPr marL="669925" indent="-669925" algn="l" defTabSz="1790700" rtl="0" eaLnBrk="0" fontAlgn="base" hangingPunct="0">
        <a:spcBef>
          <a:spcPct val="20000"/>
        </a:spcBef>
        <a:spcAft>
          <a:spcPct val="0"/>
        </a:spcAft>
        <a:buFont typeface="Arial" pitchFamily="34" charset="0"/>
        <a:buChar char="•"/>
        <a:defRPr sz="6300" kern="1200">
          <a:solidFill>
            <a:schemeClr val="tx1"/>
          </a:solidFill>
          <a:latin typeface="+mn-lt"/>
          <a:ea typeface="+mn-ea"/>
          <a:cs typeface="+mn-cs"/>
        </a:defRPr>
      </a:lvl1pPr>
      <a:lvl2pPr marL="1454150" indent="-557213" algn="l" defTabSz="1790700" rtl="0" eaLnBrk="0" fontAlgn="base" hangingPunct="0">
        <a:spcBef>
          <a:spcPct val="20000"/>
        </a:spcBef>
        <a:spcAft>
          <a:spcPct val="0"/>
        </a:spcAft>
        <a:buFont typeface="Arial" pitchFamily="34" charset="0"/>
        <a:buChar char="–"/>
        <a:defRPr sz="5500" kern="1200">
          <a:solidFill>
            <a:schemeClr val="tx1"/>
          </a:solidFill>
          <a:latin typeface="+mn-lt"/>
          <a:ea typeface="+mn-ea"/>
          <a:cs typeface="+mn-cs"/>
        </a:defRPr>
      </a:lvl2pPr>
      <a:lvl3pPr marL="2239963" indent="-444500" algn="l" defTabSz="1790700" rtl="0" eaLnBrk="0" fontAlgn="base" hangingPunct="0">
        <a:spcBef>
          <a:spcPct val="20000"/>
        </a:spcBef>
        <a:spcAft>
          <a:spcPct val="0"/>
        </a:spcAft>
        <a:buFont typeface="Arial" pitchFamily="34" charset="0"/>
        <a:buChar char="•"/>
        <a:defRPr sz="4700" kern="1200">
          <a:solidFill>
            <a:schemeClr val="tx1"/>
          </a:solidFill>
          <a:latin typeface="+mn-lt"/>
          <a:ea typeface="+mn-ea"/>
          <a:cs typeface="+mn-cs"/>
        </a:defRPr>
      </a:lvl3pPr>
      <a:lvl4pPr marL="3138488" indent="-444500" algn="l" defTabSz="1790700" rtl="0" eaLnBrk="0" fontAlgn="base" hangingPunct="0">
        <a:spcBef>
          <a:spcPct val="20000"/>
        </a:spcBef>
        <a:spcAft>
          <a:spcPct val="0"/>
        </a:spcAft>
        <a:buFont typeface="Arial" pitchFamily="34" charset="0"/>
        <a:buChar char="–"/>
        <a:defRPr sz="3900" kern="1200">
          <a:solidFill>
            <a:schemeClr val="tx1"/>
          </a:solidFill>
          <a:latin typeface="+mn-lt"/>
          <a:ea typeface="+mn-ea"/>
          <a:cs typeface="+mn-cs"/>
        </a:defRPr>
      </a:lvl4pPr>
      <a:lvl5pPr marL="4035425" indent="-444500" algn="l" defTabSz="1790700" rtl="0" eaLnBrk="0" fontAlgn="base" hangingPunct="0">
        <a:spcBef>
          <a:spcPct val="20000"/>
        </a:spcBef>
        <a:spcAft>
          <a:spcPct val="0"/>
        </a:spcAft>
        <a:buFont typeface="Arial" pitchFamily="34" charset="0"/>
        <a:buChar char="»"/>
        <a:defRPr sz="3900" kern="1200">
          <a:solidFill>
            <a:schemeClr val="tx1"/>
          </a:solidFill>
          <a:latin typeface="+mn-lt"/>
          <a:ea typeface="+mn-ea"/>
          <a:cs typeface="+mn-cs"/>
        </a:defRPr>
      </a:lvl5pPr>
      <a:lvl6pPr marL="4936013" indent="-448728" algn="l" defTabSz="1794916" rtl="0" eaLnBrk="1" latinLnBrk="0" hangingPunct="1">
        <a:spcBef>
          <a:spcPct val="20000"/>
        </a:spcBef>
        <a:buFont typeface="Arial" pitchFamily="34" charset="0"/>
        <a:buChar char="•"/>
        <a:defRPr sz="3900" kern="1200">
          <a:solidFill>
            <a:schemeClr val="tx1"/>
          </a:solidFill>
          <a:latin typeface="+mn-lt"/>
          <a:ea typeface="+mn-ea"/>
          <a:cs typeface="+mn-cs"/>
        </a:defRPr>
      </a:lvl6pPr>
      <a:lvl7pPr marL="5833471" indent="-448728" algn="l" defTabSz="1794916" rtl="0" eaLnBrk="1" latinLnBrk="0" hangingPunct="1">
        <a:spcBef>
          <a:spcPct val="20000"/>
        </a:spcBef>
        <a:buFont typeface="Arial" pitchFamily="34" charset="0"/>
        <a:buChar char="•"/>
        <a:defRPr sz="3900" kern="1200">
          <a:solidFill>
            <a:schemeClr val="tx1"/>
          </a:solidFill>
          <a:latin typeface="+mn-lt"/>
          <a:ea typeface="+mn-ea"/>
          <a:cs typeface="+mn-cs"/>
        </a:defRPr>
      </a:lvl7pPr>
      <a:lvl8pPr marL="6730927" indent="-448728" algn="l" defTabSz="1794916" rtl="0" eaLnBrk="1" latinLnBrk="0" hangingPunct="1">
        <a:spcBef>
          <a:spcPct val="20000"/>
        </a:spcBef>
        <a:buFont typeface="Arial" pitchFamily="34" charset="0"/>
        <a:buChar char="•"/>
        <a:defRPr sz="3900" kern="1200">
          <a:solidFill>
            <a:schemeClr val="tx1"/>
          </a:solidFill>
          <a:latin typeface="+mn-lt"/>
          <a:ea typeface="+mn-ea"/>
          <a:cs typeface="+mn-cs"/>
        </a:defRPr>
      </a:lvl8pPr>
      <a:lvl9pPr marL="7628383" indent="-448728" algn="l" defTabSz="1794916" rtl="0" eaLnBrk="1" latinLnBrk="0" hangingPunct="1">
        <a:spcBef>
          <a:spcPct val="20000"/>
        </a:spcBef>
        <a:buFont typeface="Arial" pitchFamily="34" charset="0"/>
        <a:buChar char="•"/>
        <a:defRPr sz="3900" kern="1200">
          <a:solidFill>
            <a:schemeClr val="tx1"/>
          </a:solidFill>
          <a:latin typeface="+mn-lt"/>
          <a:ea typeface="+mn-ea"/>
          <a:cs typeface="+mn-cs"/>
        </a:defRPr>
      </a:lvl9pPr>
    </p:bodyStyle>
    <p:otherStyle>
      <a:defPPr>
        <a:defRPr lang="en-US"/>
      </a:defPPr>
      <a:lvl1pPr marL="0" algn="l" defTabSz="1794916" rtl="0" eaLnBrk="1" latinLnBrk="0" hangingPunct="1">
        <a:defRPr sz="3500" kern="1200">
          <a:solidFill>
            <a:schemeClr val="tx1"/>
          </a:solidFill>
          <a:latin typeface="+mn-lt"/>
          <a:ea typeface="+mn-ea"/>
          <a:cs typeface="+mn-cs"/>
        </a:defRPr>
      </a:lvl1pPr>
      <a:lvl2pPr marL="897456" algn="l" defTabSz="1794916" rtl="0" eaLnBrk="1" latinLnBrk="0" hangingPunct="1">
        <a:defRPr sz="3500" kern="1200">
          <a:solidFill>
            <a:schemeClr val="tx1"/>
          </a:solidFill>
          <a:latin typeface="+mn-lt"/>
          <a:ea typeface="+mn-ea"/>
          <a:cs typeface="+mn-cs"/>
        </a:defRPr>
      </a:lvl2pPr>
      <a:lvl3pPr marL="1794916" algn="l" defTabSz="1794916" rtl="0" eaLnBrk="1" latinLnBrk="0" hangingPunct="1">
        <a:defRPr sz="3500" kern="1200">
          <a:solidFill>
            <a:schemeClr val="tx1"/>
          </a:solidFill>
          <a:latin typeface="+mn-lt"/>
          <a:ea typeface="+mn-ea"/>
          <a:cs typeface="+mn-cs"/>
        </a:defRPr>
      </a:lvl3pPr>
      <a:lvl4pPr marL="2692371" algn="l" defTabSz="1794916" rtl="0" eaLnBrk="1" latinLnBrk="0" hangingPunct="1">
        <a:defRPr sz="3500" kern="1200">
          <a:solidFill>
            <a:schemeClr val="tx1"/>
          </a:solidFill>
          <a:latin typeface="+mn-lt"/>
          <a:ea typeface="+mn-ea"/>
          <a:cs typeface="+mn-cs"/>
        </a:defRPr>
      </a:lvl4pPr>
      <a:lvl5pPr marL="3589827" algn="l" defTabSz="1794916" rtl="0" eaLnBrk="1" latinLnBrk="0" hangingPunct="1">
        <a:defRPr sz="3500" kern="1200">
          <a:solidFill>
            <a:schemeClr val="tx1"/>
          </a:solidFill>
          <a:latin typeface="+mn-lt"/>
          <a:ea typeface="+mn-ea"/>
          <a:cs typeface="+mn-cs"/>
        </a:defRPr>
      </a:lvl5pPr>
      <a:lvl6pPr marL="4487283" algn="l" defTabSz="1794916" rtl="0" eaLnBrk="1" latinLnBrk="0" hangingPunct="1">
        <a:defRPr sz="3500" kern="1200">
          <a:solidFill>
            <a:schemeClr val="tx1"/>
          </a:solidFill>
          <a:latin typeface="+mn-lt"/>
          <a:ea typeface="+mn-ea"/>
          <a:cs typeface="+mn-cs"/>
        </a:defRPr>
      </a:lvl6pPr>
      <a:lvl7pPr marL="5384743" algn="l" defTabSz="1794916" rtl="0" eaLnBrk="1" latinLnBrk="0" hangingPunct="1">
        <a:defRPr sz="3500" kern="1200">
          <a:solidFill>
            <a:schemeClr val="tx1"/>
          </a:solidFill>
          <a:latin typeface="+mn-lt"/>
          <a:ea typeface="+mn-ea"/>
          <a:cs typeface="+mn-cs"/>
        </a:defRPr>
      </a:lvl7pPr>
      <a:lvl8pPr marL="6282199" algn="l" defTabSz="1794916" rtl="0" eaLnBrk="1" latinLnBrk="0" hangingPunct="1">
        <a:defRPr sz="3500" kern="1200">
          <a:solidFill>
            <a:schemeClr val="tx1"/>
          </a:solidFill>
          <a:latin typeface="+mn-lt"/>
          <a:ea typeface="+mn-ea"/>
          <a:cs typeface="+mn-cs"/>
        </a:defRPr>
      </a:lvl8pPr>
      <a:lvl9pPr marL="7179655" algn="l" defTabSz="1794916" rtl="0" eaLnBrk="1" latinLnBrk="0" hangingPunct="1">
        <a:defRPr sz="3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3119438" y="2227263"/>
            <a:ext cx="16987837" cy="1631216"/>
          </a:xfrm>
          <a:prstGeom prst="rect">
            <a:avLst/>
          </a:prstGeom>
          <a:noFill/>
          <a:ln w="9525">
            <a:noFill/>
            <a:miter lim="800000"/>
            <a:headEnd/>
            <a:tailEnd/>
          </a:ln>
        </p:spPr>
        <p:txBody>
          <a:bodyPr>
            <a:spAutoFit/>
          </a:bodyPr>
          <a:lstStyle/>
          <a:p>
            <a:pPr algn="ctr"/>
            <a:r>
              <a:rPr lang="en-US" sz="3600" b="1" dirty="0" err="1">
                <a:solidFill>
                  <a:srgbClr val="000099"/>
                </a:solidFill>
                <a:latin typeface="Times New Roman" pitchFamily="18" charset="0"/>
                <a:cs typeface="Times New Roman" pitchFamily="18" charset="0"/>
                <a:sym typeface="Calibri" pitchFamily="34" charset="0"/>
              </a:rPr>
              <a:t>Rashtreeya</a:t>
            </a:r>
            <a:r>
              <a:rPr lang="en-US" sz="3600" b="1" dirty="0">
                <a:solidFill>
                  <a:srgbClr val="000099"/>
                </a:solidFill>
                <a:latin typeface="Times New Roman" pitchFamily="18" charset="0"/>
                <a:cs typeface="Times New Roman" pitchFamily="18" charset="0"/>
                <a:sym typeface="Calibri" pitchFamily="34" charset="0"/>
              </a:rPr>
              <a:t> </a:t>
            </a:r>
            <a:r>
              <a:rPr lang="en-US" sz="3600" b="1" dirty="0" err="1">
                <a:solidFill>
                  <a:srgbClr val="000099"/>
                </a:solidFill>
                <a:latin typeface="Times New Roman" pitchFamily="18" charset="0"/>
                <a:cs typeface="Times New Roman" pitchFamily="18" charset="0"/>
                <a:sym typeface="Calibri" pitchFamily="34" charset="0"/>
              </a:rPr>
              <a:t>Sikshana</a:t>
            </a:r>
            <a:r>
              <a:rPr lang="en-US" sz="3600" b="1" dirty="0">
                <a:solidFill>
                  <a:srgbClr val="000099"/>
                </a:solidFill>
                <a:latin typeface="Times New Roman" pitchFamily="18" charset="0"/>
                <a:cs typeface="Times New Roman" pitchFamily="18" charset="0"/>
                <a:sym typeface="Calibri" pitchFamily="34" charset="0"/>
              </a:rPr>
              <a:t> </a:t>
            </a:r>
            <a:r>
              <a:rPr lang="en-US" sz="3600" b="1" dirty="0" err="1">
                <a:solidFill>
                  <a:srgbClr val="000099"/>
                </a:solidFill>
                <a:latin typeface="Times New Roman" pitchFamily="18" charset="0"/>
                <a:cs typeface="Times New Roman" pitchFamily="18" charset="0"/>
                <a:sym typeface="Calibri" pitchFamily="34" charset="0"/>
              </a:rPr>
              <a:t>Samithi</a:t>
            </a:r>
            <a:r>
              <a:rPr lang="en-US" sz="3600" b="1" dirty="0">
                <a:solidFill>
                  <a:srgbClr val="000099"/>
                </a:solidFill>
                <a:latin typeface="Times New Roman" pitchFamily="18" charset="0"/>
                <a:cs typeface="Times New Roman" pitchFamily="18" charset="0"/>
                <a:sym typeface="Calibri" pitchFamily="34" charset="0"/>
              </a:rPr>
              <a:t> Trust </a:t>
            </a:r>
            <a:endParaRPr lang="en-US" sz="3600" dirty="0">
              <a:solidFill>
                <a:srgbClr val="000099"/>
              </a:solidFill>
              <a:latin typeface="Times New Roman" pitchFamily="18" charset="0"/>
              <a:cs typeface="Times New Roman" pitchFamily="18" charset="0"/>
              <a:sym typeface="Calibri" pitchFamily="34" charset="0"/>
            </a:endParaRPr>
          </a:p>
          <a:p>
            <a:pPr algn="ctr"/>
            <a:r>
              <a:rPr lang="en-US" sz="4000" b="1" dirty="0">
                <a:solidFill>
                  <a:srgbClr val="000099"/>
                </a:solidFill>
                <a:latin typeface="Times New Roman" pitchFamily="18" charset="0"/>
                <a:cs typeface="Times New Roman" pitchFamily="18" charset="0"/>
                <a:sym typeface="Calibri" pitchFamily="34" charset="0"/>
              </a:rPr>
              <a:t>RV College of Engineering</a:t>
            </a:r>
            <a:r>
              <a:rPr lang="en-US" sz="4000" b="1" baseline="30000" dirty="0">
                <a:solidFill>
                  <a:srgbClr val="000099"/>
                </a:solidFill>
                <a:latin typeface="Times New Roman" pitchFamily="18" charset="0"/>
                <a:cs typeface="Times New Roman" pitchFamily="18" charset="0"/>
                <a:sym typeface="Symbol" pitchFamily="18" charset="2"/>
              </a:rPr>
              <a:t></a:t>
            </a:r>
            <a:r>
              <a:rPr lang="en-US" sz="4000" b="1" dirty="0">
                <a:solidFill>
                  <a:srgbClr val="000099"/>
                </a:solidFill>
                <a:latin typeface="Times New Roman" pitchFamily="18" charset="0"/>
                <a:cs typeface="Times New Roman" pitchFamily="18" charset="0"/>
                <a:sym typeface="Calibri" pitchFamily="34" charset="0"/>
              </a:rPr>
              <a:t>, </a:t>
            </a:r>
            <a:r>
              <a:rPr lang="en-US" sz="4000" b="1" dirty="0" err="1">
                <a:solidFill>
                  <a:srgbClr val="000099"/>
                </a:solidFill>
                <a:latin typeface="Times New Roman" pitchFamily="18" charset="0"/>
                <a:cs typeface="Times New Roman" pitchFamily="18" charset="0"/>
                <a:sym typeface="Calibri" pitchFamily="34" charset="0"/>
              </a:rPr>
              <a:t>Bengaluru</a:t>
            </a:r>
            <a:r>
              <a:rPr lang="en-US" sz="4000" b="1" dirty="0">
                <a:solidFill>
                  <a:srgbClr val="000099"/>
                </a:solidFill>
                <a:latin typeface="Times New Roman" pitchFamily="18" charset="0"/>
                <a:cs typeface="Times New Roman" pitchFamily="18" charset="0"/>
                <a:sym typeface="Calibri" pitchFamily="34" charset="0"/>
              </a:rPr>
              <a:t>.</a:t>
            </a:r>
            <a:endParaRPr lang="en-US" sz="4000" dirty="0">
              <a:solidFill>
                <a:srgbClr val="000099"/>
              </a:solidFill>
              <a:latin typeface="Times New Roman" pitchFamily="18" charset="0"/>
              <a:cs typeface="Times New Roman" pitchFamily="18" charset="0"/>
              <a:sym typeface="Calibri" pitchFamily="34" charset="0"/>
            </a:endParaRPr>
          </a:p>
          <a:p>
            <a:pPr algn="ctr"/>
            <a:r>
              <a:rPr lang="en-US" sz="2400" b="1" i="1" dirty="0">
                <a:solidFill>
                  <a:srgbClr val="000099"/>
                </a:solidFill>
                <a:latin typeface="Times New Roman" pitchFamily="18" charset="0"/>
                <a:cs typeface="Times New Roman" pitchFamily="18" charset="0"/>
                <a:sym typeface="Calibri" pitchFamily="34" charset="0"/>
              </a:rPr>
              <a:t>(An Autonomous Institution Affiliated to VTU, </a:t>
            </a:r>
            <a:r>
              <a:rPr lang="en-US" sz="2400" b="1" i="1" dirty="0" err="1">
                <a:solidFill>
                  <a:srgbClr val="000099"/>
                </a:solidFill>
                <a:latin typeface="Times New Roman" pitchFamily="18" charset="0"/>
                <a:cs typeface="Times New Roman" pitchFamily="18" charset="0"/>
                <a:sym typeface="Calibri" pitchFamily="34" charset="0"/>
              </a:rPr>
              <a:t>Belagavi</a:t>
            </a:r>
            <a:r>
              <a:rPr lang="en-US" sz="2400" b="1" i="1" dirty="0">
                <a:solidFill>
                  <a:srgbClr val="000099"/>
                </a:solidFill>
                <a:latin typeface="Times New Roman" pitchFamily="18" charset="0"/>
                <a:cs typeface="Times New Roman" pitchFamily="18" charset="0"/>
                <a:sym typeface="Calibri" pitchFamily="34" charset="0"/>
              </a:rPr>
              <a:t>) </a:t>
            </a:r>
            <a:endParaRPr lang="en-US" sz="2400" i="1" dirty="0">
              <a:solidFill>
                <a:srgbClr val="000099"/>
              </a:solidFill>
              <a:latin typeface="Times New Roman" pitchFamily="18" charset="0"/>
              <a:cs typeface="Times New Roman" pitchFamily="18" charset="0"/>
              <a:sym typeface="Calibri" pitchFamily="34" charset="0"/>
            </a:endParaRPr>
          </a:p>
        </p:txBody>
      </p:sp>
      <p:sp>
        <p:nvSpPr>
          <p:cNvPr id="4100" name="Subtitle 2"/>
          <p:cNvSpPr>
            <a:spLocks noChangeArrowheads="1"/>
          </p:cNvSpPr>
          <p:nvPr/>
        </p:nvSpPr>
        <p:spPr bwMode="auto">
          <a:xfrm>
            <a:off x="6624638" y="3925094"/>
            <a:ext cx="8763000" cy="2873375"/>
          </a:xfrm>
          <a:prstGeom prst="rect">
            <a:avLst/>
          </a:prstGeom>
          <a:noFill/>
          <a:ln w="9525">
            <a:noFill/>
            <a:miter lim="800000"/>
            <a:headEnd/>
            <a:tailEnd/>
          </a:ln>
        </p:spPr>
        <p:txBody>
          <a:bodyPr lIns="91415" tIns="45708" rIns="91415" bIns="45708"/>
          <a:lstStyle/>
          <a:p>
            <a:pPr algn="ctr">
              <a:lnSpc>
                <a:spcPct val="120000"/>
              </a:lnSpc>
              <a:spcBef>
                <a:spcPct val="20000"/>
              </a:spcBef>
            </a:pPr>
            <a:r>
              <a:rPr lang="en-US" sz="6000" b="1" i="1" dirty="0">
                <a:solidFill>
                  <a:srgbClr val="002060"/>
                </a:solidFill>
                <a:latin typeface="Arial Black" pitchFamily="34" charset="0"/>
                <a:sym typeface="Arial Black" pitchFamily="34" charset="0"/>
              </a:rPr>
              <a:t>UNIT 3</a:t>
            </a:r>
          </a:p>
          <a:p>
            <a:pPr algn="ctr">
              <a:lnSpc>
                <a:spcPct val="120000"/>
              </a:lnSpc>
              <a:spcBef>
                <a:spcPct val="20000"/>
              </a:spcBef>
            </a:pPr>
            <a:r>
              <a:rPr lang="en-IN" sz="5400" dirty="0">
                <a:solidFill>
                  <a:srgbClr val="000000"/>
                </a:solidFill>
                <a:effectLst/>
                <a:latin typeface="Bookman Old Style" panose="02050604050505020204" pitchFamily="18" charset="0"/>
                <a:ea typeface="Times New Roman" panose="02020603050405020304" pitchFamily="18" charset="0"/>
                <a:cs typeface="Calibri" panose="020F0502020204030204" pitchFamily="34" charset="0"/>
              </a:rPr>
              <a:t>Data Distribution </a:t>
            </a:r>
            <a:endParaRPr lang="en-US" sz="5400" b="1" i="1" dirty="0">
              <a:solidFill>
                <a:srgbClr val="002060"/>
              </a:solidFill>
              <a:effectLst/>
              <a:latin typeface="Arial Black" pitchFamily="34" charset="0"/>
              <a:ea typeface="Times New Roman" panose="02020603050405020304" pitchFamily="18" charset="0"/>
              <a:cs typeface="Calibri" panose="020F0502020204030204" pitchFamily="34" charset="0"/>
              <a:sym typeface="Arial Black" pitchFamily="34" charset="0"/>
            </a:endParaRPr>
          </a:p>
          <a:p>
            <a:pPr algn="ctr">
              <a:lnSpc>
                <a:spcPct val="120000"/>
              </a:lnSpc>
              <a:spcBef>
                <a:spcPct val="20000"/>
              </a:spcBef>
            </a:pPr>
            <a:endParaRPr lang="en-US" sz="6000" b="1" i="1" dirty="0">
              <a:solidFill>
                <a:srgbClr val="002060"/>
              </a:solidFill>
              <a:latin typeface="Arial Black" pitchFamily="34" charset="0"/>
              <a:cs typeface="Calibri" panose="020F0502020204030204" pitchFamily="34" charset="0"/>
              <a:sym typeface="Arial Black" pitchFamily="34" charset="0"/>
            </a:endParaRPr>
          </a:p>
          <a:p>
            <a:pPr algn="ctr">
              <a:lnSpc>
                <a:spcPct val="120000"/>
              </a:lnSpc>
              <a:spcBef>
                <a:spcPct val="20000"/>
              </a:spcBef>
            </a:pPr>
            <a:endParaRPr lang="en-US" sz="6000" b="1" i="1" dirty="0">
              <a:solidFill>
                <a:srgbClr val="002060"/>
              </a:solidFill>
              <a:latin typeface="Arial Black" pitchFamily="34" charset="0"/>
              <a:sym typeface="Arial Black" pitchFamily="34" charset="0"/>
            </a:endParaRPr>
          </a:p>
          <a:p>
            <a:pPr algn="ctr">
              <a:lnSpc>
                <a:spcPct val="120000"/>
              </a:lnSpc>
              <a:spcBef>
                <a:spcPct val="20000"/>
              </a:spcBef>
            </a:pPr>
            <a:endParaRPr lang="en-US" altLang="en-US" sz="6000" b="1" i="1" dirty="0">
              <a:solidFill>
                <a:srgbClr val="959595"/>
              </a:solidFill>
              <a:latin typeface="Algerian" pitchFamily="82" charset="0"/>
              <a:cs typeface="Calibri" pitchFamily="34" charset="0"/>
              <a:sym typeface="Calibri"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17040B3A-758C-B583-80AF-362CE8784274}"/>
              </a:ext>
            </a:extLst>
          </p:cNvPr>
          <p:cNvSpPr>
            <a:spLocks noGrp="1"/>
          </p:cNvSpPr>
          <p:nvPr>
            <p:ph type="sldNum" sz="quarter" idx="10"/>
          </p:nvPr>
        </p:nvSpPr>
        <p:spPr/>
        <p:txBody>
          <a:bodyPr/>
          <a:lstStyle/>
          <a:p>
            <a:r>
              <a:rPr lang="en-US" altLang="en-US"/>
              <a:t>Slide 25- </a:t>
            </a:r>
            <a:fld id="{3218F6BD-5315-405E-9D85-CB5B90036AF3}" type="slidenum">
              <a:rPr lang="en-US" altLang="en-US"/>
              <a:pPr/>
              <a:t>10</a:t>
            </a:fld>
            <a:endParaRPr lang="en-CA" altLang="en-US"/>
          </a:p>
        </p:txBody>
      </p:sp>
      <p:sp>
        <p:nvSpPr>
          <p:cNvPr id="673799" name="Rectangle 7">
            <a:extLst>
              <a:ext uri="{FF2B5EF4-FFF2-40B4-BE49-F238E27FC236}">
                <a16:creationId xmlns:a16="http://schemas.microsoft.com/office/drawing/2014/main" id="{2431E906-5F3F-C698-2A24-3999B6C37A48}"/>
              </a:ext>
            </a:extLst>
          </p:cNvPr>
          <p:cNvSpPr>
            <a:spLocks noGrp="1" noChangeArrowheads="1"/>
          </p:cNvSpPr>
          <p:nvPr>
            <p:ph type="title"/>
          </p:nvPr>
        </p:nvSpPr>
        <p:spPr>
          <a:xfrm>
            <a:off x="970308" y="-151605"/>
            <a:ext cx="18097500" cy="1885950"/>
          </a:xfrm>
        </p:spPr>
        <p:txBody>
          <a:bodyPr/>
          <a:lstStyle/>
          <a:p>
            <a:r>
              <a:rPr lang="en-US" altLang="en-US" sz="6600" dirty="0"/>
              <a:t>Distributed Database System</a:t>
            </a:r>
          </a:p>
        </p:txBody>
      </p:sp>
      <p:sp>
        <p:nvSpPr>
          <p:cNvPr id="673800" name="Rectangle 8">
            <a:extLst>
              <a:ext uri="{FF2B5EF4-FFF2-40B4-BE49-F238E27FC236}">
                <a16:creationId xmlns:a16="http://schemas.microsoft.com/office/drawing/2014/main" id="{AE0E3B11-8273-91FF-7CB4-A65C9D2E67E2}"/>
              </a:ext>
            </a:extLst>
          </p:cNvPr>
          <p:cNvSpPr>
            <a:spLocks noGrp="1" noChangeArrowheads="1"/>
          </p:cNvSpPr>
          <p:nvPr>
            <p:ph type="body" idx="1"/>
          </p:nvPr>
        </p:nvSpPr>
        <p:spPr>
          <a:xfrm>
            <a:off x="1180312" y="1482467"/>
            <a:ext cx="13680473" cy="5655469"/>
          </a:xfrm>
        </p:spPr>
        <p:txBody>
          <a:bodyPr/>
          <a:lstStyle/>
          <a:p>
            <a:pPr>
              <a:lnSpc>
                <a:spcPct val="90000"/>
              </a:lnSpc>
            </a:pPr>
            <a:r>
              <a:rPr lang="en-US" altLang="en-US" sz="6000" dirty="0"/>
              <a:t>Advantages</a:t>
            </a:r>
          </a:p>
          <a:p>
            <a:pPr lvl="1">
              <a:lnSpc>
                <a:spcPct val="90000"/>
              </a:lnSpc>
            </a:pPr>
            <a:r>
              <a:rPr lang="en-US" altLang="en-US" sz="5400" dirty="0"/>
              <a:t>Management of distributed data with different </a:t>
            </a:r>
            <a:r>
              <a:rPr lang="en-US" altLang="en-US" sz="5400" b="1" dirty="0"/>
              <a:t>levels of transparency</a:t>
            </a:r>
            <a:r>
              <a:rPr lang="en-US" altLang="en-US" sz="5400" dirty="0"/>
              <a:t>: </a:t>
            </a:r>
          </a:p>
          <a:p>
            <a:pPr lvl="2">
              <a:lnSpc>
                <a:spcPct val="90000"/>
              </a:lnSpc>
            </a:pPr>
            <a:r>
              <a:rPr lang="en-US" altLang="en-US" sz="4400" dirty="0"/>
              <a:t>This refers to the physical placement of data (files, relations, etc.) which is not known to the user (distribution transparency).</a:t>
            </a:r>
          </a:p>
          <a:p>
            <a:pPr lvl="1">
              <a:lnSpc>
                <a:spcPct val="90000"/>
              </a:lnSpc>
            </a:pPr>
            <a:endParaRPr lang="en-US" altLang="en-US" sz="5400" dirty="0"/>
          </a:p>
          <a:p>
            <a:pPr>
              <a:lnSpc>
                <a:spcPct val="90000"/>
              </a:lnSpc>
            </a:pPr>
            <a:endParaRPr lang="en-US" altLang="en-US" sz="6000" dirty="0"/>
          </a:p>
        </p:txBody>
      </p:sp>
      <p:pic>
        <p:nvPicPr>
          <p:cNvPr id="673802" name="Picture 10">
            <a:extLst>
              <a:ext uri="{FF2B5EF4-FFF2-40B4-BE49-F238E27FC236}">
                <a16:creationId xmlns:a16="http://schemas.microsoft.com/office/drawing/2014/main" id="{E7B22286-9E79-A5C2-6553-A53D424170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7538" y="6057700"/>
            <a:ext cx="12449175" cy="472698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B4E20375-3617-B306-33D8-7CF29DCA6D1D}"/>
              </a:ext>
            </a:extLst>
          </p:cNvPr>
          <p:cNvSpPr>
            <a:spLocks noGrp="1"/>
          </p:cNvSpPr>
          <p:nvPr>
            <p:ph type="sldNum" sz="quarter" idx="10"/>
          </p:nvPr>
        </p:nvSpPr>
        <p:spPr/>
        <p:txBody>
          <a:bodyPr/>
          <a:lstStyle/>
          <a:p>
            <a:r>
              <a:rPr lang="en-US" altLang="en-US"/>
              <a:t>Slide 25- </a:t>
            </a:r>
            <a:fld id="{B93C87F1-4C7D-44D9-941E-5A8749902436}" type="slidenum">
              <a:rPr lang="en-US" altLang="en-US"/>
              <a:pPr/>
              <a:t>11</a:t>
            </a:fld>
            <a:endParaRPr lang="en-CA" altLang="en-US"/>
          </a:p>
        </p:txBody>
      </p:sp>
      <p:sp>
        <p:nvSpPr>
          <p:cNvPr id="675847" name="Rectangle 7">
            <a:extLst>
              <a:ext uri="{FF2B5EF4-FFF2-40B4-BE49-F238E27FC236}">
                <a16:creationId xmlns:a16="http://schemas.microsoft.com/office/drawing/2014/main" id="{69A3D736-44F4-8C96-556E-6895D59672F2}"/>
              </a:ext>
            </a:extLst>
          </p:cNvPr>
          <p:cNvSpPr>
            <a:spLocks noGrp="1" noChangeArrowheads="1"/>
          </p:cNvSpPr>
          <p:nvPr>
            <p:ph type="title"/>
          </p:nvPr>
        </p:nvSpPr>
        <p:spPr>
          <a:xfrm>
            <a:off x="1004887" y="-82100"/>
            <a:ext cx="18097500" cy="1885950"/>
          </a:xfrm>
        </p:spPr>
        <p:txBody>
          <a:bodyPr/>
          <a:lstStyle/>
          <a:p>
            <a:r>
              <a:rPr lang="en-US" altLang="en-US" sz="7200" dirty="0"/>
              <a:t>Distributed Database System</a:t>
            </a:r>
          </a:p>
        </p:txBody>
      </p:sp>
      <p:sp>
        <p:nvSpPr>
          <p:cNvPr id="675848" name="Rectangle 8">
            <a:extLst>
              <a:ext uri="{FF2B5EF4-FFF2-40B4-BE49-F238E27FC236}">
                <a16:creationId xmlns:a16="http://schemas.microsoft.com/office/drawing/2014/main" id="{A600181A-AED2-C1E8-C9B2-9AB3D57F0A9B}"/>
              </a:ext>
            </a:extLst>
          </p:cNvPr>
          <p:cNvSpPr>
            <a:spLocks noGrp="1" noChangeArrowheads="1"/>
          </p:cNvSpPr>
          <p:nvPr>
            <p:ph type="body" idx="1"/>
          </p:nvPr>
        </p:nvSpPr>
        <p:spPr>
          <a:xfrm>
            <a:off x="1004888" y="1450390"/>
            <a:ext cx="18097500" cy="2757279"/>
          </a:xfrm>
        </p:spPr>
        <p:txBody>
          <a:bodyPr/>
          <a:lstStyle/>
          <a:p>
            <a:r>
              <a:rPr lang="en-US" altLang="en-US" sz="4800" dirty="0"/>
              <a:t>Advantages (transparency, contd.)</a:t>
            </a:r>
          </a:p>
          <a:p>
            <a:pPr lvl="1"/>
            <a:r>
              <a:rPr lang="en-US" altLang="en-US" sz="4400" dirty="0"/>
              <a:t>The EMPLOYEE, PROJECT, and WORKS_ON tables may be fragmented horizontally and stored with possible replication as shown below.</a:t>
            </a:r>
          </a:p>
          <a:p>
            <a:pPr lvl="1"/>
            <a:endParaRPr lang="en-US" altLang="en-US" sz="4400" dirty="0"/>
          </a:p>
          <a:p>
            <a:endParaRPr lang="en-US" altLang="en-US" sz="4800" dirty="0"/>
          </a:p>
        </p:txBody>
      </p:sp>
      <p:pic>
        <p:nvPicPr>
          <p:cNvPr id="675850" name="Picture 10">
            <a:extLst>
              <a:ext uri="{FF2B5EF4-FFF2-40B4-BE49-F238E27FC236}">
                <a16:creationId xmlns:a16="http://schemas.microsoft.com/office/drawing/2014/main" id="{F1FA8066-6A9C-4201-ABAD-D73C1BA1E0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4137" y="4103412"/>
            <a:ext cx="14858999" cy="69821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60F7AA2D-8CEC-41FF-B539-A94FCDEA30FB}"/>
              </a:ext>
            </a:extLst>
          </p:cNvPr>
          <p:cNvSpPr>
            <a:spLocks noGrp="1"/>
          </p:cNvSpPr>
          <p:nvPr>
            <p:ph type="sldNum" sz="quarter" idx="10"/>
          </p:nvPr>
        </p:nvSpPr>
        <p:spPr/>
        <p:txBody>
          <a:bodyPr/>
          <a:lstStyle/>
          <a:p>
            <a:r>
              <a:rPr lang="en-US" altLang="en-US"/>
              <a:t>Slide 25- </a:t>
            </a:r>
            <a:fld id="{A60F56DB-A678-483F-B34E-DD60E799E2B6}" type="slidenum">
              <a:rPr lang="en-US" altLang="en-US"/>
              <a:pPr/>
              <a:t>12</a:t>
            </a:fld>
            <a:endParaRPr lang="en-CA" altLang="en-US"/>
          </a:p>
        </p:txBody>
      </p:sp>
      <p:sp>
        <p:nvSpPr>
          <p:cNvPr id="677894" name="Rectangle 6">
            <a:extLst>
              <a:ext uri="{FF2B5EF4-FFF2-40B4-BE49-F238E27FC236}">
                <a16:creationId xmlns:a16="http://schemas.microsoft.com/office/drawing/2014/main" id="{FFD67B8C-B3A0-D952-4372-E1CB5A230FEF}"/>
              </a:ext>
            </a:extLst>
          </p:cNvPr>
          <p:cNvSpPr>
            <a:spLocks noGrp="1" noChangeArrowheads="1"/>
          </p:cNvSpPr>
          <p:nvPr>
            <p:ph type="title"/>
          </p:nvPr>
        </p:nvSpPr>
        <p:spPr>
          <a:xfrm>
            <a:off x="1004888" y="-324504"/>
            <a:ext cx="18097500" cy="1885950"/>
          </a:xfrm>
        </p:spPr>
        <p:txBody>
          <a:bodyPr/>
          <a:lstStyle/>
          <a:p>
            <a:r>
              <a:rPr lang="en-US" altLang="en-US" sz="6600" dirty="0"/>
              <a:t>Distributed Database System</a:t>
            </a:r>
          </a:p>
        </p:txBody>
      </p:sp>
      <p:sp>
        <p:nvSpPr>
          <p:cNvPr id="677895" name="Rectangle 7">
            <a:extLst>
              <a:ext uri="{FF2B5EF4-FFF2-40B4-BE49-F238E27FC236}">
                <a16:creationId xmlns:a16="http://schemas.microsoft.com/office/drawing/2014/main" id="{C04885D8-633F-3768-37E4-5786F2012F00}"/>
              </a:ext>
            </a:extLst>
          </p:cNvPr>
          <p:cNvSpPr>
            <a:spLocks noGrp="1" noChangeArrowheads="1"/>
          </p:cNvSpPr>
          <p:nvPr>
            <p:ph type="body" idx="1"/>
          </p:nvPr>
        </p:nvSpPr>
        <p:spPr>
          <a:xfrm>
            <a:off x="1004887" y="1923256"/>
            <a:ext cx="18097500" cy="7464425"/>
          </a:xfrm>
        </p:spPr>
        <p:txBody>
          <a:bodyPr/>
          <a:lstStyle/>
          <a:p>
            <a:r>
              <a:rPr lang="en-US" altLang="en-US" sz="6000" dirty="0"/>
              <a:t>Advantages (transparency, contd.)</a:t>
            </a:r>
          </a:p>
          <a:p>
            <a:pPr lvl="1"/>
            <a:r>
              <a:rPr lang="en-US" altLang="en-US" sz="5400" b="1" dirty="0"/>
              <a:t>Distribution and Network transparency</a:t>
            </a:r>
            <a:r>
              <a:rPr lang="en-US" altLang="en-US" sz="5400" dirty="0"/>
              <a:t>: </a:t>
            </a:r>
          </a:p>
          <a:p>
            <a:pPr lvl="2"/>
            <a:r>
              <a:rPr lang="en-US" altLang="en-US" sz="4400" dirty="0"/>
              <a:t>Users do not have to worry about operational details of the network.  </a:t>
            </a:r>
          </a:p>
          <a:p>
            <a:pPr lvl="3"/>
            <a:r>
              <a:rPr lang="en-US" altLang="en-US" sz="3600" dirty="0"/>
              <a:t>There is </a:t>
            </a:r>
            <a:r>
              <a:rPr lang="en-US" altLang="en-US" sz="3600" dirty="0">
                <a:highlight>
                  <a:srgbClr val="FFFF00"/>
                </a:highlight>
              </a:rPr>
              <a:t>Location transparency</a:t>
            </a:r>
            <a:r>
              <a:rPr lang="en-US" altLang="en-US" sz="3600" dirty="0"/>
              <a:t>, which refers to freedom of issuing command from any location without affecting its working.</a:t>
            </a:r>
          </a:p>
          <a:p>
            <a:pPr lvl="3"/>
            <a:r>
              <a:rPr lang="en-US" altLang="en-US" sz="3600" dirty="0"/>
              <a:t>Then there is </a:t>
            </a:r>
            <a:r>
              <a:rPr lang="en-US" altLang="en-US" sz="3600" dirty="0">
                <a:highlight>
                  <a:srgbClr val="FFFF00"/>
                </a:highlight>
              </a:rPr>
              <a:t>Naming transparency</a:t>
            </a:r>
            <a:r>
              <a:rPr lang="en-US" altLang="en-US" sz="3600" dirty="0"/>
              <a:t>, which allows access to any names object (files, relations, etc.) from any location.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0A8AFE2-FCA9-FE47-DB44-EB980372E069}"/>
              </a:ext>
            </a:extLst>
          </p:cNvPr>
          <p:cNvSpPr>
            <a:spLocks noGrp="1"/>
          </p:cNvSpPr>
          <p:nvPr>
            <p:ph type="sldNum" sz="quarter" idx="10"/>
          </p:nvPr>
        </p:nvSpPr>
        <p:spPr/>
        <p:txBody>
          <a:bodyPr/>
          <a:lstStyle/>
          <a:p>
            <a:r>
              <a:rPr lang="en-US" altLang="en-US"/>
              <a:t>Slide 25- </a:t>
            </a:r>
            <a:fld id="{FA1D123E-18E5-4B11-ABAD-00EA64F93A44}" type="slidenum">
              <a:rPr lang="en-US" altLang="en-US"/>
              <a:pPr/>
              <a:t>13</a:t>
            </a:fld>
            <a:endParaRPr lang="en-CA" altLang="en-US"/>
          </a:p>
        </p:txBody>
      </p:sp>
      <p:sp>
        <p:nvSpPr>
          <p:cNvPr id="765954" name="Rectangle 2">
            <a:extLst>
              <a:ext uri="{FF2B5EF4-FFF2-40B4-BE49-F238E27FC236}">
                <a16:creationId xmlns:a16="http://schemas.microsoft.com/office/drawing/2014/main" id="{D718E41B-4FE9-77D2-005E-8F6119B6B0A1}"/>
              </a:ext>
            </a:extLst>
          </p:cNvPr>
          <p:cNvSpPr>
            <a:spLocks noGrp="1" noChangeArrowheads="1"/>
          </p:cNvSpPr>
          <p:nvPr>
            <p:ph type="title"/>
          </p:nvPr>
        </p:nvSpPr>
        <p:spPr>
          <a:xfrm>
            <a:off x="833437" y="-284747"/>
            <a:ext cx="18097500" cy="1885950"/>
          </a:xfrm>
        </p:spPr>
        <p:txBody>
          <a:bodyPr/>
          <a:lstStyle/>
          <a:p>
            <a:r>
              <a:rPr lang="en-US" altLang="en-US" sz="7200" dirty="0"/>
              <a:t>Distributed Database System</a:t>
            </a:r>
          </a:p>
        </p:txBody>
      </p:sp>
      <p:sp>
        <p:nvSpPr>
          <p:cNvPr id="765955" name="Rectangle 3">
            <a:extLst>
              <a:ext uri="{FF2B5EF4-FFF2-40B4-BE49-F238E27FC236}">
                <a16:creationId xmlns:a16="http://schemas.microsoft.com/office/drawing/2014/main" id="{9D83817A-3289-22EB-CD49-3E4C2A032D93}"/>
              </a:ext>
            </a:extLst>
          </p:cNvPr>
          <p:cNvSpPr>
            <a:spLocks noGrp="1" noChangeArrowheads="1"/>
          </p:cNvSpPr>
          <p:nvPr>
            <p:ph type="body" idx="1"/>
          </p:nvPr>
        </p:nvSpPr>
        <p:spPr>
          <a:xfrm>
            <a:off x="833437" y="2212062"/>
            <a:ext cx="18097500" cy="6886813"/>
          </a:xfrm>
        </p:spPr>
        <p:txBody>
          <a:bodyPr/>
          <a:lstStyle/>
          <a:p>
            <a:r>
              <a:rPr lang="en-US" altLang="en-US" sz="5400" dirty="0"/>
              <a:t>Advantages (transparency, contd.)</a:t>
            </a:r>
          </a:p>
          <a:p>
            <a:pPr lvl="1"/>
            <a:r>
              <a:rPr lang="en-US" altLang="en-US" sz="4800" b="1" dirty="0"/>
              <a:t>Replication transparency</a:t>
            </a:r>
            <a:r>
              <a:rPr lang="en-US" altLang="en-US" sz="4800" dirty="0"/>
              <a:t>:</a:t>
            </a:r>
          </a:p>
          <a:p>
            <a:pPr lvl="2"/>
            <a:r>
              <a:rPr lang="en-US" altLang="en-US" sz="4000" dirty="0"/>
              <a:t>It allows to store copies of a data at multiple sites as shown in the above diagram.  </a:t>
            </a:r>
          </a:p>
          <a:p>
            <a:pPr lvl="2"/>
            <a:r>
              <a:rPr lang="en-US" altLang="en-US" sz="4000" dirty="0"/>
              <a:t>This is done to minimize access time to the required data.</a:t>
            </a:r>
          </a:p>
          <a:p>
            <a:pPr lvl="1"/>
            <a:r>
              <a:rPr lang="en-US" altLang="en-US" sz="4800" b="1" dirty="0"/>
              <a:t>Fragmentation transparency</a:t>
            </a:r>
            <a:r>
              <a:rPr lang="en-US" altLang="en-US" sz="4800" dirty="0"/>
              <a:t>:</a:t>
            </a:r>
          </a:p>
          <a:p>
            <a:pPr lvl="2"/>
            <a:r>
              <a:rPr lang="en-US" altLang="en-US" sz="4000" dirty="0"/>
              <a:t>Allows to fragment a relation horizontally (create a subset of tuples of a relation) or vertically (create a subset of columns of a relation).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E36F4390-A4D4-F7DE-EC6E-EC6F06C723AA}"/>
              </a:ext>
            </a:extLst>
          </p:cNvPr>
          <p:cNvSpPr>
            <a:spLocks noGrp="1"/>
          </p:cNvSpPr>
          <p:nvPr>
            <p:ph type="sldNum" sz="quarter" idx="10"/>
          </p:nvPr>
        </p:nvSpPr>
        <p:spPr/>
        <p:txBody>
          <a:bodyPr/>
          <a:lstStyle/>
          <a:p>
            <a:r>
              <a:rPr lang="en-US" altLang="en-US"/>
              <a:t>Slide 25- </a:t>
            </a:r>
            <a:fld id="{3FC88281-6E4B-4F24-8463-418FD479BA19}" type="slidenum">
              <a:rPr lang="en-US" altLang="en-US"/>
              <a:pPr/>
              <a:t>14</a:t>
            </a:fld>
            <a:endParaRPr lang="en-CA" altLang="en-US"/>
          </a:p>
        </p:txBody>
      </p:sp>
      <p:sp>
        <p:nvSpPr>
          <p:cNvPr id="679942" name="Rectangle 6">
            <a:extLst>
              <a:ext uri="{FF2B5EF4-FFF2-40B4-BE49-F238E27FC236}">
                <a16:creationId xmlns:a16="http://schemas.microsoft.com/office/drawing/2014/main" id="{05919155-F399-2C71-9D28-097612BB6D77}"/>
              </a:ext>
            </a:extLst>
          </p:cNvPr>
          <p:cNvSpPr>
            <a:spLocks noGrp="1" noChangeArrowheads="1"/>
          </p:cNvSpPr>
          <p:nvPr>
            <p:ph type="title"/>
          </p:nvPr>
        </p:nvSpPr>
        <p:spPr>
          <a:xfrm>
            <a:off x="1004888" y="36547"/>
            <a:ext cx="18097500" cy="1885950"/>
          </a:xfrm>
        </p:spPr>
        <p:txBody>
          <a:bodyPr/>
          <a:lstStyle/>
          <a:p>
            <a:r>
              <a:rPr lang="en-US" altLang="en-US" dirty="0"/>
              <a:t>Distributed Database System</a:t>
            </a:r>
          </a:p>
        </p:txBody>
      </p:sp>
      <p:sp>
        <p:nvSpPr>
          <p:cNvPr id="679943" name="Rectangle 7">
            <a:extLst>
              <a:ext uri="{FF2B5EF4-FFF2-40B4-BE49-F238E27FC236}">
                <a16:creationId xmlns:a16="http://schemas.microsoft.com/office/drawing/2014/main" id="{571587F3-4F1C-1CF4-105A-0D7A56DC6DBB}"/>
              </a:ext>
            </a:extLst>
          </p:cNvPr>
          <p:cNvSpPr>
            <a:spLocks noGrp="1" noChangeArrowheads="1"/>
          </p:cNvSpPr>
          <p:nvPr>
            <p:ph type="body" idx="1"/>
          </p:nvPr>
        </p:nvSpPr>
        <p:spPr/>
        <p:txBody>
          <a:bodyPr/>
          <a:lstStyle/>
          <a:p>
            <a:r>
              <a:rPr lang="en-US" altLang="en-US" dirty="0"/>
              <a:t>Other Advantages</a:t>
            </a:r>
          </a:p>
          <a:p>
            <a:pPr lvl="1"/>
            <a:r>
              <a:rPr lang="en-US" altLang="en-US" b="1" dirty="0"/>
              <a:t>Increased reliability and availability</a:t>
            </a:r>
            <a:r>
              <a:rPr lang="en-US" altLang="en-US" dirty="0"/>
              <a:t>: </a:t>
            </a:r>
          </a:p>
          <a:p>
            <a:pPr lvl="2"/>
            <a:r>
              <a:rPr lang="en-US" altLang="en-US" dirty="0"/>
              <a:t>Reliability refers </a:t>
            </a:r>
            <a:r>
              <a:rPr lang="en-US" altLang="en-US" dirty="0">
                <a:highlight>
                  <a:srgbClr val="FFFF00"/>
                </a:highlight>
              </a:rPr>
              <a:t>to system live time</a:t>
            </a:r>
            <a:r>
              <a:rPr lang="en-US" altLang="en-US" dirty="0"/>
              <a:t>, that is, system is running efficiently most of the time.  Availability is the probability that the system is </a:t>
            </a:r>
            <a:r>
              <a:rPr lang="en-US" altLang="en-US" dirty="0">
                <a:highlight>
                  <a:srgbClr val="FFFF00"/>
                </a:highlight>
              </a:rPr>
              <a:t>continuously available </a:t>
            </a:r>
            <a:r>
              <a:rPr lang="en-US" altLang="en-US" dirty="0"/>
              <a:t>(usable or accessible) during a time interval. </a:t>
            </a:r>
          </a:p>
          <a:p>
            <a:pPr lvl="2"/>
            <a:r>
              <a:rPr lang="en-US" altLang="en-US" dirty="0"/>
              <a:t>A distributed database system has multiple nodes (computers) and if one fails then others are available to do the job.</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D019CF3-089A-4501-C158-B4412315E61F}"/>
              </a:ext>
            </a:extLst>
          </p:cNvPr>
          <p:cNvSpPr>
            <a:spLocks noGrp="1"/>
          </p:cNvSpPr>
          <p:nvPr>
            <p:ph type="sldNum" sz="quarter" idx="10"/>
          </p:nvPr>
        </p:nvSpPr>
        <p:spPr/>
        <p:txBody>
          <a:bodyPr/>
          <a:lstStyle/>
          <a:p>
            <a:r>
              <a:rPr lang="en-US" altLang="en-US" dirty="0"/>
              <a:t>Slide 25- </a:t>
            </a:r>
            <a:fld id="{3C39FA63-F838-44EE-A99F-3AE2A971E1DC}" type="slidenum">
              <a:rPr lang="en-US" altLang="en-US"/>
              <a:pPr/>
              <a:t>15</a:t>
            </a:fld>
            <a:endParaRPr lang="en-CA" altLang="en-US" dirty="0"/>
          </a:p>
        </p:txBody>
      </p:sp>
      <p:sp>
        <p:nvSpPr>
          <p:cNvPr id="768002" name="Rectangle 2">
            <a:extLst>
              <a:ext uri="{FF2B5EF4-FFF2-40B4-BE49-F238E27FC236}">
                <a16:creationId xmlns:a16="http://schemas.microsoft.com/office/drawing/2014/main" id="{0A31C583-1364-C934-AA05-7C4DF6E9749A}"/>
              </a:ext>
            </a:extLst>
          </p:cNvPr>
          <p:cNvSpPr>
            <a:spLocks noGrp="1" noChangeArrowheads="1"/>
          </p:cNvSpPr>
          <p:nvPr>
            <p:ph type="title"/>
          </p:nvPr>
        </p:nvSpPr>
        <p:spPr>
          <a:xfrm>
            <a:off x="1004888" y="0"/>
            <a:ext cx="18097500" cy="1885950"/>
          </a:xfrm>
        </p:spPr>
        <p:txBody>
          <a:bodyPr/>
          <a:lstStyle/>
          <a:p>
            <a:r>
              <a:rPr lang="en-US" altLang="en-US" sz="7200" dirty="0"/>
              <a:t>Distributed Database System</a:t>
            </a:r>
          </a:p>
        </p:txBody>
      </p:sp>
      <p:sp>
        <p:nvSpPr>
          <p:cNvPr id="768003" name="Rectangle 3">
            <a:extLst>
              <a:ext uri="{FF2B5EF4-FFF2-40B4-BE49-F238E27FC236}">
                <a16:creationId xmlns:a16="http://schemas.microsoft.com/office/drawing/2014/main" id="{5DE770C0-7B5D-E344-7B32-017654AD5DD9}"/>
              </a:ext>
            </a:extLst>
          </p:cNvPr>
          <p:cNvSpPr>
            <a:spLocks noGrp="1" noChangeArrowheads="1"/>
          </p:cNvSpPr>
          <p:nvPr>
            <p:ph type="body" idx="1"/>
          </p:nvPr>
        </p:nvSpPr>
        <p:spPr>
          <a:xfrm>
            <a:off x="1004887" y="1923256"/>
            <a:ext cx="18097500" cy="7464425"/>
          </a:xfrm>
        </p:spPr>
        <p:txBody>
          <a:bodyPr/>
          <a:lstStyle/>
          <a:p>
            <a:r>
              <a:rPr lang="en-US" altLang="en-US" sz="5400" dirty="0"/>
              <a:t>Other Advantages (contd.)</a:t>
            </a:r>
          </a:p>
          <a:p>
            <a:pPr lvl="1"/>
            <a:r>
              <a:rPr lang="en-US" altLang="en-US" sz="4800" b="1" dirty="0"/>
              <a:t>Improved performance</a:t>
            </a:r>
            <a:r>
              <a:rPr lang="en-US" altLang="en-US" sz="4800" dirty="0"/>
              <a:t>: </a:t>
            </a:r>
          </a:p>
          <a:p>
            <a:pPr lvl="2"/>
            <a:r>
              <a:rPr lang="en-US" altLang="en-US" sz="4000" dirty="0"/>
              <a:t>A distributed DBMS fragments the database to keep data closer to where it is needed most. </a:t>
            </a:r>
          </a:p>
          <a:p>
            <a:pPr lvl="2"/>
            <a:r>
              <a:rPr lang="en-US" altLang="en-US" sz="4000" dirty="0"/>
              <a:t>This reduces data management (access and modification) time significantly.</a:t>
            </a:r>
          </a:p>
          <a:p>
            <a:pPr lvl="1"/>
            <a:r>
              <a:rPr lang="en-US" altLang="en-US" sz="4800" b="1" dirty="0"/>
              <a:t>Easier expansion (scalability)</a:t>
            </a:r>
            <a:r>
              <a:rPr lang="en-US" altLang="en-US" sz="4800" dirty="0"/>
              <a:t>: </a:t>
            </a:r>
          </a:p>
          <a:p>
            <a:pPr lvl="2"/>
            <a:r>
              <a:rPr lang="en-US" altLang="en-US" sz="4000" dirty="0"/>
              <a:t>Allows new nodes (computers) to be added anytime without chaining the entire configuration.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AE16355-5426-C450-08FF-D42DEE0FA11C}"/>
              </a:ext>
            </a:extLst>
          </p:cNvPr>
          <p:cNvSpPr>
            <a:spLocks noGrp="1"/>
          </p:cNvSpPr>
          <p:nvPr>
            <p:ph type="sldNum" sz="quarter" idx="10"/>
          </p:nvPr>
        </p:nvSpPr>
        <p:spPr/>
        <p:txBody>
          <a:bodyPr/>
          <a:lstStyle/>
          <a:p>
            <a:r>
              <a:rPr lang="en-US" altLang="en-US"/>
              <a:t>Slide 25- </a:t>
            </a:r>
            <a:fld id="{D6D6F60B-5172-40E9-8F44-6C091F4E0800}" type="slidenum">
              <a:rPr lang="en-US" altLang="en-US"/>
              <a:pPr/>
              <a:t>16</a:t>
            </a:fld>
            <a:endParaRPr lang="en-CA" altLang="en-US"/>
          </a:p>
        </p:txBody>
      </p:sp>
      <p:sp>
        <p:nvSpPr>
          <p:cNvPr id="681990" name="Rectangle 6">
            <a:extLst>
              <a:ext uri="{FF2B5EF4-FFF2-40B4-BE49-F238E27FC236}">
                <a16:creationId xmlns:a16="http://schemas.microsoft.com/office/drawing/2014/main" id="{91E263AB-FC34-03C0-9354-1CE970C28853}"/>
              </a:ext>
            </a:extLst>
          </p:cNvPr>
          <p:cNvSpPr>
            <a:spLocks noGrp="1" noChangeArrowheads="1"/>
          </p:cNvSpPr>
          <p:nvPr>
            <p:ph type="title"/>
          </p:nvPr>
        </p:nvSpPr>
        <p:spPr>
          <a:xfrm>
            <a:off x="604837" y="1007269"/>
            <a:ext cx="18097500" cy="1885950"/>
          </a:xfrm>
        </p:spPr>
        <p:txBody>
          <a:bodyPr/>
          <a:lstStyle/>
          <a:p>
            <a:r>
              <a:rPr lang="en-US" altLang="en-US" sz="5278" dirty="0"/>
              <a:t>Data Fragmentation, Replication and Allocation</a:t>
            </a:r>
          </a:p>
        </p:txBody>
      </p:sp>
      <p:sp>
        <p:nvSpPr>
          <p:cNvPr id="681991" name="Rectangle 7">
            <a:extLst>
              <a:ext uri="{FF2B5EF4-FFF2-40B4-BE49-F238E27FC236}">
                <a16:creationId xmlns:a16="http://schemas.microsoft.com/office/drawing/2014/main" id="{8A71678B-24FC-218B-0194-3E069341371A}"/>
              </a:ext>
            </a:extLst>
          </p:cNvPr>
          <p:cNvSpPr>
            <a:spLocks noGrp="1" noChangeArrowheads="1"/>
          </p:cNvSpPr>
          <p:nvPr>
            <p:ph type="body" idx="1"/>
          </p:nvPr>
        </p:nvSpPr>
        <p:spPr>
          <a:xfrm>
            <a:off x="996812" y="3320256"/>
            <a:ext cx="18097500" cy="7464425"/>
          </a:xfrm>
        </p:spPr>
        <p:txBody>
          <a:bodyPr/>
          <a:lstStyle/>
          <a:p>
            <a:r>
              <a:rPr lang="en-US" altLang="en-US" sz="5400" b="1" dirty="0"/>
              <a:t>Data Fragmentation</a:t>
            </a:r>
          </a:p>
          <a:p>
            <a:pPr lvl="1"/>
            <a:r>
              <a:rPr lang="en-US" altLang="en-US" sz="4800" dirty="0"/>
              <a:t>Split a relation into logically related and correct parts.  A relation can be fragmented in two ways:</a:t>
            </a:r>
          </a:p>
          <a:p>
            <a:pPr lvl="2"/>
            <a:r>
              <a:rPr lang="en-US" altLang="en-US" sz="4000" b="1" dirty="0"/>
              <a:t>Horizontal Fragmentation</a:t>
            </a:r>
          </a:p>
          <a:p>
            <a:pPr lvl="2"/>
            <a:r>
              <a:rPr lang="en-US" altLang="en-US" sz="4000" b="1" dirty="0"/>
              <a:t>Vertical Fragmentation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C439ED3-8CE2-1F26-D307-D8D94A96F934}"/>
              </a:ext>
            </a:extLst>
          </p:cNvPr>
          <p:cNvSpPr>
            <a:spLocks noGrp="1"/>
          </p:cNvSpPr>
          <p:nvPr>
            <p:ph type="sldNum" sz="quarter" idx="10"/>
          </p:nvPr>
        </p:nvSpPr>
        <p:spPr/>
        <p:txBody>
          <a:bodyPr/>
          <a:lstStyle/>
          <a:p>
            <a:r>
              <a:rPr lang="en-US" altLang="en-US" dirty="0"/>
              <a:t>Slide 25- </a:t>
            </a:r>
            <a:fld id="{D4FA6968-DF7A-4946-92B1-CE756908E7D3}" type="slidenum">
              <a:rPr lang="en-US" altLang="en-US"/>
              <a:pPr/>
              <a:t>17</a:t>
            </a:fld>
            <a:endParaRPr lang="en-CA" altLang="en-US" dirty="0"/>
          </a:p>
        </p:txBody>
      </p:sp>
      <p:sp>
        <p:nvSpPr>
          <p:cNvPr id="770050" name="Rectangle 2">
            <a:extLst>
              <a:ext uri="{FF2B5EF4-FFF2-40B4-BE49-F238E27FC236}">
                <a16:creationId xmlns:a16="http://schemas.microsoft.com/office/drawing/2014/main" id="{E9E190EF-D782-810C-5D32-0684E1205513}"/>
              </a:ext>
            </a:extLst>
          </p:cNvPr>
          <p:cNvSpPr>
            <a:spLocks noGrp="1" noChangeArrowheads="1"/>
          </p:cNvSpPr>
          <p:nvPr>
            <p:ph type="title"/>
          </p:nvPr>
        </p:nvSpPr>
        <p:spPr>
          <a:xfrm>
            <a:off x="1004887" y="754063"/>
            <a:ext cx="18097500" cy="1885950"/>
          </a:xfrm>
        </p:spPr>
        <p:txBody>
          <a:bodyPr/>
          <a:lstStyle/>
          <a:p>
            <a:r>
              <a:rPr lang="en-US" altLang="en-US" sz="5278" dirty="0"/>
              <a:t>Data Fragmentation, Replication and Allocation</a:t>
            </a:r>
          </a:p>
        </p:txBody>
      </p:sp>
      <p:sp>
        <p:nvSpPr>
          <p:cNvPr id="770051" name="Rectangle 3">
            <a:extLst>
              <a:ext uri="{FF2B5EF4-FFF2-40B4-BE49-F238E27FC236}">
                <a16:creationId xmlns:a16="http://schemas.microsoft.com/office/drawing/2014/main" id="{AD69E381-03B0-A50C-E1CA-DF1FCB5AD3A5}"/>
              </a:ext>
            </a:extLst>
          </p:cNvPr>
          <p:cNvSpPr>
            <a:spLocks noGrp="1" noChangeArrowheads="1"/>
          </p:cNvSpPr>
          <p:nvPr>
            <p:ph type="body" idx="1"/>
          </p:nvPr>
        </p:nvSpPr>
        <p:spPr/>
        <p:txBody>
          <a:bodyPr/>
          <a:lstStyle/>
          <a:p>
            <a:r>
              <a:rPr lang="en-US" altLang="en-US" sz="3958" b="1" dirty="0"/>
              <a:t>Horizontal fragmentation</a:t>
            </a:r>
          </a:p>
          <a:p>
            <a:pPr lvl="1"/>
            <a:r>
              <a:rPr lang="en-US" altLang="en-US" sz="3628" dirty="0"/>
              <a:t>It is a horizontal subset of a relation which contain those of tuples which satisfy selection conditions.</a:t>
            </a:r>
          </a:p>
          <a:p>
            <a:pPr lvl="1"/>
            <a:r>
              <a:rPr lang="en-US" altLang="en-US" sz="3628" dirty="0"/>
              <a:t>Consider the Employee relation with selection condition (DNO = 5).  All tuples satisfy this condition will create a subset which will be a horizontal fragment of Employee relation.</a:t>
            </a:r>
          </a:p>
          <a:p>
            <a:pPr lvl="1"/>
            <a:r>
              <a:rPr lang="en-US" altLang="en-US" sz="3628" dirty="0"/>
              <a:t>A selection condition may be composed of several conditions connected by AND or </a:t>
            </a:r>
            <a:r>
              <a:rPr lang="en-US" altLang="en-US" sz="3628" dirty="0" err="1"/>
              <a:t>OR</a:t>
            </a:r>
            <a:r>
              <a:rPr lang="en-US" altLang="en-US" sz="3628" dirty="0"/>
              <a:t>.</a:t>
            </a:r>
          </a:p>
          <a:p>
            <a:pPr lvl="1"/>
            <a:r>
              <a:rPr lang="en-US" altLang="en-US" sz="3628" dirty="0"/>
              <a:t>Derived horizontal fragmentation: It is the partitioning of a primary relation to other secondary relations which are related with Foreign keys.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D2C9B402-33D5-A123-151E-9FC83CE065CA}"/>
              </a:ext>
            </a:extLst>
          </p:cNvPr>
          <p:cNvSpPr>
            <a:spLocks noGrp="1"/>
          </p:cNvSpPr>
          <p:nvPr>
            <p:ph type="sldNum" sz="quarter" idx="10"/>
          </p:nvPr>
        </p:nvSpPr>
        <p:spPr/>
        <p:txBody>
          <a:bodyPr/>
          <a:lstStyle/>
          <a:p>
            <a:r>
              <a:rPr lang="en-US" altLang="en-US"/>
              <a:t>Slide 25- </a:t>
            </a:r>
            <a:fld id="{E62C9449-9263-49BB-BF62-8A5FC99AB995}" type="slidenum">
              <a:rPr lang="en-US" altLang="en-US"/>
              <a:pPr/>
              <a:t>18</a:t>
            </a:fld>
            <a:endParaRPr lang="en-CA" altLang="en-US"/>
          </a:p>
        </p:txBody>
      </p:sp>
      <p:sp>
        <p:nvSpPr>
          <p:cNvPr id="684038" name="Rectangle 6">
            <a:extLst>
              <a:ext uri="{FF2B5EF4-FFF2-40B4-BE49-F238E27FC236}">
                <a16:creationId xmlns:a16="http://schemas.microsoft.com/office/drawing/2014/main" id="{9FE1D8C4-CC6F-3C1B-24A5-4829F99C40D2}"/>
              </a:ext>
            </a:extLst>
          </p:cNvPr>
          <p:cNvSpPr>
            <a:spLocks noGrp="1" noChangeArrowheads="1"/>
          </p:cNvSpPr>
          <p:nvPr>
            <p:ph type="title"/>
          </p:nvPr>
        </p:nvSpPr>
        <p:spPr>
          <a:xfrm>
            <a:off x="970308" y="734289"/>
            <a:ext cx="18097500" cy="1885950"/>
          </a:xfrm>
        </p:spPr>
        <p:txBody>
          <a:bodyPr/>
          <a:lstStyle/>
          <a:p>
            <a:r>
              <a:rPr lang="en-US" altLang="en-US" sz="5278" dirty="0"/>
              <a:t>Data Fragmentation, Replication and Allocation</a:t>
            </a:r>
          </a:p>
        </p:txBody>
      </p:sp>
      <p:sp>
        <p:nvSpPr>
          <p:cNvPr id="684039" name="Rectangle 7">
            <a:extLst>
              <a:ext uri="{FF2B5EF4-FFF2-40B4-BE49-F238E27FC236}">
                <a16:creationId xmlns:a16="http://schemas.microsoft.com/office/drawing/2014/main" id="{57BCFD0A-F890-5C72-6C1D-046FCDA0E5D7}"/>
              </a:ext>
            </a:extLst>
          </p:cNvPr>
          <p:cNvSpPr>
            <a:spLocks noGrp="1" noChangeArrowheads="1"/>
          </p:cNvSpPr>
          <p:nvPr>
            <p:ph type="body" idx="1"/>
          </p:nvPr>
        </p:nvSpPr>
        <p:spPr/>
        <p:txBody>
          <a:bodyPr/>
          <a:lstStyle/>
          <a:p>
            <a:r>
              <a:rPr lang="en-US" altLang="en-US" sz="3958" b="1" dirty="0"/>
              <a:t>Vertical fragmentation</a:t>
            </a:r>
          </a:p>
          <a:p>
            <a:pPr lvl="1"/>
            <a:r>
              <a:rPr lang="en-US" altLang="en-US" sz="3628" dirty="0"/>
              <a:t>It is a subset of a relation which is created by a subset of columns.  Thus a vertical fragment of a relation will contain values of selected columns.  There is no selection condition used in vertical fragmentation.</a:t>
            </a:r>
          </a:p>
          <a:p>
            <a:pPr lvl="1"/>
            <a:r>
              <a:rPr lang="en-US" altLang="en-US" sz="3628" dirty="0"/>
              <a:t>Consider the Employee relation.  A vertical fragment of can be created by keeping the values of Name, </a:t>
            </a:r>
            <a:r>
              <a:rPr lang="en-US" altLang="en-US" sz="3628" dirty="0" err="1"/>
              <a:t>Bdate</a:t>
            </a:r>
            <a:r>
              <a:rPr lang="en-US" altLang="en-US" sz="3628" dirty="0"/>
              <a:t>, Sex, and Address.</a:t>
            </a:r>
          </a:p>
          <a:p>
            <a:pPr lvl="1"/>
            <a:r>
              <a:rPr lang="en-US" altLang="en-US" sz="3628" dirty="0"/>
              <a:t>Because there is no condition for creating a vertical fragment, each fragment must include the primary key attribute of the parent relation Employee.  In this way all vertical fragments of a relation are connected.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29C5183-5F73-B5C3-100F-EB5C12BF12F4}"/>
              </a:ext>
            </a:extLst>
          </p:cNvPr>
          <p:cNvSpPr>
            <a:spLocks noGrp="1"/>
          </p:cNvSpPr>
          <p:nvPr>
            <p:ph type="sldNum" sz="quarter" idx="10"/>
          </p:nvPr>
        </p:nvSpPr>
        <p:spPr/>
        <p:txBody>
          <a:bodyPr/>
          <a:lstStyle/>
          <a:p>
            <a:r>
              <a:rPr lang="en-US" altLang="en-US"/>
              <a:t>Slide 25- </a:t>
            </a:r>
            <a:fld id="{12988FD3-EDB4-4231-B708-084FB99D07CB}" type="slidenum">
              <a:rPr lang="en-US" altLang="en-US"/>
              <a:pPr/>
              <a:t>19</a:t>
            </a:fld>
            <a:endParaRPr lang="en-CA" altLang="en-US"/>
          </a:p>
        </p:txBody>
      </p:sp>
      <p:sp>
        <p:nvSpPr>
          <p:cNvPr id="686086" name="Rectangle 6">
            <a:extLst>
              <a:ext uri="{FF2B5EF4-FFF2-40B4-BE49-F238E27FC236}">
                <a16:creationId xmlns:a16="http://schemas.microsoft.com/office/drawing/2014/main" id="{4BE1C2EA-69BE-D280-83A5-9528723CCF96}"/>
              </a:ext>
            </a:extLst>
          </p:cNvPr>
          <p:cNvSpPr>
            <a:spLocks noGrp="1" noChangeArrowheads="1"/>
          </p:cNvSpPr>
          <p:nvPr>
            <p:ph type="title"/>
          </p:nvPr>
        </p:nvSpPr>
        <p:spPr>
          <a:xfrm>
            <a:off x="1004888" y="721519"/>
            <a:ext cx="18097500" cy="1885950"/>
          </a:xfrm>
        </p:spPr>
        <p:txBody>
          <a:bodyPr/>
          <a:lstStyle/>
          <a:p>
            <a:r>
              <a:rPr lang="en-US" altLang="en-US" sz="5278" dirty="0"/>
              <a:t>Data Fragmentation, Replication and Allocation</a:t>
            </a:r>
          </a:p>
        </p:txBody>
      </p:sp>
      <p:sp>
        <p:nvSpPr>
          <p:cNvPr id="686087" name="Rectangle 7">
            <a:extLst>
              <a:ext uri="{FF2B5EF4-FFF2-40B4-BE49-F238E27FC236}">
                <a16:creationId xmlns:a16="http://schemas.microsoft.com/office/drawing/2014/main" id="{71462D40-EB2E-B8D1-817A-D7446AC8139B}"/>
              </a:ext>
            </a:extLst>
          </p:cNvPr>
          <p:cNvSpPr>
            <a:spLocks noGrp="1" noChangeArrowheads="1"/>
          </p:cNvSpPr>
          <p:nvPr>
            <p:ph type="body" idx="1"/>
          </p:nvPr>
        </p:nvSpPr>
        <p:spPr/>
        <p:txBody>
          <a:bodyPr/>
          <a:lstStyle/>
          <a:p>
            <a:r>
              <a:rPr lang="en-US" altLang="en-US" sz="3958" b="1" dirty="0"/>
              <a:t>Representation</a:t>
            </a:r>
          </a:p>
          <a:p>
            <a:pPr lvl="1"/>
            <a:r>
              <a:rPr lang="en-US" altLang="en-US" sz="3628" b="1" dirty="0"/>
              <a:t>Horizontal fragmentation</a:t>
            </a:r>
          </a:p>
          <a:p>
            <a:pPr lvl="2"/>
            <a:r>
              <a:rPr lang="en-US" altLang="en-US" sz="3299" dirty="0"/>
              <a:t>Each horizontal fragment on a relation can be specified </a:t>
            </a:r>
            <a:r>
              <a:rPr lang="en-US" altLang="en-US" sz="4000" b="1" dirty="0"/>
              <a:t>by a </a:t>
            </a:r>
            <a:r>
              <a:rPr lang="en-US" altLang="en-US" sz="4000" b="1" dirty="0" err="1">
                <a:latin typeface="Symbol" panose="05050102010706020507" pitchFamily="18" charset="2"/>
              </a:rPr>
              <a:t>s</a:t>
            </a:r>
            <a:r>
              <a:rPr lang="en-US" altLang="en-US" sz="4000" b="1" baseline="-25000" dirty="0" err="1"/>
              <a:t>Ci</a:t>
            </a:r>
            <a:r>
              <a:rPr lang="en-US" altLang="en-US" sz="4000" b="1" dirty="0"/>
              <a:t> (R) </a:t>
            </a:r>
            <a:r>
              <a:rPr lang="en-US" altLang="en-US" sz="3299" dirty="0"/>
              <a:t>operation in the relational algebra.</a:t>
            </a:r>
          </a:p>
          <a:p>
            <a:pPr lvl="2"/>
            <a:r>
              <a:rPr lang="en-US" altLang="en-US" sz="3299" dirty="0"/>
              <a:t>Complete horizontal fragmentation</a:t>
            </a:r>
          </a:p>
          <a:p>
            <a:pPr lvl="2"/>
            <a:r>
              <a:rPr lang="en-US" altLang="en-US" sz="3299" dirty="0"/>
              <a:t>A set of horizontal fragments whose conditions C1, C2, …, Cn include all the tuples in R- that is, every tuple in R satisfies (C1 OR C2 OR … OR Cn).</a:t>
            </a:r>
          </a:p>
          <a:p>
            <a:pPr lvl="2"/>
            <a:r>
              <a:rPr lang="en-US" altLang="en-US" sz="3299" dirty="0"/>
              <a:t>Disjoint complete horizontal fragmentation:  No tuple in R satisfies (Ci AND </a:t>
            </a:r>
            <a:r>
              <a:rPr lang="en-US" altLang="en-US" sz="3299" dirty="0" err="1"/>
              <a:t>Cj</a:t>
            </a:r>
            <a:r>
              <a:rPr lang="en-US" altLang="en-US" sz="3299" dirty="0"/>
              <a:t>) where </a:t>
            </a:r>
            <a:r>
              <a:rPr lang="en-US" altLang="en-US" sz="3299" dirty="0" err="1"/>
              <a:t>i</a:t>
            </a:r>
            <a:r>
              <a:rPr lang="en-US" altLang="en-US" sz="3299" dirty="0"/>
              <a:t> ≠ j. </a:t>
            </a:r>
          </a:p>
          <a:p>
            <a:pPr lvl="2"/>
            <a:r>
              <a:rPr lang="en-US" altLang="en-US" sz="3299" dirty="0"/>
              <a:t>To reconstruct R from horizontal fragments a UNION is applied.</a:t>
            </a:r>
          </a:p>
          <a:p>
            <a:endParaRPr lang="en-US" altLang="en-US" sz="3958"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78456B-5E11-3F46-9263-C7CC71E99305}"/>
              </a:ext>
            </a:extLst>
          </p:cNvPr>
          <p:cNvSpPr txBox="1"/>
          <p:nvPr/>
        </p:nvSpPr>
        <p:spPr>
          <a:xfrm>
            <a:off x="1519237" y="1312069"/>
            <a:ext cx="10088216" cy="646331"/>
          </a:xfrm>
          <a:prstGeom prst="rect">
            <a:avLst/>
          </a:prstGeom>
          <a:noFill/>
        </p:spPr>
        <p:txBody>
          <a:bodyPr wrap="square">
            <a:spAutoFit/>
          </a:bodyPr>
          <a:lstStyle/>
          <a:p>
            <a:r>
              <a:rPr lang="en-IN" sz="3600" b="1" i="0" u="none" strike="noStrike" baseline="0" dirty="0">
                <a:latin typeface="TimesNewRomanPS-BoldMT"/>
              </a:rPr>
              <a:t>Distributed Databases</a:t>
            </a:r>
            <a:endParaRPr lang="en-IN" dirty="0"/>
          </a:p>
        </p:txBody>
      </p:sp>
      <p:sp>
        <p:nvSpPr>
          <p:cNvPr id="5" name="TextBox 4">
            <a:extLst>
              <a:ext uri="{FF2B5EF4-FFF2-40B4-BE49-F238E27FC236}">
                <a16:creationId xmlns:a16="http://schemas.microsoft.com/office/drawing/2014/main" id="{30035086-1935-0151-F931-E6B1319784AF}"/>
              </a:ext>
            </a:extLst>
          </p:cNvPr>
          <p:cNvSpPr txBox="1"/>
          <p:nvPr/>
        </p:nvSpPr>
        <p:spPr>
          <a:xfrm>
            <a:off x="985837" y="1978382"/>
            <a:ext cx="18440400" cy="1200329"/>
          </a:xfrm>
          <a:prstGeom prst="rect">
            <a:avLst/>
          </a:prstGeom>
          <a:noFill/>
        </p:spPr>
        <p:txBody>
          <a:bodyPr wrap="square">
            <a:spAutoFit/>
          </a:bodyPr>
          <a:lstStyle/>
          <a:p>
            <a:pPr algn="l"/>
            <a:r>
              <a:rPr lang="en-IN" sz="3600" b="0" i="0" u="none" strike="noStrike" baseline="0" dirty="0">
                <a:latin typeface="TimesNewRomanPSMT"/>
              </a:rPr>
              <a:t>In a distributed </a:t>
            </a:r>
            <a:r>
              <a:rPr lang="en-US" sz="3600" b="0" i="0" u="none" strike="noStrike" baseline="0" dirty="0">
                <a:latin typeface="TimesNewRomanPSMT"/>
              </a:rPr>
              <a:t>system, there are many, relatively autonomous processors that may </a:t>
            </a:r>
            <a:r>
              <a:rPr lang="en-IN" sz="3600" b="0" i="0" u="none" strike="noStrike" baseline="0" dirty="0">
                <a:latin typeface="TimesNewRomanPSMT"/>
              </a:rPr>
              <a:t>participate in database operations.</a:t>
            </a:r>
            <a:endParaRPr lang="en-IN" dirty="0"/>
          </a:p>
        </p:txBody>
      </p:sp>
      <p:sp>
        <p:nvSpPr>
          <p:cNvPr id="7" name="TextBox 6">
            <a:extLst>
              <a:ext uri="{FF2B5EF4-FFF2-40B4-BE49-F238E27FC236}">
                <a16:creationId xmlns:a16="http://schemas.microsoft.com/office/drawing/2014/main" id="{937AFF23-0A56-C535-4B23-B615EF987781}"/>
              </a:ext>
            </a:extLst>
          </p:cNvPr>
          <p:cNvSpPr txBox="1"/>
          <p:nvPr/>
        </p:nvSpPr>
        <p:spPr>
          <a:xfrm>
            <a:off x="985837" y="3198693"/>
            <a:ext cx="17526000" cy="1754326"/>
          </a:xfrm>
          <a:prstGeom prst="rect">
            <a:avLst/>
          </a:prstGeom>
          <a:noFill/>
        </p:spPr>
        <p:txBody>
          <a:bodyPr wrap="square">
            <a:spAutoFit/>
          </a:bodyPr>
          <a:lstStyle/>
          <a:p>
            <a:pPr algn="l"/>
            <a:r>
              <a:rPr lang="en-IN" sz="3600" b="0" i="0" u="none" strike="noStrike" baseline="0" dirty="0">
                <a:latin typeface="TimesNewRomanPSMT"/>
              </a:rPr>
              <a:t>In a </a:t>
            </a:r>
            <a:r>
              <a:rPr lang="en-US" sz="3600" b="0" i="0" u="none" strike="noStrike" baseline="0" dirty="0">
                <a:latin typeface="TimesNewRomanPSMT"/>
              </a:rPr>
              <a:t>distributed system, </a:t>
            </a:r>
            <a:r>
              <a:rPr lang="en-US" sz="3600" b="0" i="0" u="none" strike="noStrike" baseline="0" dirty="0">
                <a:solidFill>
                  <a:srgbClr val="FF0000"/>
                </a:solidFill>
                <a:latin typeface="TimesNewRomanPSMT"/>
              </a:rPr>
              <a:t>the processors are typically physically distant, rather than in the same room</a:t>
            </a:r>
            <a:r>
              <a:rPr lang="en-US" sz="3600" b="0" i="0" u="none" strike="noStrike" baseline="0" dirty="0">
                <a:latin typeface="TimesNewRomanPSMT"/>
              </a:rPr>
              <a:t>. The network connecting processors may have much less capacity than the network in a shared-nothing system.</a:t>
            </a:r>
            <a:endParaRPr lang="en-IN" dirty="0"/>
          </a:p>
        </p:txBody>
      </p:sp>
      <p:sp>
        <p:nvSpPr>
          <p:cNvPr id="9" name="TextBox 8">
            <a:extLst>
              <a:ext uri="{FF2B5EF4-FFF2-40B4-BE49-F238E27FC236}">
                <a16:creationId xmlns:a16="http://schemas.microsoft.com/office/drawing/2014/main" id="{40B80884-0B7B-F805-E396-65EF5EA272F7}"/>
              </a:ext>
            </a:extLst>
          </p:cNvPr>
          <p:cNvSpPr txBox="1"/>
          <p:nvPr/>
        </p:nvSpPr>
        <p:spPr>
          <a:xfrm>
            <a:off x="964509" y="5006235"/>
            <a:ext cx="17754600" cy="5632311"/>
          </a:xfrm>
          <a:prstGeom prst="rect">
            <a:avLst/>
          </a:prstGeom>
          <a:noFill/>
        </p:spPr>
        <p:txBody>
          <a:bodyPr wrap="square">
            <a:spAutoFit/>
          </a:bodyPr>
          <a:lstStyle/>
          <a:p>
            <a:pPr algn="l"/>
            <a:r>
              <a:rPr lang="en-US" sz="3600" b="0" i="0" u="none" strike="noStrike" baseline="0" dirty="0">
                <a:solidFill>
                  <a:srgbClr val="FF0000"/>
                </a:solidFill>
                <a:latin typeface="TimesNewRomanPSMT"/>
              </a:rPr>
              <a:t>Distributed databases offer significant advantages</a:t>
            </a:r>
            <a:r>
              <a:rPr lang="en-US" sz="3600" b="0" i="0" u="none" strike="noStrike" baseline="0" dirty="0">
                <a:latin typeface="TimesNewRomanPSMT"/>
              </a:rPr>
              <a:t>. Like parallel systems, a distributed system can use many processors and thereby accelerate </a:t>
            </a:r>
            <a:r>
              <a:rPr lang="en-US" sz="3600" b="0" i="0" u="none" strike="noStrike" baseline="0" dirty="0">
                <a:solidFill>
                  <a:srgbClr val="FF0000"/>
                </a:solidFill>
                <a:latin typeface="TimesNewRomanPSMT"/>
              </a:rPr>
              <a:t>the response to queries</a:t>
            </a:r>
            <a:r>
              <a:rPr lang="en-US" sz="3600" b="0" i="0" u="none" strike="noStrike" baseline="0" dirty="0">
                <a:latin typeface="TimesNewRomanPSMT"/>
              </a:rPr>
              <a:t>. Further, since the processors are widely separated, we can </a:t>
            </a:r>
            <a:r>
              <a:rPr lang="en-US" sz="3600" b="0" i="0" u="none" strike="noStrike" baseline="0" dirty="0">
                <a:solidFill>
                  <a:srgbClr val="FF0000"/>
                </a:solidFill>
                <a:latin typeface="TimesNewRomanPSMT"/>
              </a:rPr>
              <a:t>increase resilience in the face of failures by replicating data at several sites.</a:t>
            </a:r>
            <a:r>
              <a:rPr lang="en-US" sz="3600" b="0" i="0" u="none" strike="noStrike" baseline="0" dirty="0">
                <a:latin typeface="TimesNewRomanPSMT"/>
              </a:rPr>
              <a:t> On the other hand, distributed processing increases the complexity of every aspect of a database system, so we need to rethink how even the most basic components of a DBMS are designed. </a:t>
            </a:r>
            <a:r>
              <a:rPr lang="en-US" sz="3600" b="0" i="0" u="none" strike="noStrike" baseline="0" dirty="0">
                <a:solidFill>
                  <a:srgbClr val="FF0000"/>
                </a:solidFill>
                <a:latin typeface="TimesNewRomanPSMT"/>
              </a:rPr>
              <a:t>Since the cost of communicating may dominate the cost of processing in main memory, a critical issue is how many messages are sent between sites. </a:t>
            </a:r>
            <a:r>
              <a:rPr lang="en-US" sz="3600" b="0" i="0" u="none" strike="noStrike" baseline="0" dirty="0">
                <a:latin typeface="TimesNewRomanPSMT"/>
              </a:rPr>
              <a:t>In this section we shall introduce the principal issues, while the next sections concentrate on solutions to two important </a:t>
            </a:r>
            <a:r>
              <a:rPr lang="en-US" sz="3600" b="0" i="0" u="none" strike="noStrike" baseline="0" dirty="0">
                <a:highlight>
                  <a:srgbClr val="FFFF00"/>
                </a:highlight>
                <a:latin typeface="TimesNewRomanPSMT"/>
              </a:rPr>
              <a:t>problems that come up in distributed databases: distributed commit and distributed</a:t>
            </a:r>
          </a:p>
          <a:p>
            <a:pPr algn="l"/>
            <a:r>
              <a:rPr lang="en-IN" sz="3600" b="0" i="0" u="none" strike="noStrike" baseline="0" dirty="0">
                <a:highlight>
                  <a:srgbClr val="FFFF00"/>
                </a:highlight>
                <a:latin typeface="TimesNewRomanPSMT"/>
              </a:rPr>
              <a:t>locking.</a:t>
            </a:r>
            <a:endParaRPr lang="en-IN" dirty="0">
              <a:highlight>
                <a:srgbClr val="FFFF00"/>
              </a:highlight>
            </a:endParaRPr>
          </a:p>
        </p:txBody>
      </p:sp>
    </p:spTree>
    <p:extLst>
      <p:ext uri="{BB962C8B-B14F-4D97-AF65-F5344CB8AC3E}">
        <p14:creationId xmlns:p14="http://schemas.microsoft.com/office/powerpoint/2010/main" val="290340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3F3ACE0-3DC5-2E07-DE8B-DD6FEDCDD8B0}"/>
              </a:ext>
            </a:extLst>
          </p:cNvPr>
          <p:cNvSpPr>
            <a:spLocks noGrp="1"/>
          </p:cNvSpPr>
          <p:nvPr>
            <p:ph type="sldNum" sz="quarter" idx="10"/>
          </p:nvPr>
        </p:nvSpPr>
        <p:spPr/>
        <p:txBody>
          <a:bodyPr/>
          <a:lstStyle/>
          <a:p>
            <a:r>
              <a:rPr lang="en-US" altLang="en-US"/>
              <a:t>Slide 25- </a:t>
            </a:r>
            <a:fld id="{4A16F0C7-A6C1-4CDB-BFAC-1BF287D10B09}" type="slidenum">
              <a:rPr lang="en-US" altLang="en-US"/>
              <a:pPr/>
              <a:t>20</a:t>
            </a:fld>
            <a:endParaRPr lang="en-CA" altLang="en-US"/>
          </a:p>
        </p:txBody>
      </p:sp>
      <p:sp>
        <p:nvSpPr>
          <p:cNvPr id="688134" name="Rectangle 6">
            <a:extLst>
              <a:ext uri="{FF2B5EF4-FFF2-40B4-BE49-F238E27FC236}">
                <a16:creationId xmlns:a16="http://schemas.microsoft.com/office/drawing/2014/main" id="{5076B121-AFCF-3698-1549-72B9EEC0B80E}"/>
              </a:ext>
            </a:extLst>
          </p:cNvPr>
          <p:cNvSpPr>
            <a:spLocks noGrp="1" noChangeArrowheads="1"/>
          </p:cNvSpPr>
          <p:nvPr>
            <p:ph type="title"/>
          </p:nvPr>
        </p:nvSpPr>
        <p:spPr>
          <a:xfrm>
            <a:off x="681037" y="-19774"/>
            <a:ext cx="18097500" cy="1885950"/>
          </a:xfrm>
        </p:spPr>
        <p:txBody>
          <a:bodyPr/>
          <a:lstStyle/>
          <a:p>
            <a:r>
              <a:rPr lang="en-US" altLang="en-US" sz="5278" dirty="0"/>
              <a:t>Data Fragmentation, Replication and Allocation</a:t>
            </a:r>
          </a:p>
        </p:txBody>
      </p:sp>
      <p:sp>
        <p:nvSpPr>
          <p:cNvPr id="688135" name="Rectangle 7">
            <a:extLst>
              <a:ext uri="{FF2B5EF4-FFF2-40B4-BE49-F238E27FC236}">
                <a16:creationId xmlns:a16="http://schemas.microsoft.com/office/drawing/2014/main" id="{E9047773-8919-DE5D-F120-5FFDD549306C}"/>
              </a:ext>
            </a:extLst>
          </p:cNvPr>
          <p:cNvSpPr>
            <a:spLocks noGrp="1" noChangeArrowheads="1"/>
          </p:cNvSpPr>
          <p:nvPr>
            <p:ph type="body" idx="1"/>
          </p:nvPr>
        </p:nvSpPr>
        <p:spPr>
          <a:xfrm>
            <a:off x="679587" y="2150269"/>
            <a:ext cx="18097500" cy="7464425"/>
          </a:xfrm>
        </p:spPr>
        <p:txBody>
          <a:bodyPr/>
          <a:lstStyle/>
          <a:p>
            <a:pPr>
              <a:lnSpc>
                <a:spcPct val="90000"/>
              </a:lnSpc>
            </a:pPr>
            <a:r>
              <a:rPr lang="en-US" altLang="en-US" sz="4000" b="1" dirty="0"/>
              <a:t>Representation</a:t>
            </a:r>
          </a:p>
          <a:p>
            <a:pPr lvl="1">
              <a:lnSpc>
                <a:spcPct val="90000"/>
              </a:lnSpc>
            </a:pPr>
            <a:r>
              <a:rPr lang="en-US" altLang="en-US" sz="4000" b="1" dirty="0"/>
              <a:t>Vertical fragmentation</a:t>
            </a:r>
          </a:p>
          <a:p>
            <a:pPr lvl="2">
              <a:lnSpc>
                <a:spcPct val="90000"/>
              </a:lnSpc>
            </a:pPr>
            <a:r>
              <a:rPr lang="en-US" altLang="en-US" sz="3600" dirty="0"/>
              <a:t>A vertical fragment on a relation can be specified by a </a:t>
            </a:r>
            <a:r>
              <a:rPr lang="en-US" altLang="en-US" sz="3600" dirty="0">
                <a:sym typeface="Symbol" panose="05050102010706020507" pitchFamily="18" charset="2"/>
              </a:rPr>
              <a:t></a:t>
            </a:r>
            <a:r>
              <a:rPr lang="en-US" altLang="en-US" sz="3600" baseline="-25000" dirty="0">
                <a:sym typeface="Symbol" panose="05050102010706020507" pitchFamily="18" charset="2"/>
              </a:rPr>
              <a:t>Li</a:t>
            </a:r>
            <a:r>
              <a:rPr lang="en-US" altLang="en-US" sz="3600" dirty="0"/>
              <a:t>(R) operation in the relational algebra.</a:t>
            </a:r>
          </a:p>
          <a:p>
            <a:pPr lvl="2">
              <a:lnSpc>
                <a:spcPct val="90000"/>
              </a:lnSpc>
            </a:pPr>
            <a:r>
              <a:rPr lang="en-US" altLang="en-US" sz="3600" dirty="0"/>
              <a:t>Complete vertical fragmentation</a:t>
            </a:r>
          </a:p>
          <a:p>
            <a:pPr lvl="2">
              <a:lnSpc>
                <a:spcPct val="90000"/>
              </a:lnSpc>
            </a:pPr>
            <a:r>
              <a:rPr lang="en-US" altLang="en-US" sz="3600" dirty="0"/>
              <a:t>A set of vertical fragments whose projection lists L1, L2, …, Ln include all the attributes in R but share only the primary key of R.  In this case the projection lists satisfy the following two conditions:</a:t>
            </a:r>
          </a:p>
          <a:p>
            <a:pPr lvl="2">
              <a:lnSpc>
                <a:spcPct val="90000"/>
              </a:lnSpc>
            </a:pPr>
            <a:r>
              <a:rPr lang="en-US" altLang="en-US" sz="3600" dirty="0"/>
              <a:t>L1 </a:t>
            </a:r>
            <a:r>
              <a:rPr lang="en-US" altLang="en-US" sz="3600" dirty="0">
                <a:sym typeface="Symbol" panose="05050102010706020507" pitchFamily="18" charset="2"/>
              </a:rPr>
              <a:t> </a:t>
            </a:r>
            <a:r>
              <a:rPr lang="en-US" altLang="en-US" sz="3600" dirty="0"/>
              <a:t>L2 </a:t>
            </a:r>
            <a:r>
              <a:rPr lang="en-US" altLang="en-US" sz="3600" dirty="0">
                <a:sym typeface="Symbol" panose="05050102010706020507" pitchFamily="18" charset="2"/>
              </a:rPr>
              <a:t> </a:t>
            </a:r>
            <a:r>
              <a:rPr lang="en-US" altLang="en-US" sz="3600" dirty="0"/>
              <a:t>... </a:t>
            </a:r>
            <a:r>
              <a:rPr lang="en-US" altLang="en-US" sz="3600" dirty="0">
                <a:sym typeface="Symbol" panose="05050102010706020507" pitchFamily="18" charset="2"/>
              </a:rPr>
              <a:t></a:t>
            </a:r>
            <a:r>
              <a:rPr lang="en-US" altLang="en-US" sz="3600" dirty="0"/>
              <a:t> Ln = ATTRS (R) </a:t>
            </a:r>
          </a:p>
          <a:p>
            <a:pPr lvl="2">
              <a:lnSpc>
                <a:spcPct val="90000"/>
              </a:lnSpc>
            </a:pPr>
            <a:r>
              <a:rPr lang="en-US" altLang="en-US" sz="3600" dirty="0"/>
              <a:t>Li </a:t>
            </a:r>
            <a:r>
              <a:rPr lang="en-US" altLang="en-US" sz="3600" dirty="0">
                <a:sym typeface="Symbol" panose="05050102010706020507" pitchFamily="18" charset="2"/>
              </a:rPr>
              <a:t> </a:t>
            </a:r>
            <a:r>
              <a:rPr lang="en-US" altLang="en-US" sz="3600" dirty="0" err="1"/>
              <a:t>Lj</a:t>
            </a:r>
            <a:r>
              <a:rPr lang="en-US" altLang="en-US" sz="3600" dirty="0"/>
              <a:t> = PK(R) for any </a:t>
            </a:r>
            <a:r>
              <a:rPr lang="en-US" altLang="en-US" sz="3600" dirty="0" err="1"/>
              <a:t>i</a:t>
            </a:r>
            <a:r>
              <a:rPr lang="en-US" altLang="en-US" sz="3600" dirty="0"/>
              <a:t> j, where ATTRS (R) is the set of attributes of R and PK(R) is the primary key of R.</a:t>
            </a:r>
          </a:p>
          <a:p>
            <a:pPr lvl="2">
              <a:lnSpc>
                <a:spcPct val="90000"/>
              </a:lnSpc>
            </a:pPr>
            <a:r>
              <a:rPr lang="en-US" altLang="en-US" sz="3600" dirty="0"/>
              <a:t>To reconstruct R from complete vertical fragments a OUTER UNION is applied.</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A7F494A-9E61-7717-82C1-BDEAB37A9EA6}"/>
              </a:ext>
            </a:extLst>
          </p:cNvPr>
          <p:cNvSpPr>
            <a:spLocks noGrp="1"/>
          </p:cNvSpPr>
          <p:nvPr>
            <p:ph type="sldNum" sz="quarter" idx="10"/>
          </p:nvPr>
        </p:nvSpPr>
        <p:spPr/>
        <p:txBody>
          <a:bodyPr/>
          <a:lstStyle/>
          <a:p>
            <a:r>
              <a:rPr lang="en-US" altLang="en-US"/>
              <a:t>Slide 25- </a:t>
            </a:r>
            <a:fld id="{BE92F49F-9336-4DC0-B9CB-4930AE18B5B3}" type="slidenum">
              <a:rPr lang="en-US" altLang="en-US"/>
              <a:pPr/>
              <a:t>21</a:t>
            </a:fld>
            <a:endParaRPr lang="en-CA" altLang="en-US"/>
          </a:p>
        </p:txBody>
      </p:sp>
      <p:sp>
        <p:nvSpPr>
          <p:cNvPr id="690182" name="Rectangle 6">
            <a:extLst>
              <a:ext uri="{FF2B5EF4-FFF2-40B4-BE49-F238E27FC236}">
                <a16:creationId xmlns:a16="http://schemas.microsoft.com/office/drawing/2014/main" id="{E9B23227-A2AA-4BDA-75C1-B4F761153EED}"/>
              </a:ext>
            </a:extLst>
          </p:cNvPr>
          <p:cNvSpPr>
            <a:spLocks noGrp="1" noChangeArrowheads="1"/>
          </p:cNvSpPr>
          <p:nvPr>
            <p:ph type="title"/>
          </p:nvPr>
        </p:nvSpPr>
        <p:spPr>
          <a:xfrm>
            <a:off x="757237" y="-19774"/>
            <a:ext cx="18097500" cy="1885950"/>
          </a:xfrm>
        </p:spPr>
        <p:txBody>
          <a:bodyPr/>
          <a:lstStyle/>
          <a:p>
            <a:r>
              <a:rPr lang="en-US" altLang="en-US" sz="5278" dirty="0"/>
              <a:t>Data Fragmentation, Replication and Allocation</a:t>
            </a:r>
          </a:p>
        </p:txBody>
      </p:sp>
      <p:sp>
        <p:nvSpPr>
          <p:cNvPr id="690183" name="Rectangle 7">
            <a:extLst>
              <a:ext uri="{FF2B5EF4-FFF2-40B4-BE49-F238E27FC236}">
                <a16:creationId xmlns:a16="http://schemas.microsoft.com/office/drawing/2014/main" id="{516919F0-9456-A26D-8B8B-7A40BE9A8A04}"/>
              </a:ext>
            </a:extLst>
          </p:cNvPr>
          <p:cNvSpPr>
            <a:spLocks noGrp="1" noChangeArrowheads="1"/>
          </p:cNvSpPr>
          <p:nvPr>
            <p:ph type="body" idx="1"/>
          </p:nvPr>
        </p:nvSpPr>
        <p:spPr>
          <a:xfrm>
            <a:off x="757237" y="2074069"/>
            <a:ext cx="18097500" cy="6019800"/>
          </a:xfrm>
        </p:spPr>
        <p:txBody>
          <a:bodyPr/>
          <a:lstStyle/>
          <a:p>
            <a:pPr>
              <a:lnSpc>
                <a:spcPct val="90000"/>
              </a:lnSpc>
            </a:pPr>
            <a:r>
              <a:rPr lang="en-US" altLang="en-US" sz="6000" b="1" dirty="0"/>
              <a:t>Representation</a:t>
            </a:r>
          </a:p>
          <a:p>
            <a:pPr lvl="1">
              <a:lnSpc>
                <a:spcPct val="90000"/>
              </a:lnSpc>
            </a:pPr>
            <a:r>
              <a:rPr lang="en-US" altLang="en-US" sz="5400" b="1" dirty="0"/>
              <a:t>Mixed (Hybrid) fragmentation</a:t>
            </a:r>
          </a:p>
          <a:p>
            <a:pPr lvl="2">
              <a:lnSpc>
                <a:spcPct val="90000"/>
              </a:lnSpc>
            </a:pPr>
            <a:r>
              <a:rPr lang="en-US" altLang="en-US" sz="4400" dirty="0"/>
              <a:t>A combination of Vertical fragmentation and Horizontal fragmentation.</a:t>
            </a:r>
          </a:p>
          <a:p>
            <a:pPr lvl="2">
              <a:lnSpc>
                <a:spcPct val="90000"/>
              </a:lnSpc>
            </a:pPr>
            <a:r>
              <a:rPr lang="en-US" altLang="en-US" sz="4400" dirty="0"/>
              <a:t>This is achieved by SELECT-PROJECT operations which is represented by </a:t>
            </a:r>
            <a:r>
              <a:rPr lang="en-US" altLang="en-US" sz="4400" dirty="0">
                <a:sym typeface="Symbol" panose="05050102010706020507" pitchFamily="18" charset="2"/>
              </a:rPr>
              <a:t></a:t>
            </a:r>
            <a:r>
              <a:rPr lang="en-US" altLang="en-US" sz="4400" baseline="-25000" dirty="0">
                <a:sym typeface="Symbol" panose="05050102010706020507" pitchFamily="18" charset="2"/>
              </a:rPr>
              <a:t>Li</a:t>
            </a:r>
            <a:r>
              <a:rPr lang="en-US" altLang="en-US" sz="4400" dirty="0"/>
              <a:t>(</a:t>
            </a:r>
            <a:r>
              <a:rPr lang="en-US" altLang="en-US" sz="4400" b="1" dirty="0" err="1">
                <a:latin typeface="Symbol" panose="05050102010706020507" pitchFamily="18" charset="2"/>
              </a:rPr>
              <a:t>s</a:t>
            </a:r>
            <a:r>
              <a:rPr lang="en-US" altLang="en-US" sz="4400" baseline="-25000" dirty="0" err="1"/>
              <a:t>Ci</a:t>
            </a:r>
            <a:r>
              <a:rPr lang="en-US" altLang="en-US" sz="4400" dirty="0"/>
              <a:t> (R)).</a:t>
            </a:r>
          </a:p>
          <a:p>
            <a:pPr lvl="2">
              <a:lnSpc>
                <a:spcPct val="90000"/>
              </a:lnSpc>
            </a:pPr>
            <a:r>
              <a:rPr lang="en-US" altLang="en-US" sz="4400" dirty="0"/>
              <a:t>If C = True (Select all tuples) and L ≠ ATTRS(R), we get a vertical fragment, and if C ≠ True and L ≠ ATTRS(R), we get a mixed fragment.</a:t>
            </a:r>
          </a:p>
          <a:p>
            <a:pPr lvl="2">
              <a:lnSpc>
                <a:spcPct val="90000"/>
              </a:lnSpc>
            </a:pPr>
            <a:r>
              <a:rPr lang="en-US" altLang="en-US" sz="4400" dirty="0"/>
              <a:t>If C = True and L = ATTRS(R), then R can be considered a fragment.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89CF549C-95D9-27C2-6DC1-5E6EAB561CBF}"/>
              </a:ext>
            </a:extLst>
          </p:cNvPr>
          <p:cNvSpPr>
            <a:spLocks noGrp="1"/>
          </p:cNvSpPr>
          <p:nvPr>
            <p:ph type="sldNum" sz="quarter" idx="10"/>
          </p:nvPr>
        </p:nvSpPr>
        <p:spPr/>
        <p:txBody>
          <a:bodyPr/>
          <a:lstStyle/>
          <a:p>
            <a:r>
              <a:rPr lang="en-US" altLang="en-US"/>
              <a:t>Slide 25- </a:t>
            </a:r>
            <a:fld id="{DC49619D-511C-4D31-A862-6BB9700E7AAD}" type="slidenum">
              <a:rPr lang="en-US" altLang="en-US"/>
              <a:pPr/>
              <a:t>22</a:t>
            </a:fld>
            <a:endParaRPr lang="en-CA" altLang="en-US"/>
          </a:p>
        </p:txBody>
      </p:sp>
      <p:sp>
        <p:nvSpPr>
          <p:cNvPr id="692230" name="Rectangle 6">
            <a:extLst>
              <a:ext uri="{FF2B5EF4-FFF2-40B4-BE49-F238E27FC236}">
                <a16:creationId xmlns:a16="http://schemas.microsoft.com/office/drawing/2014/main" id="{936F0B98-72CA-AD15-818D-5E2F1D0376C9}"/>
              </a:ext>
            </a:extLst>
          </p:cNvPr>
          <p:cNvSpPr>
            <a:spLocks noGrp="1" noChangeArrowheads="1"/>
          </p:cNvSpPr>
          <p:nvPr>
            <p:ph type="title"/>
          </p:nvPr>
        </p:nvSpPr>
        <p:spPr>
          <a:xfrm>
            <a:off x="1004888" y="0"/>
            <a:ext cx="18097500" cy="1885950"/>
          </a:xfrm>
        </p:spPr>
        <p:txBody>
          <a:bodyPr/>
          <a:lstStyle/>
          <a:p>
            <a:r>
              <a:rPr lang="en-US" altLang="en-US" sz="5278" dirty="0"/>
              <a:t>Data Fragmentation, Replication and Allocation</a:t>
            </a:r>
          </a:p>
        </p:txBody>
      </p:sp>
      <p:sp>
        <p:nvSpPr>
          <p:cNvPr id="692231" name="Rectangle 7">
            <a:extLst>
              <a:ext uri="{FF2B5EF4-FFF2-40B4-BE49-F238E27FC236}">
                <a16:creationId xmlns:a16="http://schemas.microsoft.com/office/drawing/2014/main" id="{840A6E15-EF10-0CFA-A725-4496EFAEBD08}"/>
              </a:ext>
            </a:extLst>
          </p:cNvPr>
          <p:cNvSpPr>
            <a:spLocks noGrp="1" noChangeArrowheads="1"/>
          </p:cNvSpPr>
          <p:nvPr>
            <p:ph type="body" idx="1"/>
          </p:nvPr>
        </p:nvSpPr>
        <p:spPr/>
        <p:txBody>
          <a:bodyPr/>
          <a:lstStyle/>
          <a:p>
            <a:r>
              <a:rPr lang="en-US" altLang="en-US" sz="3958" b="1" dirty="0"/>
              <a:t>Fragmentation schema</a:t>
            </a:r>
          </a:p>
          <a:p>
            <a:pPr lvl="1"/>
            <a:r>
              <a:rPr lang="en-US" altLang="en-US" sz="3628" dirty="0"/>
              <a:t>A definition of a set of fragments (horizontal or vertical or horizontal and vertical) that </a:t>
            </a:r>
            <a:r>
              <a:rPr lang="en-US" altLang="en-US" sz="3628" dirty="0">
                <a:solidFill>
                  <a:srgbClr val="FF0000"/>
                </a:solidFill>
              </a:rPr>
              <a:t>includes all attributes and tuples in the database that satisfies the condition that the whole database can be reconstructed from the fragments by applying some sequence of UNION (or OUTER JOIN) and UNION  operations.</a:t>
            </a:r>
          </a:p>
          <a:p>
            <a:r>
              <a:rPr lang="en-US" altLang="en-US" sz="3958" b="1" dirty="0"/>
              <a:t>Allocation schema</a:t>
            </a:r>
          </a:p>
          <a:p>
            <a:pPr lvl="1"/>
            <a:r>
              <a:rPr lang="en-US" altLang="en-US" sz="3628" dirty="0"/>
              <a:t>It describes the distribution of fragments to sites of distributed databases.  It can be fully or partially replicated or can be partitioned.</a:t>
            </a:r>
          </a:p>
          <a:p>
            <a:pPr lvl="1"/>
            <a:endParaRPr lang="en-US" altLang="en-US" sz="3628"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EBFC2B22-7C35-4676-2961-4E584655FA1E}"/>
              </a:ext>
            </a:extLst>
          </p:cNvPr>
          <p:cNvSpPr>
            <a:spLocks noGrp="1"/>
          </p:cNvSpPr>
          <p:nvPr>
            <p:ph type="sldNum" sz="quarter" idx="10"/>
          </p:nvPr>
        </p:nvSpPr>
        <p:spPr/>
        <p:txBody>
          <a:bodyPr/>
          <a:lstStyle/>
          <a:p>
            <a:r>
              <a:rPr lang="en-US" altLang="en-US"/>
              <a:t>Slide 25- </a:t>
            </a:r>
            <a:fld id="{4E93B10B-D048-411C-B01D-F43595EA887E}" type="slidenum">
              <a:rPr lang="en-US" altLang="en-US"/>
              <a:pPr/>
              <a:t>23</a:t>
            </a:fld>
            <a:endParaRPr lang="en-CA" altLang="en-US"/>
          </a:p>
        </p:txBody>
      </p:sp>
      <p:sp>
        <p:nvSpPr>
          <p:cNvPr id="694278" name="Rectangle 6">
            <a:extLst>
              <a:ext uri="{FF2B5EF4-FFF2-40B4-BE49-F238E27FC236}">
                <a16:creationId xmlns:a16="http://schemas.microsoft.com/office/drawing/2014/main" id="{CB417114-DFEB-DD26-D213-AC79774E6C1D}"/>
              </a:ext>
            </a:extLst>
          </p:cNvPr>
          <p:cNvSpPr>
            <a:spLocks noGrp="1" noChangeArrowheads="1"/>
          </p:cNvSpPr>
          <p:nvPr>
            <p:ph type="title"/>
          </p:nvPr>
        </p:nvSpPr>
        <p:spPr/>
        <p:txBody>
          <a:bodyPr/>
          <a:lstStyle/>
          <a:p>
            <a:r>
              <a:rPr lang="en-US" altLang="en-US" sz="5278"/>
              <a:t>Data Fragmentation, Replication and Allocation</a:t>
            </a:r>
          </a:p>
        </p:txBody>
      </p:sp>
      <p:sp>
        <p:nvSpPr>
          <p:cNvPr id="694279" name="Rectangle 7">
            <a:extLst>
              <a:ext uri="{FF2B5EF4-FFF2-40B4-BE49-F238E27FC236}">
                <a16:creationId xmlns:a16="http://schemas.microsoft.com/office/drawing/2014/main" id="{9300F4A2-980C-CFE3-8D21-17327DF232B6}"/>
              </a:ext>
            </a:extLst>
          </p:cNvPr>
          <p:cNvSpPr>
            <a:spLocks noGrp="1" noChangeArrowheads="1"/>
          </p:cNvSpPr>
          <p:nvPr>
            <p:ph type="body" idx="1"/>
          </p:nvPr>
        </p:nvSpPr>
        <p:spPr/>
        <p:txBody>
          <a:bodyPr/>
          <a:lstStyle/>
          <a:p>
            <a:r>
              <a:rPr lang="en-US" altLang="en-US" sz="3958" b="1"/>
              <a:t>Data Replication</a:t>
            </a:r>
          </a:p>
          <a:p>
            <a:pPr lvl="1"/>
            <a:r>
              <a:rPr lang="en-US" altLang="en-US" sz="3628"/>
              <a:t>Database is replicated to all sites.</a:t>
            </a:r>
          </a:p>
          <a:p>
            <a:pPr lvl="1"/>
            <a:r>
              <a:rPr lang="en-US" altLang="en-US" sz="3628"/>
              <a:t>In full replication the entire database is replicated and in partial replication some selected part is replicated to some of the sites. </a:t>
            </a:r>
          </a:p>
          <a:p>
            <a:pPr lvl="1"/>
            <a:r>
              <a:rPr lang="en-US" altLang="en-US" sz="3628"/>
              <a:t>Data replication is achieved through a replication schema.</a:t>
            </a:r>
          </a:p>
          <a:p>
            <a:r>
              <a:rPr lang="en-US" altLang="en-US" sz="3958" b="1"/>
              <a:t>Data Distribution (Data Allocation)</a:t>
            </a:r>
          </a:p>
          <a:p>
            <a:pPr lvl="1"/>
            <a:r>
              <a:rPr lang="en-US" altLang="en-US" sz="3628"/>
              <a:t>This is relevant only in the case of partial replication or partition.</a:t>
            </a:r>
          </a:p>
          <a:p>
            <a:pPr lvl="1"/>
            <a:r>
              <a:rPr lang="en-US" altLang="en-US" sz="3628"/>
              <a:t>The selected portion of the database is distributed to the database sites.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4F6A31D-6062-B7E4-1180-424D3A8B0B34}"/>
              </a:ext>
            </a:extLst>
          </p:cNvPr>
          <p:cNvSpPr>
            <a:spLocks noGrp="1"/>
          </p:cNvSpPr>
          <p:nvPr>
            <p:ph type="sldNum" sz="quarter" idx="10"/>
          </p:nvPr>
        </p:nvSpPr>
        <p:spPr/>
        <p:txBody>
          <a:bodyPr/>
          <a:lstStyle/>
          <a:p>
            <a:r>
              <a:rPr lang="en-US" altLang="en-US"/>
              <a:t>Slide 25- </a:t>
            </a:r>
            <a:fld id="{41BD194A-EDD7-4513-B49F-B93442A77F7F}" type="slidenum">
              <a:rPr lang="en-US" altLang="en-US"/>
              <a:pPr/>
              <a:t>24</a:t>
            </a:fld>
            <a:endParaRPr lang="en-CA" altLang="en-US"/>
          </a:p>
        </p:txBody>
      </p:sp>
      <p:sp>
        <p:nvSpPr>
          <p:cNvPr id="696327" name="Rectangle 7">
            <a:extLst>
              <a:ext uri="{FF2B5EF4-FFF2-40B4-BE49-F238E27FC236}">
                <a16:creationId xmlns:a16="http://schemas.microsoft.com/office/drawing/2014/main" id="{481E5FE1-A078-DDB3-968D-DE973B18B2E6}"/>
              </a:ext>
            </a:extLst>
          </p:cNvPr>
          <p:cNvSpPr>
            <a:spLocks noGrp="1" noChangeArrowheads="1"/>
          </p:cNvSpPr>
          <p:nvPr>
            <p:ph type="title"/>
          </p:nvPr>
        </p:nvSpPr>
        <p:spPr>
          <a:xfrm>
            <a:off x="604837" y="0"/>
            <a:ext cx="18097500" cy="1885950"/>
          </a:xfrm>
        </p:spPr>
        <p:txBody>
          <a:bodyPr/>
          <a:lstStyle/>
          <a:p>
            <a:r>
              <a:rPr lang="en-US" altLang="en-US" sz="5278" dirty="0"/>
              <a:t>Types of Distributed Database Systems</a:t>
            </a:r>
          </a:p>
        </p:txBody>
      </p:sp>
      <p:sp>
        <p:nvSpPr>
          <p:cNvPr id="696328" name="Rectangle 8">
            <a:extLst>
              <a:ext uri="{FF2B5EF4-FFF2-40B4-BE49-F238E27FC236}">
                <a16:creationId xmlns:a16="http://schemas.microsoft.com/office/drawing/2014/main" id="{38D7EC99-532D-F79D-BDBD-C9DC8724334F}"/>
              </a:ext>
            </a:extLst>
          </p:cNvPr>
          <p:cNvSpPr>
            <a:spLocks noGrp="1" noChangeArrowheads="1"/>
          </p:cNvSpPr>
          <p:nvPr>
            <p:ph type="body" idx="1"/>
          </p:nvPr>
        </p:nvSpPr>
        <p:spPr>
          <a:xfrm>
            <a:off x="1290637" y="2639219"/>
            <a:ext cx="8503793" cy="7540625"/>
          </a:xfrm>
        </p:spPr>
        <p:txBody>
          <a:bodyPr/>
          <a:lstStyle/>
          <a:p>
            <a:pPr>
              <a:lnSpc>
                <a:spcPct val="80000"/>
              </a:lnSpc>
            </a:pPr>
            <a:r>
              <a:rPr lang="en-US" altLang="en-US" sz="4000" dirty="0"/>
              <a:t>Homogeneous</a:t>
            </a:r>
          </a:p>
          <a:p>
            <a:pPr lvl="1">
              <a:lnSpc>
                <a:spcPct val="80000"/>
              </a:lnSpc>
            </a:pPr>
            <a:r>
              <a:rPr lang="en-US" altLang="en-US" sz="4000" dirty="0"/>
              <a:t>All sites of the database system have identical setup, i.e., same database system software.</a:t>
            </a:r>
          </a:p>
          <a:p>
            <a:pPr lvl="1">
              <a:lnSpc>
                <a:spcPct val="80000"/>
              </a:lnSpc>
            </a:pPr>
            <a:r>
              <a:rPr lang="en-US" altLang="en-US" sz="4000" dirty="0"/>
              <a:t>The underlying operating system may be different.</a:t>
            </a:r>
          </a:p>
          <a:p>
            <a:pPr lvl="2">
              <a:lnSpc>
                <a:spcPct val="80000"/>
              </a:lnSpc>
            </a:pPr>
            <a:r>
              <a:rPr lang="en-US" altLang="en-US" sz="3600" dirty="0"/>
              <a:t>For example, all sites run Oracle or DB2, or Sybase or some other database system.</a:t>
            </a:r>
          </a:p>
          <a:p>
            <a:pPr lvl="1">
              <a:lnSpc>
                <a:spcPct val="80000"/>
              </a:lnSpc>
            </a:pPr>
            <a:r>
              <a:rPr lang="en-US" altLang="en-US" sz="4000" dirty="0"/>
              <a:t>The underlying operating systems can be a mixture of Linux, Window, Unix, etc.</a:t>
            </a:r>
          </a:p>
        </p:txBody>
      </p:sp>
      <p:graphicFrame>
        <p:nvGraphicFramePr>
          <p:cNvPr id="696324" name="Object 4">
            <a:extLst>
              <a:ext uri="{FF2B5EF4-FFF2-40B4-BE49-F238E27FC236}">
                <a16:creationId xmlns:a16="http://schemas.microsoft.com/office/drawing/2014/main" id="{AA729169-C7F6-2228-BE27-6C463BAAEF8D}"/>
              </a:ext>
            </a:extLst>
          </p:cNvPr>
          <p:cNvGraphicFramePr>
            <a:graphicFrameLocks noGrp="1" noChangeAspect="1"/>
          </p:cNvGraphicFramePr>
          <p:nvPr>
            <p:ph sz="half" idx="4294967295"/>
            <p:extLst>
              <p:ext uri="{D42A27DB-BD31-4B8C-83A1-F6EECF244321}">
                <p14:modId xmlns:p14="http://schemas.microsoft.com/office/powerpoint/2010/main" val="242918155"/>
              </p:ext>
            </p:extLst>
          </p:nvPr>
        </p:nvGraphicFramePr>
        <p:xfrm>
          <a:off x="10815637" y="3064669"/>
          <a:ext cx="7696200" cy="6172200"/>
        </p:xfrm>
        <a:graphic>
          <a:graphicData uri="http://schemas.openxmlformats.org/presentationml/2006/ole">
            <mc:AlternateContent xmlns:mc="http://schemas.openxmlformats.org/markup-compatibility/2006">
              <mc:Choice xmlns:v="urn:schemas-microsoft-com:vml" Requires="v">
                <p:oleObj name="Visio" r:id="rId3" imgW="4779264" imgH="3095447" progId="Visio.Drawing.11">
                  <p:embed/>
                </p:oleObj>
              </mc:Choice>
              <mc:Fallback>
                <p:oleObj name="Visio" r:id="rId3" imgW="4779264" imgH="3095447" progId="Visio.Drawing.11">
                  <p:embed/>
                  <p:pic>
                    <p:nvPicPr>
                      <p:cNvPr id="696324" name="Object 4">
                        <a:extLst>
                          <a:ext uri="{FF2B5EF4-FFF2-40B4-BE49-F238E27FC236}">
                            <a16:creationId xmlns:a16="http://schemas.microsoft.com/office/drawing/2014/main" id="{AA729169-C7F6-2228-BE27-6C463BAAEF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5637" y="3064669"/>
                        <a:ext cx="7696200" cy="6172200"/>
                      </a:xfrm>
                      <a:prstGeom prst="rect">
                        <a:avLst/>
                      </a:prstGeom>
                      <a:noFill/>
                      <a:ln>
                        <a:noFill/>
                      </a:ln>
                      <a:effec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21AEBC5-919D-C398-65FE-AC31707FF12B}"/>
              </a:ext>
            </a:extLst>
          </p:cNvPr>
          <p:cNvSpPr>
            <a:spLocks noGrp="1"/>
          </p:cNvSpPr>
          <p:nvPr>
            <p:ph type="sldNum" sz="quarter" idx="10"/>
          </p:nvPr>
        </p:nvSpPr>
        <p:spPr/>
        <p:txBody>
          <a:bodyPr/>
          <a:lstStyle/>
          <a:p>
            <a:r>
              <a:rPr lang="en-US" altLang="en-US"/>
              <a:t>Slide 25- </a:t>
            </a:r>
            <a:fld id="{31D7DC70-B1B0-4330-9E15-65C69C19E824}" type="slidenum">
              <a:rPr lang="en-US" altLang="en-US"/>
              <a:pPr/>
              <a:t>25</a:t>
            </a:fld>
            <a:endParaRPr lang="en-CA" altLang="en-US"/>
          </a:p>
        </p:txBody>
      </p:sp>
      <p:sp>
        <p:nvSpPr>
          <p:cNvPr id="698375" name="Rectangle 7">
            <a:extLst>
              <a:ext uri="{FF2B5EF4-FFF2-40B4-BE49-F238E27FC236}">
                <a16:creationId xmlns:a16="http://schemas.microsoft.com/office/drawing/2014/main" id="{5164C8F4-1156-CD75-C3AA-D6950E3E4B42}"/>
              </a:ext>
            </a:extLst>
          </p:cNvPr>
          <p:cNvSpPr>
            <a:spLocks noGrp="1" noChangeArrowheads="1"/>
          </p:cNvSpPr>
          <p:nvPr>
            <p:ph type="title"/>
          </p:nvPr>
        </p:nvSpPr>
        <p:spPr>
          <a:xfrm>
            <a:off x="1004888" y="-440530"/>
            <a:ext cx="18097500" cy="2057399"/>
          </a:xfrm>
        </p:spPr>
        <p:txBody>
          <a:bodyPr/>
          <a:lstStyle/>
          <a:p>
            <a:r>
              <a:rPr lang="en-US" altLang="en-US" sz="5278" dirty="0"/>
              <a:t>Types of Distributed Database Systems</a:t>
            </a:r>
          </a:p>
        </p:txBody>
      </p:sp>
      <p:sp>
        <p:nvSpPr>
          <p:cNvPr id="698376" name="Rectangle 8">
            <a:extLst>
              <a:ext uri="{FF2B5EF4-FFF2-40B4-BE49-F238E27FC236}">
                <a16:creationId xmlns:a16="http://schemas.microsoft.com/office/drawing/2014/main" id="{3C0B3AE9-18E8-4B63-F305-05D339CE812C}"/>
              </a:ext>
            </a:extLst>
          </p:cNvPr>
          <p:cNvSpPr>
            <a:spLocks noGrp="1" noChangeArrowheads="1"/>
          </p:cNvSpPr>
          <p:nvPr>
            <p:ph type="body" idx="1"/>
          </p:nvPr>
        </p:nvSpPr>
        <p:spPr>
          <a:xfrm>
            <a:off x="1824037" y="1525984"/>
            <a:ext cx="13680473" cy="4524375"/>
          </a:xfrm>
        </p:spPr>
        <p:txBody>
          <a:bodyPr/>
          <a:lstStyle/>
          <a:p>
            <a:pPr>
              <a:lnSpc>
                <a:spcPct val="90000"/>
              </a:lnSpc>
            </a:pPr>
            <a:r>
              <a:rPr lang="en-US" altLang="en-US" sz="3299" dirty="0"/>
              <a:t>Heterogeneous</a:t>
            </a:r>
          </a:p>
          <a:p>
            <a:pPr lvl="1">
              <a:lnSpc>
                <a:spcPct val="90000"/>
              </a:lnSpc>
            </a:pPr>
            <a:r>
              <a:rPr lang="en-US" altLang="en-US" sz="3299" dirty="0"/>
              <a:t>Federated: Each site may run different database system but the data access is managed through a single conceptual schema.  </a:t>
            </a:r>
          </a:p>
          <a:p>
            <a:pPr lvl="2">
              <a:lnSpc>
                <a:spcPct val="90000"/>
              </a:lnSpc>
            </a:pPr>
            <a:r>
              <a:rPr lang="en-US" altLang="en-US" sz="2969" dirty="0"/>
              <a:t>This implies that the degree of local autonomy is minimum. Each site must adhere to a centralized access policy. There may be a global schema.</a:t>
            </a:r>
          </a:p>
          <a:p>
            <a:pPr lvl="1">
              <a:lnSpc>
                <a:spcPct val="90000"/>
              </a:lnSpc>
            </a:pPr>
            <a:r>
              <a:rPr lang="en-US" altLang="en-US" sz="3299" dirty="0" err="1"/>
              <a:t>Multidatabase</a:t>
            </a:r>
            <a:r>
              <a:rPr lang="en-US" altLang="en-US" sz="3299" dirty="0"/>
              <a:t>:  There is no one conceptual global schema. For data access a schema is constructed dynamically as needed by the application software.</a:t>
            </a:r>
          </a:p>
        </p:txBody>
      </p:sp>
      <p:graphicFrame>
        <p:nvGraphicFramePr>
          <p:cNvPr id="698372" name="Object 4">
            <a:extLst>
              <a:ext uri="{FF2B5EF4-FFF2-40B4-BE49-F238E27FC236}">
                <a16:creationId xmlns:a16="http://schemas.microsoft.com/office/drawing/2014/main" id="{8F31D746-0AF5-4F24-9B5B-45C9C5E5F14D}"/>
              </a:ext>
            </a:extLst>
          </p:cNvPr>
          <p:cNvGraphicFramePr>
            <a:graphicFrameLocks noGrp="1" noChangeAspect="1"/>
          </p:cNvGraphicFramePr>
          <p:nvPr>
            <p:ph sz="half" idx="4294967295"/>
            <p:extLst>
              <p:ext uri="{D42A27DB-BD31-4B8C-83A1-F6EECF244321}">
                <p14:modId xmlns:p14="http://schemas.microsoft.com/office/powerpoint/2010/main" val="219151960"/>
              </p:ext>
            </p:extLst>
          </p:nvPr>
        </p:nvGraphicFramePr>
        <p:xfrm>
          <a:off x="11374204" y="5301851"/>
          <a:ext cx="7763177" cy="5430044"/>
        </p:xfrm>
        <a:graphic>
          <a:graphicData uri="http://schemas.openxmlformats.org/presentationml/2006/ole">
            <mc:AlternateContent xmlns:mc="http://schemas.openxmlformats.org/markup-compatibility/2006">
              <mc:Choice xmlns:v="urn:schemas-microsoft-com:vml" Requires="v">
                <p:oleObj name="Visio" r:id="rId3" imgW="5484052" imgH="3124275" progId="Visio.Drawing.11">
                  <p:embed/>
                </p:oleObj>
              </mc:Choice>
              <mc:Fallback>
                <p:oleObj name="Visio" r:id="rId3" imgW="5484052" imgH="3124275" progId="Visio.Drawing.11">
                  <p:embed/>
                  <p:pic>
                    <p:nvPicPr>
                      <p:cNvPr id="698372" name="Object 4">
                        <a:extLst>
                          <a:ext uri="{FF2B5EF4-FFF2-40B4-BE49-F238E27FC236}">
                            <a16:creationId xmlns:a16="http://schemas.microsoft.com/office/drawing/2014/main" id="{8F31D746-0AF5-4F24-9B5B-45C9C5E5F1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74204" y="5301851"/>
                        <a:ext cx="7763177" cy="5430044"/>
                      </a:xfrm>
                      <a:prstGeom prst="rect">
                        <a:avLst/>
                      </a:prstGeom>
                      <a:noFill/>
                      <a:ln>
                        <a:noFill/>
                      </a:ln>
                      <a:effec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1B090481-9CCF-4A79-40F5-B7CFAF6D7AE7}"/>
              </a:ext>
            </a:extLst>
          </p:cNvPr>
          <p:cNvSpPr>
            <a:spLocks noGrp="1"/>
          </p:cNvSpPr>
          <p:nvPr>
            <p:ph type="sldNum" sz="quarter" idx="10"/>
          </p:nvPr>
        </p:nvSpPr>
        <p:spPr/>
        <p:txBody>
          <a:bodyPr/>
          <a:lstStyle/>
          <a:p>
            <a:r>
              <a:rPr lang="en-US" altLang="en-US"/>
              <a:t>Slide 25- </a:t>
            </a:r>
            <a:fld id="{382816C4-7358-431B-B543-8533D5CDB9D5}" type="slidenum">
              <a:rPr lang="en-US" altLang="en-US"/>
              <a:pPr/>
              <a:t>26</a:t>
            </a:fld>
            <a:endParaRPr lang="en-CA" altLang="en-US"/>
          </a:p>
        </p:txBody>
      </p:sp>
      <p:sp>
        <p:nvSpPr>
          <p:cNvPr id="700423" name="Rectangle 7">
            <a:extLst>
              <a:ext uri="{FF2B5EF4-FFF2-40B4-BE49-F238E27FC236}">
                <a16:creationId xmlns:a16="http://schemas.microsoft.com/office/drawing/2014/main" id="{9DBD46C6-04DE-AE49-92B4-9DA212F811C2}"/>
              </a:ext>
            </a:extLst>
          </p:cNvPr>
          <p:cNvSpPr>
            <a:spLocks noGrp="1" noChangeArrowheads="1"/>
          </p:cNvSpPr>
          <p:nvPr>
            <p:ph type="title"/>
          </p:nvPr>
        </p:nvSpPr>
        <p:spPr/>
        <p:txBody>
          <a:bodyPr/>
          <a:lstStyle/>
          <a:p>
            <a:r>
              <a:rPr lang="en-US" altLang="en-US" sz="5278"/>
              <a:t>Types of Distributed Database Systems</a:t>
            </a:r>
          </a:p>
        </p:txBody>
      </p:sp>
      <p:sp>
        <p:nvSpPr>
          <p:cNvPr id="700424" name="Rectangle 8">
            <a:extLst>
              <a:ext uri="{FF2B5EF4-FFF2-40B4-BE49-F238E27FC236}">
                <a16:creationId xmlns:a16="http://schemas.microsoft.com/office/drawing/2014/main" id="{0D566693-AF3C-DDAB-E06F-B7AA032BCA6A}"/>
              </a:ext>
            </a:extLst>
          </p:cNvPr>
          <p:cNvSpPr>
            <a:spLocks noGrp="1" noChangeArrowheads="1"/>
          </p:cNvSpPr>
          <p:nvPr>
            <p:ph type="body" idx="1"/>
          </p:nvPr>
        </p:nvSpPr>
        <p:spPr/>
        <p:txBody>
          <a:bodyPr/>
          <a:lstStyle/>
          <a:p>
            <a:pPr>
              <a:lnSpc>
                <a:spcPct val="90000"/>
              </a:lnSpc>
            </a:pPr>
            <a:r>
              <a:rPr lang="en-US" altLang="en-US"/>
              <a:t>Federated Database Management Systems Issues</a:t>
            </a:r>
          </a:p>
          <a:p>
            <a:pPr lvl="1">
              <a:lnSpc>
                <a:spcPct val="90000"/>
              </a:lnSpc>
            </a:pPr>
            <a:r>
              <a:rPr lang="en-US" altLang="en-US"/>
              <a:t>Differences in data models:</a:t>
            </a:r>
          </a:p>
          <a:p>
            <a:pPr lvl="2">
              <a:lnSpc>
                <a:spcPct val="90000"/>
              </a:lnSpc>
            </a:pPr>
            <a:r>
              <a:rPr lang="en-US" altLang="en-US"/>
              <a:t>Relational, Objected oriented, hierarchical, network, etc.</a:t>
            </a:r>
          </a:p>
          <a:p>
            <a:pPr lvl="1">
              <a:lnSpc>
                <a:spcPct val="90000"/>
              </a:lnSpc>
            </a:pPr>
            <a:r>
              <a:rPr lang="en-US" altLang="en-US"/>
              <a:t>Differences in constraints:</a:t>
            </a:r>
          </a:p>
          <a:p>
            <a:pPr lvl="2">
              <a:lnSpc>
                <a:spcPct val="90000"/>
              </a:lnSpc>
            </a:pPr>
            <a:r>
              <a:rPr lang="en-US" altLang="en-US"/>
              <a:t>Each site may have their own data accessing and processing constraints.</a:t>
            </a:r>
          </a:p>
          <a:p>
            <a:pPr lvl="1">
              <a:lnSpc>
                <a:spcPct val="90000"/>
              </a:lnSpc>
            </a:pPr>
            <a:r>
              <a:rPr lang="en-US" altLang="en-US"/>
              <a:t>Differences in query language:</a:t>
            </a:r>
          </a:p>
          <a:p>
            <a:pPr lvl="2">
              <a:lnSpc>
                <a:spcPct val="90000"/>
              </a:lnSpc>
            </a:pPr>
            <a:r>
              <a:rPr lang="en-US" altLang="en-US"/>
              <a:t>Some site may use SQL, some may use SQL-89, some may use SQL-92, and so 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BE8CEAAE-15D2-B82D-D127-2989F95F70E8}"/>
              </a:ext>
            </a:extLst>
          </p:cNvPr>
          <p:cNvSpPr>
            <a:spLocks noGrp="1"/>
          </p:cNvSpPr>
          <p:nvPr>
            <p:ph type="sldNum" sz="quarter" idx="10"/>
          </p:nvPr>
        </p:nvSpPr>
        <p:spPr/>
        <p:txBody>
          <a:bodyPr/>
          <a:lstStyle/>
          <a:p>
            <a:r>
              <a:rPr lang="en-US" altLang="en-US"/>
              <a:t>Slide 25- </a:t>
            </a:r>
            <a:fld id="{46C39D5B-D5B4-48E9-AEA1-59CAABE8B107}" type="slidenum">
              <a:rPr lang="en-US" altLang="en-US"/>
              <a:pPr/>
              <a:t>27</a:t>
            </a:fld>
            <a:endParaRPr lang="en-CA" altLang="en-US"/>
          </a:p>
        </p:txBody>
      </p:sp>
      <p:sp>
        <p:nvSpPr>
          <p:cNvPr id="702512" name="Rectangle 48">
            <a:extLst>
              <a:ext uri="{FF2B5EF4-FFF2-40B4-BE49-F238E27FC236}">
                <a16:creationId xmlns:a16="http://schemas.microsoft.com/office/drawing/2014/main" id="{87B59AD9-9928-E181-E931-90564A42726B}"/>
              </a:ext>
            </a:extLst>
          </p:cNvPr>
          <p:cNvSpPr>
            <a:spLocks noGrp="1" noChangeArrowheads="1"/>
          </p:cNvSpPr>
          <p:nvPr>
            <p:ph type="title"/>
          </p:nvPr>
        </p:nvSpPr>
        <p:spPr>
          <a:xfrm>
            <a:off x="1026629" y="99463"/>
            <a:ext cx="18097500" cy="1885950"/>
          </a:xfrm>
        </p:spPr>
        <p:txBody>
          <a:bodyPr/>
          <a:lstStyle/>
          <a:p>
            <a:r>
              <a:rPr lang="en-US" altLang="en-US" sz="5278" dirty="0"/>
              <a:t>Query Processing in Distributed Databases</a:t>
            </a:r>
          </a:p>
        </p:txBody>
      </p:sp>
      <p:sp>
        <p:nvSpPr>
          <p:cNvPr id="702513" name="Rectangle 49">
            <a:extLst>
              <a:ext uri="{FF2B5EF4-FFF2-40B4-BE49-F238E27FC236}">
                <a16:creationId xmlns:a16="http://schemas.microsoft.com/office/drawing/2014/main" id="{B9B3819F-741B-58CA-11A8-0595E8A9C8C1}"/>
              </a:ext>
            </a:extLst>
          </p:cNvPr>
          <p:cNvSpPr>
            <a:spLocks noGrp="1" noChangeArrowheads="1"/>
          </p:cNvSpPr>
          <p:nvPr>
            <p:ph type="body" idx="1"/>
          </p:nvPr>
        </p:nvSpPr>
        <p:spPr>
          <a:xfrm>
            <a:off x="1366837" y="1319974"/>
            <a:ext cx="16573500" cy="6088095"/>
          </a:xfrm>
        </p:spPr>
        <p:txBody>
          <a:bodyPr/>
          <a:lstStyle/>
          <a:p>
            <a:r>
              <a:rPr lang="en-US" altLang="en-US" sz="3958" dirty="0"/>
              <a:t>Issues</a:t>
            </a:r>
          </a:p>
          <a:p>
            <a:pPr lvl="1"/>
            <a:r>
              <a:rPr lang="en-US" altLang="en-US" sz="3628" dirty="0"/>
              <a:t>Cost of transferring data (files and results) over the network.</a:t>
            </a:r>
          </a:p>
          <a:p>
            <a:pPr lvl="2"/>
            <a:r>
              <a:rPr lang="en-US" altLang="en-US" sz="3299" dirty="0"/>
              <a:t>This cost is usually high so some optimization is necessary.</a:t>
            </a:r>
          </a:p>
          <a:p>
            <a:pPr lvl="2"/>
            <a:r>
              <a:rPr lang="en-US" altLang="en-US" sz="3299" dirty="0"/>
              <a:t>Example relations: Employee at site 1 and Department at Site 2</a:t>
            </a:r>
          </a:p>
          <a:p>
            <a:pPr lvl="3"/>
            <a:r>
              <a:rPr lang="en-US" altLang="en-US" sz="2969" dirty="0"/>
              <a:t>Employee at site 1. 10,000 rows. Row size = 100 bytes.  Table size = 10</a:t>
            </a:r>
            <a:r>
              <a:rPr lang="en-US" altLang="en-US" sz="2969" baseline="30000" dirty="0"/>
              <a:t>6</a:t>
            </a:r>
            <a:r>
              <a:rPr lang="en-US" altLang="en-US" sz="2969" dirty="0"/>
              <a:t> bytes.</a:t>
            </a:r>
          </a:p>
          <a:p>
            <a:pPr lvl="3"/>
            <a:endParaRPr lang="en-US" altLang="en-US" sz="2969" dirty="0"/>
          </a:p>
          <a:p>
            <a:pPr lvl="3"/>
            <a:r>
              <a:rPr lang="en-US" altLang="en-US" sz="2969" dirty="0"/>
              <a:t>Department at Site 2. 100 rows.  Row size = 35 bytes.  Table size = 3,500 bytes.</a:t>
            </a:r>
          </a:p>
          <a:p>
            <a:pPr lvl="2"/>
            <a:r>
              <a:rPr lang="en-US" altLang="en-US" sz="3299" dirty="0"/>
              <a:t>Q: For each employee, retrieve employee name and department name Where the employee works.</a:t>
            </a:r>
          </a:p>
          <a:p>
            <a:pPr lvl="2"/>
            <a:r>
              <a:rPr lang="en-US" altLang="en-US" sz="3299" dirty="0"/>
              <a:t>Q: </a:t>
            </a:r>
            <a:r>
              <a:rPr lang="en-US" altLang="en-US" sz="3299" dirty="0">
                <a:latin typeface="Symbol" panose="05050102010706020507" pitchFamily="18" charset="2"/>
              </a:rPr>
              <a:t></a:t>
            </a:r>
            <a:r>
              <a:rPr lang="en-US" altLang="en-US" sz="3299" baseline="-25000" dirty="0" err="1"/>
              <a:t>Fname,Lname,Dname</a:t>
            </a:r>
            <a:r>
              <a:rPr lang="en-US" altLang="en-US" sz="3299" dirty="0"/>
              <a:t> (Employee      </a:t>
            </a:r>
            <a:r>
              <a:rPr lang="en-US" altLang="en-US" sz="3299" baseline="-25000" dirty="0" err="1"/>
              <a:t>Dno</a:t>
            </a:r>
            <a:r>
              <a:rPr lang="en-US" altLang="en-US" sz="3299" baseline="-25000" dirty="0"/>
              <a:t> = </a:t>
            </a:r>
            <a:r>
              <a:rPr lang="en-US" altLang="en-US" sz="3299" baseline="-25000" dirty="0" err="1"/>
              <a:t>Dnumber</a:t>
            </a:r>
            <a:r>
              <a:rPr lang="en-US" altLang="en-US" sz="3299" dirty="0"/>
              <a:t> Department)</a:t>
            </a:r>
          </a:p>
        </p:txBody>
      </p:sp>
      <p:graphicFrame>
        <p:nvGraphicFramePr>
          <p:cNvPr id="702468" name="Group 4">
            <a:extLst>
              <a:ext uri="{FF2B5EF4-FFF2-40B4-BE49-F238E27FC236}">
                <a16:creationId xmlns:a16="http://schemas.microsoft.com/office/drawing/2014/main" id="{F4ED3D98-043F-8D56-19CC-3A961DF16F34}"/>
              </a:ext>
            </a:extLst>
          </p:cNvPr>
          <p:cNvGraphicFramePr>
            <a:graphicFrameLocks noGrp="1"/>
          </p:cNvGraphicFramePr>
          <p:nvPr>
            <p:ph sz="quarter" idx="4294967295"/>
            <p:extLst>
              <p:ext uri="{D42A27DB-BD31-4B8C-83A1-F6EECF244321}">
                <p14:modId xmlns:p14="http://schemas.microsoft.com/office/powerpoint/2010/main" val="389652797"/>
              </p:ext>
            </p:extLst>
          </p:nvPr>
        </p:nvGraphicFramePr>
        <p:xfrm>
          <a:off x="5024437" y="9150635"/>
          <a:ext cx="12332063" cy="581257"/>
        </p:xfrm>
        <a:graphic>
          <a:graphicData uri="http://schemas.openxmlformats.org/drawingml/2006/table">
            <a:tbl>
              <a:tblPr/>
              <a:tblGrid>
                <a:gridCol w="1280334">
                  <a:extLst>
                    <a:ext uri="{9D8B030D-6E8A-4147-A177-3AD203B41FA5}">
                      <a16:colId xmlns:a16="http://schemas.microsoft.com/office/drawing/2014/main" val="2579058317"/>
                    </a:ext>
                  </a:extLst>
                </a:gridCol>
                <a:gridCol w="1094438">
                  <a:extLst>
                    <a:ext uri="{9D8B030D-6E8A-4147-A177-3AD203B41FA5}">
                      <a16:colId xmlns:a16="http://schemas.microsoft.com/office/drawing/2014/main" val="1982329794"/>
                    </a:ext>
                  </a:extLst>
                </a:gridCol>
                <a:gridCol w="1301282">
                  <a:extLst>
                    <a:ext uri="{9D8B030D-6E8A-4147-A177-3AD203B41FA5}">
                      <a16:colId xmlns:a16="http://schemas.microsoft.com/office/drawing/2014/main" val="3649947891"/>
                    </a:ext>
                  </a:extLst>
                </a:gridCol>
                <a:gridCol w="950432">
                  <a:extLst>
                    <a:ext uri="{9D8B030D-6E8A-4147-A177-3AD203B41FA5}">
                      <a16:colId xmlns:a16="http://schemas.microsoft.com/office/drawing/2014/main" val="1056198639"/>
                    </a:ext>
                  </a:extLst>
                </a:gridCol>
                <a:gridCol w="1133713">
                  <a:extLst>
                    <a:ext uri="{9D8B030D-6E8A-4147-A177-3AD203B41FA5}">
                      <a16:colId xmlns:a16="http://schemas.microsoft.com/office/drawing/2014/main" val="2841498908"/>
                    </a:ext>
                  </a:extLst>
                </a:gridCol>
                <a:gridCol w="1492415">
                  <a:extLst>
                    <a:ext uri="{9D8B030D-6E8A-4147-A177-3AD203B41FA5}">
                      <a16:colId xmlns:a16="http://schemas.microsoft.com/office/drawing/2014/main" val="1645089166"/>
                    </a:ext>
                  </a:extLst>
                </a:gridCol>
                <a:gridCol w="942578">
                  <a:extLst>
                    <a:ext uri="{9D8B030D-6E8A-4147-A177-3AD203B41FA5}">
                      <a16:colId xmlns:a16="http://schemas.microsoft.com/office/drawing/2014/main" val="2755993591"/>
                    </a:ext>
                  </a:extLst>
                </a:gridCol>
                <a:gridCol w="1301281">
                  <a:extLst>
                    <a:ext uri="{9D8B030D-6E8A-4147-A177-3AD203B41FA5}">
                      <a16:colId xmlns:a16="http://schemas.microsoft.com/office/drawing/2014/main" val="2208589311"/>
                    </a:ext>
                  </a:extLst>
                </a:gridCol>
                <a:gridCol w="1654748">
                  <a:extLst>
                    <a:ext uri="{9D8B030D-6E8A-4147-A177-3AD203B41FA5}">
                      <a16:colId xmlns:a16="http://schemas.microsoft.com/office/drawing/2014/main" val="3696153120"/>
                    </a:ext>
                  </a:extLst>
                </a:gridCol>
                <a:gridCol w="1180842">
                  <a:extLst>
                    <a:ext uri="{9D8B030D-6E8A-4147-A177-3AD203B41FA5}">
                      <a16:colId xmlns:a16="http://schemas.microsoft.com/office/drawing/2014/main" val="3729260006"/>
                    </a:ext>
                  </a:extLst>
                </a:gridCol>
              </a:tblGrid>
              <a:tr h="581257">
                <a:tc>
                  <a:txBody>
                    <a:bodyPr/>
                    <a:lstStyle>
                      <a:lvl1pPr marL="342900" indent="-342900">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marL="25146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marL="29718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marL="34290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marL="38862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altLang="en-US" sz="2300" b="0" i="0" u="none" strike="noStrike" cap="none" normalizeH="0" baseline="0" dirty="0" err="1">
                          <a:ln>
                            <a:noFill/>
                          </a:ln>
                          <a:solidFill>
                            <a:schemeClr val="tx2"/>
                          </a:solidFill>
                          <a:effectLst/>
                          <a:latin typeface="Arial" panose="020B0604020202020204" pitchFamily="34" charset="0"/>
                          <a:cs typeface="Times New Roman" panose="02020603050405020304" pitchFamily="18" charset="0"/>
                        </a:rPr>
                        <a:t>Fname</a:t>
                      </a:r>
                      <a:endParaRPr kumimoji="0" lang="en-US" altLang="en-US" sz="3300" b="0" i="0" u="none" strike="noStrike" cap="none" normalizeH="0" baseline="0" dirty="0">
                        <a:ln>
                          <a:noFill/>
                        </a:ln>
                        <a:solidFill>
                          <a:schemeClr val="tx2"/>
                        </a:solidFill>
                        <a:effectLst/>
                        <a:latin typeface="Arial" panose="020B0604020202020204" pitchFamily="34" charset="0"/>
                      </a:endParaRPr>
                    </a:p>
                  </a:txBody>
                  <a:tcPr marL="150813" marR="150813" marT="75406" marB="754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marL="25146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marL="29718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marL="34290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marL="38862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altLang="en-US" sz="2300" b="0" i="0" u="none" strike="noStrike" cap="none" normalizeH="0" baseline="0" dirty="0" err="1">
                          <a:ln>
                            <a:noFill/>
                          </a:ln>
                          <a:solidFill>
                            <a:schemeClr val="tx2"/>
                          </a:solidFill>
                          <a:effectLst/>
                          <a:latin typeface="Arial" panose="020B0604020202020204" pitchFamily="34" charset="0"/>
                          <a:cs typeface="Times New Roman" panose="02020603050405020304" pitchFamily="18" charset="0"/>
                        </a:rPr>
                        <a:t>Minit</a:t>
                      </a:r>
                      <a:endParaRPr kumimoji="0" lang="en-US" altLang="en-US" sz="3300" b="0" i="0" u="none" strike="noStrike" cap="none" normalizeH="0" baseline="0" dirty="0">
                        <a:ln>
                          <a:noFill/>
                        </a:ln>
                        <a:solidFill>
                          <a:schemeClr val="tx2"/>
                        </a:solidFill>
                        <a:effectLst/>
                        <a:latin typeface="Arial" panose="020B0604020202020204" pitchFamily="34" charset="0"/>
                      </a:endParaRPr>
                    </a:p>
                  </a:txBody>
                  <a:tcPr marL="150813" marR="150813" marT="75406" marB="754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marL="25146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marL="29718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marL="34290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marL="38862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altLang="en-US" sz="2300" b="0" i="0" u="none" strike="noStrike" cap="none" normalizeH="0" baseline="0" dirty="0" err="1">
                          <a:ln>
                            <a:noFill/>
                          </a:ln>
                          <a:solidFill>
                            <a:schemeClr val="tx2"/>
                          </a:solidFill>
                          <a:effectLst/>
                          <a:latin typeface="Arial" panose="020B0604020202020204" pitchFamily="34" charset="0"/>
                          <a:cs typeface="Times New Roman" panose="02020603050405020304" pitchFamily="18" charset="0"/>
                        </a:rPr>
                        <a:t>Lname</a:t>
                      </a:r>
                      <a:endParaRPr kumimoji="0" lang="en-US" altLang="en-US" sz="3300" b="0" i="0" u="none" strike="noStrike" cap="none" normalizeH="0" baseline="0" dirty="0">
                        <a:ln>
                          <a:noFill/>
                        </a:ln>
                        <a:solidFill>
                          <a:schemeClr val="tx2"/>
                        </a:solidFill>
                        <a:effectLst/>
                        <a:latin typeface="Arial" panose="020B0604020202020204" pitchFamily="34" charset="0"/>
                      </a:endParaRPr>
                    </a:p>
                  </a:txBody>
                  <a:tcPr marL="150813" marR="150813" marT="75406" marB="754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marL="25146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marL="29718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marL="34290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marL="38862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altLang="en-US" sz="2300" b="0" i="0" u="sng" strike="noStrike" cap="none" normalizeH="0" baseline="0" dirty="0">
                          <a:ln>
                            <a:noFill/>
                          </a:ln>
                          <a:solidFill>
                            <a:schemeClr val="tx2"/>
                          </a:solidFill>
                          <a:effectLst/>
                          <a:latin typeface="Arial" panose="020B0604020202020204" pitchFamily="34" charset="0"/>
                          <a:cs typeface="Times New Roman" panose="02020603050405020304" pitchFamily="18" charset="0"/>
                        </a:rPr>
                        <a:t>SSN</a:t>
                      </a:r>
                      <a:endParaRPr kumimoji="0" lang="en-US" altLang="en-US" sz="3300" b="0" i="0" u="sng" strike="noStrike" cap="none" normalizeH="0" baseline="0" dirty="0">
                        <a:ln>
                          <a:noFill/>
                        </a:ln>
                        <a:solidFill>
                          <a:schemeClr val="tx2"/>
                        </a:solidFill>
                        <a:effectLst/>
                        <a:latin typeface="Arial" panose="020B0604020202020204" pitchFamily="34" charset="0"/>
                      </a:endParaRPr>
                    </a:p>
                  </a:txBody>
                  <a:tcPr marL="150813" marR="150813" marT="75406" marB="754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marL="25146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marL="29718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marL="34290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marL="38862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altLang="en-US" sz="23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Bdate</a:t>
                      </a:r>
                      <a:endParaRPr kumimoji="0" lang="en-US" altLang="en-US" sz="3300" b="0" i="0" u="none" strike="noStrike" cap="none" normalizeH="0" baseline="0">
                        <a:ln>
                          <a:noFill/>
                        </a:ln>
                        <a:solidFill>
                          <a:schemeClr val="tx2"/>
                        </a:solidFill>
                        <a:effectLst/>
                        <a:latin typeface="Arial" panose="020B0604020202020204" pitchFamily="34" charset="0"/>
                      </a:endParaRPr>
                    </a:p>
                  </a:txBody>
                  <a:tcPr marL="150813" marR="150813" marT="75406" marB="754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marL="25146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marL="29718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marL="34290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marL="38862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altLang="en-US" sz="23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Address</a:t>
                      </a:r>
                      <a:endParaRPr kumimoji="0" lang="en-US" altLang="en-US" sz="3300" b="0" i="0" u="none" strike="noStrike" cap="none" normalizeH="0" baseline="0">
                        <a:ln>
                          <a:noFill/>
                        </a:ln>
                        <a:solidFill>
                          <a:schemeClr val="tx2"/>
                        </a:solidFill>
                        <a:effectLst/>
                        <a:latin typeface="Arial" panose="020B0604020202020204" pitchFamily="34" charset="0"/>
                      </a:endParaRPr>
                    </a:p>
                  </a:txBody>
                  <a:tcPr marL="150813" marR="150813" marT="75406" marB="754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marL="25146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marL="29718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marL="34290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marL="38862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altLang="en-US" sz="23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Sex</a:t>
                      </a:r>
                      <a:endParaRPr kumimoji="0" lang="en-US" altLang="en-US" sz="3300" b="0" i="0" u="none" strike="noStrike" cap="none" normalizeH="0" baseline="0">
                        <a:ln>
                          <a:noFill/>
                        </a:ln>
                        <a:solidFill>
                          <a:schemeClr val="tx2"/>
                        </a:solidFill>
                        <a:effectLst/>
                        <a:latin typeface="Arial" panose="020B0604020202020204" pitchFamily="34" charset="0"/>
                      </a:endParaRPr>
                    </a:p>
                  </a:txBody>
                  <a:tcPr marL="150813" marR="150813" marT="75406" marB="754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marL="25146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marL="29718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marL="34290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marL="38862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altLang="en-US" sz="23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Salary</a:t>
                      </a:r>
                      <a:endParaRPr kumimoji="0" lang="en-US" altLang="en-US" sz="3300" b="0" i="0" u="none" strike="noStrike" cap="none" normalizeH="0" baseline="0">
                        <a:ln>
                          <a:noFill/>
                        </a:ln>
                        <a:solidFill>
                          <a:schemeClr val="tx2"/>
                        </a:solidFill>
                        <a:effectLst/>
                        <a:latin typeface="Arial" panose="020B0604020202020204" pitchFamily="34" charset="0"/>
                      </a:endParaRPr>
                    </a:p>
                  </a:txBody>
                  <a:tcPr marL="150813" marR="150813" marT="75406" marB="754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marL="25146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marL="29718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marL="34290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marL="38862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altLang="en-US" sz="23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Superssn</a:t>
                      </a:r>
                      <a:endParaRPr kumimoji="0" lang="en-US" altLang="en-US" sz="3300" b="0" i="0" u="none" strike="noStrike" cap="none" normalizeH="0" baseline="0">
                        <a:ln>
                          <a:noFill/>
                        </a:ln>
                        <a:solidFill>
                          <a:schemeClr val="tx2"/>
                        </a:solidFill>
                        <a:effectLst/>
                        <a:latin typeface="Arial" panose="020B0604020202020204" pitchFamily="34" charset="0"/>
                      </a:endParaRPr>
                    </a:p>
                  </a:txBody>
                  <a:tcPr marL="150813" marR="150813" marT="75406" marB="754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marL="25146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marL="29718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marL="34290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marL="38862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altLang="en-US" sz="2300" b="0" i="0" u="none" strike="noStrike" cap="none" normalizeH="0" baseline="0" dirty="0" err="1">
                          <a:ln>
                            <a:noFill/>
                          </a:ln>
                          <a:solidFill>
                            <a:schemeClr val="tx2"/>
                          </a:solidFill>
                          <a:effectLst/>
                          <a:latin typeface="Arial" panose="020B0604020202020204" pitchFamily="34" charset="0"/>
                          <a:cs typeface="Times New Roman" panose="02020603050405020304" pitchFamily="18" charset="0"/>
                        </a:rPr>
                        <a:t>Dno</a:t>
                      </a:r>
                      <a:endParaRPr kumimoji="0" lang="en-US" altLang="en-US" sz="3300" b="0" i="0" u="none" strike="noStrike" cap="none" normalizeH="0" baseline="0" dirty="0">
                        <a:ln>
                          <a:noFill/>
                        </a:ln>
                        <a:solidFill>
                          <a:schemeClr val="tx2"/>
                        </a:solidFill>
                        <a:effectLst/>
                        <a:latin typeface="Arial" panose="020B0604020202020204" pitchFamily="34" charset="0"/>
                      </a:endParaRPr>
                    </a:p>
                  </a:txBody>
                  <a:tcPr marL="150813" marR="150813" marT="75406" marB="754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67755329"/>
                  </a:ext>
                </a:extLst>
              </a:tr>
            </a:tbl>
          </a:graphicData>
        </a:graphic>
      </p:graphicFrame>
      <p:graphicFrame>
        <p:nvGraphicFramePr>
          <p:cNvPr id="702514" name="Group 50">
            <a:extLst>
              <a:ext uri="{FF2B5EF4-FFF2-40B4-BE49-F238E27FC236}">
                <a16:creationId xmlns:a16="http://schemas.microsoft.com/office/drawing/2014/main" id="{A5C60B94-0C87-E084-9E0C-8E8E21CAFC70}"/>
              </a:ext>
            </a:extLst>
          </p:cNvPr>
          <p:cNvGraphicFramePr>
            <a:graphicFrameLocks noGrp="1"/>
          </p:cNvGraphicFramePr>
          <p:nvPr>
            <p:ph sz="quarter" idx="4294967295"/>
            <p:extLst>
              <p:ext uri="{D42A27DB-BD31-4B8C-83A1-F6EECF244321}">
                <p14:modId xmlns:p14="http://schemas.microsoft.com/office/powerpoint/2010/main" val="2127748503"/>
              </p:ext>
            </p:extLst>
          </p:nvPr>
        </p:nvGraphicFramePr>
        <p:xfrm>
          <a:off x="9444080" y="10286965"/>
          <a:ext cx="6825836" cy="555074"/>
        </p:xfrm>
        <a:graphic>
          <a:graphicData uri="http://schemas.openxmlformats.org/drawingml/2006/table">
            <a:tbl>
              <a:tblPr/>
              <a:tblGrid>
                <a:gridCol w="1358883">
                  <a:extLst>
                    <a:ext uri="{9D8B030D-6E8A-4147-A177-3AD203B41FA5}">
                      <a16:colId xmlns:a16="http://schemas.microsoft.com/office/drawing/2014/main" val="2033909397"/>
                    </a:ext>
                  </a:extLst>
                </a:gridCol>
                <a:gridCol w="1694023">
                  <a:extLst>
                    <a:ext uri="{9D8B030D-6E8A-4147-A177-3AD203B41FA5}">
                      <a16:colId xmlns:a16="http://schemas.microsoft.com/office/drawing/2014/main" val="1682073915"/>
                    </a:ext>
                  </a:extLst>
                </a:gridCol>
                <a:gridCol w="1576200">
                  <a:extLst>
                    <a:ext uri="{9D8B030D-6E8A-4147-A177-3AD203B41FA5}">
                      <a16:colId xmlns:a16="http://schemas.microsoft.com/office/drawing/2014/main" val="1123960715"/>
                    </a:ext>
                  </a:extLst>
                </a:gridCol>
                <a:gridCol w="2196730">
                  <a:extLst>
                    <a:ext uri="{9D8B030D-6E8A-4147-A177-3AD203B41FA5}">
                      <a16:colId xmlns:a16="http://schemas.microsoft.com/office/drawing/2014/main" val="2498248922"/>
                    </a:ext>
                  </a:extLst>
                </a:gridCol>
              </a:tblGrid>
              <a:tr h="555074">
                <a:tc>
                  <a:txBody>
                    <a:bodyPr/>
                    <a:lstStyle>
                      <a:lvl1pPr marL="342900" indent="-342900">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marL="25146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marL="29718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marL="34290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marL="38862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3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Dname</a:t>
                      </a:r>
                      <a:endParaRPr kumimoji="0" lang="en-US" altLang="en-US" sz="3300" b="0" i="0" u="none" strike="noStrike" cap="none" normalizeH="0" baseline="0">
                        <a:ln>
                          <a:noFill/>
                        </a:ln>
                        <a:solidFill>
                          <a:schemeClr val="tx2"/>
                        </a:solidFill>
                        <a:effectLst/>
                        <a:latin typeface="Arial" panose="020B0604020202020204" pitchFamily="34" charset="0"/>
                      </a:endParaRPr>
                    </a:p>
                  </a:txBody>
                  <a:tcPr marL="150813" marR="150813" marT="75406" marB="754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marL="25146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marL="29718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marL="34290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marL="38862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342900" marR="0" lvl="0" indent="-342900" algn="l" defTabSz="914400" rtl="0" eaLnBrk="0" fontAlgn="base" latinLnBrk="0" hangingPunct="0">
                        <a:lnSpc>
                          <a:spcPct val="100000"/>
                        </a:lnSpc>
                        <a:spcBef>
                          <a:spcPct val="0"/>
                        </a:spcBef>
                        <a:spcAft>
                          <a:spcPct val="0"/>
                        </a:spcAft>
                        <a:buClrTx/>
                        <a:buSzPct val="60000"/>
                        <a:buFontTx/>
                        <a:buNone/>
                        <a:tabLst/>
                      </a:pPr>
                      <a:r>
                        <a:rPr kumimoji="0" lang="en-US" altLang="en-US" sz="23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Dnumber</a:t>
                      </a:r>
                      <a:endParaRPr kumimoji="0" lang="en-US" altLang="en-US" sz="3300" b="0" i="0" u="none" strike="noStrike" cap="none" normalizeH="0" baseline="0">
                        <a:ln>
                          <a:noFill/>
                        </a:ln>
                        <a:solidFill>
                          <a:schemeClr val="tx2"/>
                        </a:solidFill>
                        <a:effectLst/>
                        <a:latin typeface="Arial" panose="020B0604020202020204" pitchFamily="34" charset="0"/>
                      </a:endParaRPr>
                    </a:p>
                  </a:txBody>
                  <a:tcPr marL="150813" marR="150813" marT="75406" marB="754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marL="25146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marL="29718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marL="34290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marL="38862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altLang="en-US" sz="2300" b="0" i="0" u="none" strike="noStrike" cap="none" normalizeH="0" baseline="0">
                          <a:ln>
                            <a:noFill/>
                          </a:ln>
                          <a:solidFill>
                            <a:schemeClr val="tx2"/>
                          </a:solidFill>
                          <a:effectLst/>
                          <a:latin typeface="Arial" panose="020B0604020202020204" pitchFamily="34" charset="0"/>
                          <a:cs typeface="Times New Roman" panose="02020603050405020304" pitchFamily="18" charset="0"/>
                        </a:rPr>
                        <a:t>Mgrssn</a:t>
                      </a:r>
                      <a:endParaRPr kumimoji="0" lang="en-US" altLang="en-US" sz="3300" b="0" i="0" u="none" strike="noStrike" cap="none" normalizeH="0" baseline="0">
                        <a:ln>
                          <a:noFill/>
                        </a:ln>
                        <a:solidFill>
                          <a:schemeClr val="tx2"/>
                        </a:solidFill>
                        <a:effectLst/>
                        <a:latin typeface="Arial" panose="020B0604020202020204" pitchFamily="34" charset="0"/>
                      </a:endParaRPr>
                    </a:p>
                  </a:txBody>
                  <a:tcPr marL="150813" marR="150813" marT="75406" marB="754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rgbClr val="990033"/>
                        </a:buClr>
                        <a:buSzPct val="60000"/>
                        <a:buFont typeface="Wingdings" panose="05000000000000000000" pitchFamily="2" charset="2"/>
                        <a:defRPr sz="24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defRPr sz="22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defRPr sz="20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defRPr>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defRPr>
                          <a:solidFill>
                            <a:schemeClr val="tx2"/>
                          </a:solidFill>
                          <a:latin typeface="Arial" panose="020B0604020202020204" pitchFamily="34" charset="0"/>
                        </a:defRPr>
                      </a:lvl5pPr>
                      <a:lvl6pPr marL="25146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6pPr>
                      <a:lvl7pPr marL="29718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7pPr>
                      <a:lvl8pPr marL="34290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8pPr>
                      <a:lvl9pPr marL="3886200" indent="-228600" fontAlgn="base">
                        <a:spcBef>
                          <a:spcPct val="20000"/>
                        </a:spcBef>
                        <a:spcAft>
                          <a:spcPct val="0"/>
                        </a:spcAft>
                        <a:buClr>
                          <a:srgbClr val="990033"/>
                        </a:buClr>
                        <a:buSzPct val="50000"/>
                        <a:buFont typeface="Wingdings" panose="05000000000000000000" pitchFamily="2" charset="2"/>
                        <a:defRPr>
                          <a:solidFill>
                            <a:schemeClr val="tx2"/>
                          </a:solidFill>
                          <a:latin typeface="Arial" panose="020B0604020202020204" pitchFamily="34" charset="0"/>
                        </a:defRPr>
                      </a:lvl9pPr>
                    </a:lstStyle>
                    <a:p>
                      <a:pPr marL="342900" marR="0" lvl="0" indent="-342900" algn="ctr" defTabSz="914400" rtl="0" eaLnBrk="0" fontAlgn="base" latinLnBrk="0" hangingPunct="0">
                        <a:lnSpc>
                          <a:spcPct val="100000"/>
                        </a:lnSpc>
                        <a:spcBef>
                          <a:spcPct val="0"/>
                        </a:spcBef>
                        <a:spcAft>
                          <a:spcPct val="0"/>
                        </a:spcAft>
                        <a:buClrTx/>
                        <a:buSzPct val="60000"/>
                        <a:buFontTx/>
                        <a:buNone/>
                        <a:tabLst/>
                      </a:pPr>
                      <a:r>
                        <a:rPr kumimoji="0" lang="en-US" altLang="en-US" sz="2300" b="0" i="0" u="none" strike="noStrike" cap="none" normalizeH="0" baseline="0" dirty="0" err="1">
                          <a:ln>
                            <a:noFill/>
                          </a:ln>
                          <a:solidFill>
                            <a:schemeClr val="tx2"/>
                          </a:solidFill>
                          <a:effectLst/>
                          <a:latin typeface="Arial" panose="020B0604020202020204" pitchFamily="34" charset="0"/>
                          <a:cs typeface="Times New Roman" panose="02020603050405020304" pitchFamily="18" charset="0"/>
                        </a:rPr>
                        <a:t>Mgrstartdate</a:t>
                      </a:r>
                      <a:endParaRPr kumimoji="0" lang="en-US" altLang="en-US" sz="3300" b="0" i="0" u="none" strike="noStrike" cap="none" normalizeH="0" baseline="0" dirty="0">
                        <a:ln>
                          <a:noFill/>
                        </a:ln>
                        <a:solidFill>
                          <a:schemeClr val="tx2"/>
                        </a:solidFill>
                        <a:effectLst/>
                        <a:latin typeface="Arial" panose="020B0604020202020204" pitchFamily="34" charset="0"/>
                      </a:endParaRPr>
                    </a:p>
                  </a:txBody>
                  <a:tcPr marL="150813" marR="150813" marT="75406" marB="75406"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12416231"/>
                  </a:ext>
                </a:extLst>
              </a:tr>
            </a:tbl>
          </a:graphicData>
        </a:graphic>
      </p:graphicFrame>
      <p:graphicFrame>
        <p:nvGraphicFramePr>
          <p:cNvPr id="702509" name="Object 45">
            <a:extLst>
              <a:ext uri="{FF2B5EF4-FFF2-40B4-BE49-F238E27FC236}">
                <a16:creationId xmlns:a16="http://schemas.microsoft.com/office/drawing/2014/main" id="{508FC832-ADD5-A673-F271-FA0710445AD0}"/>
              </a:ext>
            </a:extLst>
          </p:cNvPr>
          <p:cNvGraphicFramePr>
            <a:graphicFrameLocks noChangeAspect="1"/>
          </p:cNvGraphicFramePr>
          <p:nvPr>
            <p:extLst>
              <p:ext uri="{D42A27DB-BD31-4B8C-83A1-F6EECF244321}">
                <p14:modId xmlns:p14="http://schemas.microsoft.com/office/powerpoint/2010/main" val="831806300"/>
              </p:ext>
            </p:extLst>
          </p:nvPr>
        </p:nvGraphicFramePr>
        <p:xfrm>
          <a:off x="9063038" y="6951663"/>
          <a:ext cx="381000" cy="344487"/>
        </p:xfrm>
        <a:graphic>
          <a:graphicData uri="http://schemas.openxmlformats.org/presentationml/2006/ole">
            <mc:AlternateContent xmlns:mc="http://schemas.openxmlformats.org/markup-compatibility/2006">
              <mc:Choice xmlns:v="urn:schemas-microsoft-com:vml" Requires="v">
                <p:oleObj name="VISIO" r:id="rId3" imgW="207360" imgH="209520" progId="Visio.Drawing.6">
                  <p:embed/>
                </p:oleObj>
              </mc:Choice>
              <mc:Fallback>
                <p:oleObj name="VISIO" r:id="rId3" imgW="207360" imgH="209520" progId="Visio.Drawing.6">
                  <p:embed/>
                  <p:pic>
                    <p:nvPicPr>
                      <p:cNvPr id="702509" name="Object 45">
                        <a:extLst>
                          <a:ext uri="{FF2B5EF4-FFF2-40B4-BE49-F238E27FC236}">
                            <a16:creationId xmlns:a16="http://schemas.microsoft.com/office/drawing/2014/main" id="{508FC832-ADD5-A673-F271-FA0710445A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3038" y="6951663"/>
                        <a:ext cx="381000" cy="344487"/>
                      </a:xfrm>
                      <a:prstGeom prst="rect">
                        <a:avLst/>
                      </a:prstGeom>
                      <a:noFill/>
                      <a:ln>
                        <a:noFill/>
                      </a:ln>
                      <a:effectLst/>
                    </p:spPr>
                  </p:pic>
                </p:oleObj>
              </mc:Fallback>
            </mc:AlternateContent>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D39E35C-FBBD-0FF1-CD00-149BB94C0573}"/>
              </a:ext>
            </a:extLst>
          </p:cNvPr>
          <p:cNvSpPr>
            <a:spLocks noGrp="1"/>
          </p:cNvSpPr>
          <p:nvPr>
            <p:ph type="sldNum" sz="quarter" idx="10"/>
          </p:nvPr>
        </p:nvSpPr>
        <p:spPr/>
        <p:txBody>
          <a:bodyPr/>
          <a:lstStyle/>
          <a:p>
            <a:r>
              <a:rPr lang="en-US" altLang="en-US" dirty="0"/>
              <a:t>Slide 25- </a:t>
            </a:r>
            <a:fld id="{32C69297-2D20-4C2F-A49D-7F344D0C5600}" type="slidenum">
              <a:rPr lang="en-US" altLang="en-US"/>
              <a:pPr/>
              <a:t>28</a:t>
            </a:fld>
            <a:endParaRPr lang="en-CA" altLang="en-US" dirty="0"/>
          </a:p>
        </p:txBody>
      </p:sp>
      <p:sp>
        <p:nvSpPr>
          <p:cNvPr id="704523" name="Rectangle 11">
            <a:extLst>
              <a:ext uri="{FF2B5EF4-FFF2-40B4-BE49-F238E27FC236}">
                <a16:creationId xmlns:a16="http://schemas.microsoft.com/office/drawing/2014/main" id="{65C4221C-EE35-0C28-B0F5-93C3EE2FF908}"/>
              </a:ext>
            </a:extLst>
          </p:cNvPr>
          <p:cNvSpPr>
            <a:spLocks noGrp="1" noChangeArrowheads="1"/>
          </p:cNvSpPr>
          <p:nvPr>
            <p:ph type="title"/>
          </p:nvPr>
        </p:nvSpPr>
        <p:spPr/>
        <p:txBody>
          <a:bodyPr/>
          <a:lstStyle/>
          <a:p>
            <a:r>
              <a:rPr lang="en-US" altLang="en-US" sz="6000" dirty="0"/>
              <a:t>Query </a:t>
            </a:r>
            <a:r>
              <a:rPr lang="en-US" altLang="en-US" sz="4800" dirty="0"/>
              <a:t>Processing</a:t>
            </a:r>
            <a:r>
              <a:rPr lang="en-US" altLang="en-US" sz="6000" dirty="0"/>
              <a:t> in Distributed Databases</a:t>
            </a:r>
          </a:p>
        </p:txBody>
      </p:sp>
      <p:sp>
        <p:nvSpPr>
          <p:cNvPr id="704524" name="Rectangle 12">
            <a:extLst>
              <a:ext uri="{FF2B5EF4-FFF2-40B4-BE49-F238E27FC236}">
                <a16:creationId xmlns:a16="http://schemas.microsoft.com/office/drawing/2014/main" id="{232C8A5F-3994-7BD9-1A1C-187E312B1E11}"/>
              </a:ext>
            </a:extLst>
          </p:cNvPr>
          <p:cNvSpPr>
            <a:spLocks noGrp="1" noChangeArrowheads="1"/>
          </p:cNvSpPr>
          <p:nvPr>
            <p:ph type="body" idx="1"/>
          </p:nvPr>
        </p:nvSpPr>
        <p:spPr/>
        <p:txBody>
          <a:bodyPr/>
          <a:lstStyle/>
          <a:p>
            <a:r>
              <a:rPr lang="en-US" altLang="en-US" sz="4800" dirty="0"/>
              <a:t>Result</a:t>
            </a:r>
          </a:p>
          <a:p>
            <a:pPr lvl="1"/>
            <a:r>
              <a:rPr lang="en-US" altLang="en-US" sz="4400" dirty="0"/>
              <a:t>The result of this query will have 10,000 tuples, assuming that every employee is related to a department.</a:t>
            </a:r>
          </a:p>
          <a:p>
            <a:pPr lvl="1"/>
            <a:r>
              <a:rPr lang="en-US" altLang="en-US" sz="4400" dirty="0"/>
              <a:t>Suppose each result tuple is 40 bytes long.  The query is submitted at site 3 and the result is sent to this site.</a:t>
            </a:r>
          </a:p>
          <a:p>
            <a:pPr lvl="1"/>
            <a:r>
              <a:rPr lang="en-US" altLang="en-US" sz="4400" dirty="0"/>
              <a:t>Problem: Employee and Department relations are not present at site 3.</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42A8FF8-70C2-E2B5-909F-3059E2097C8E}"/>
              </a:ext>
            </a:extLst>
          </p:cNvPr>
          <p:cNvSpPr>
            <a:spLocks noGrp="1"/>
          </p:cNvSpPr>
          <p:nvPr>
            <p:ph type="sldNum" sz="quarter" idx="10"/>
          </p:nvPr>
        </p:nvSpPr>
        <p:spPr/>
        <p:txBody>
          <a:bodyPr/>
          <a:lstStyle/>
          <a:p>
            <a:r>
              <a:rPr lang="en-US" altLang="en-US"/>
              <a:t>Slide 25- </a:t>
            </a:r>
            <a:fld id="{9CAFCFDB-F8D1-43BC-8404-7F2F6A96DC00}" type="slidenum">
              <a:rPr lang="en-US" altLang="en-US"/>
              <a:pPr/>
              <a:t>29</a:t>
            </a:fld>
            <a:endParaRPr lang="en-CA" altLang="en-US"/>
          </a:p>
        </p:txBody>
      </p:sp>
      <p:sp>
        <p:nvSpPr>
          <p:cNvPr id="772098" name="Rectangle 2">
            <a:extLst>
              <a:ext uri="{FF2B5EF4-FFF2-40B4-BE49-F238E27FC236}">
                <a16:creationId xmlns:a16="http://schemas.microsoft.com/office/drawing/2014/main" id="{4F032AC7-A830-8984-DA95-79C94B8EA14F}"/>
              </a:ext>
            </a:extLst>
          </p:cNvPr>
          <p:cNvSpPr>
            <a:spLocks noGrp="1" noChangeArrowheads="1"/>
          </p:cNvSpPr>
          <p:nvPr>
            <p:ph type="title"/>
          </p:nvPr>
        </p:nvSpPr>
        <p:spPr/>
        <p:txBody>
          <a:bodyPr/>
          <a:lstStyle/>
          <a:p>
            <a:r>
              <a:rPr lang="en-US" altLang="en-US"/>
              <a:t>Query Processing in Distributed Databases</a:t>
            </a:r>
          </a:p>
        </p:txBody>
      </p:sp>
      <p:sp>
        <p:nvSpPr>
          <p:cNvPr id="772099" name="Rectangle 3">
            <a:extLst>
              <a:ext uri="{FF2B5EF4-FFF2-40B4-BE49-F238E27FC236}">
                <a16:creationId xmlns:a16="http://schemas.microsoft.com/office/drawing/2014/main" id="{6E523533-D0B7-26D9-D7C6-03F1130E3F7A}"/>
              </a:ext>
            </a:extLst>
          </p:cNvPr>
          <p:cNvSpPr>
            <a:spLocks noGrp="1" noChangeArrowheads="1"/>
          </p:cNvSpPr>
          <p:nvPr>
            <p:ph type="body" idx="1"/>
          </p:nvPr>
        </p:nvSpPr>
        <p:spPr/>
        <p:txBody>
          <a:bodyPr/>
          <a:lstStyle/>
          <a:p>
            <a:r>
              <a:rPr lang="en-US" altLang="en-US" sz="3958"/>
              <a:t>Strategies:</a:t>
            </a:r>
          </a:p>
          <a:p>
            <a:pPr marL="1288186" lvl="1" indent="-534126">
              <a:buFont typeface="Wingdings" panose="05000000000000000000" pitchFamily="2" charset="2"/>
              <a:buAutoNum type="arabicPeriod"/>
            </a:pPr>
            <a:r>
              <a:rPr lang="en-US" altLang="en-US" sz="3628"/>
              <a:t>Transfer Employee and Department to site 3.</a:t>
            </a:r>
          </a:p>
          <a:p>
            <a:pPr marL="2010827" lvl="2" indent="-502707"/>
            <a:r>
              <a:rPr lang="en-US" altLang="en-US" sz="3299"/>
              <a:t>Total transfer bytes = 1,000,000 + 3500 = 1,003,500 bytes.</a:t>
            </a:r>
          </a:p>
          <a:p>
            <a:pPr marL="1288186" lvl="1" indent="-534126">
              <a:buFont typeface="Wingdings" panose="05000000000000000000" pitchFamily="2" charset="2"/>
              <a:buAutoNum type="arabicPeriod"/>
            </a:pPr>
            <a:r>
              <a:rPr lang="en-US" altLang="en-US" sz="3628"/>
              <a:t>Transfer Employee to site 2, execute join at site 2 and send the result to site 3. </a:t>
            </a:r>
          </a:p>
          <a:p>
            <a:pPr marL="2010827" lvl="2" indent="-502707"/>
            <a:r>
              <a:rPr lang="en-US" altLang="en-US" sz="3299"/>
              <a:t>Query result size = 40 * 10,000 = 400,000 bytes.  Total transfer size = 400,000 + 1,000,000 = 1,400,000 bytes.</a:t>
            </a:r>
          </a:p>
          <a:p>
            <a:pPr marL="1288186" lvl="1" indent="-534126">
              <a:buFont typeface="Wingdings" panose="05000000000000000000" pitchFamily="2" charset="2"/>
              <a:buAutoNum type="arabicPeriod"/>
            </a:pPr>
            <a:r>
              <a:rPr lang="en-US" altLang="en-US" sz="3628"/>
              <a:t>Transfer Department relation to site 1, execute the join at site 1, and send the result to site 3.</a:t>
            </a:r>
          </a:p>
          <a:p>
            <a:pPr marL="2010827" lvl="2" indent="-502707"/>
            <a:r>
              <a:rPr lang="en-US" altLang="en-US" sz="3299"/>
              <a:t>Total bytes transferred = 400,000 + 3500 = 403,500 bytes.</a:t>
            </a:r>
          </a:p>
          <a:p>
            <a:r>
              <a:rPr lang="en-US" altLang="en-US" sz="3958"/>
              <a:t>Optimization criteria: minimizing data transfer.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B1BD1E-147C-96F0-87AB-80C24056E89C}"/>
              </a:ext>
            </a:extLst>
          </p:cNvPr>
          <p:cNvSpPr txBox="1"/>
          <p:nvPr/>
        </p:nvSpPr>
        <p:spPr>
          <a:xfrm>
            <a:off x="452437" y="1312069"/>
            <a:ext cx="19202400" cy="3970318"/>
          </a:xfrm>
          <a:prstGeom prst="rect">
            <a:avLst/>
          </a:prstGeom>
          <a:noFill/>
        </p:spPr>
        <p:txBody>
          <a:bodyPr wrap="square">
            <a:spAutoFit/>
          </a:bodyPr>
          <a:lstStyle/>
          <a:p>
            <a:r>
              <a:rPr lang="en-IN" sz="3600" b="1" i="0" u="none" strike="noStrike" baseline="0" dirty="0">
                <a:latin typeface="TimesNewRomanPS-BoldMT"/>
              </a:rPr>
              <a:t>Distribution of Data : </a:t>
            </a:r>
            <a:r>
              <a:rPr lang="en-IN" sz="3600" i="0" u="none" strike="noStrike" baseline="0" dirty="0">
                <a:latin typeface="TimesNewRomanPS-BoldMT"/>
              </a:rPr>
              <a:t>There are two situations Horizontal Decomposition and Vertical Partitioning. </a:t>
            </a:r>
          </a:p>
          <a:p>
            <a:r>
              <a:rPr lang="en-IN" sz="3600" dirty="0">
                <a:latin typeface="TimesNewRomanPS-BoldMT"/>
              </a:rPr>
              <a:t>Consider the example:</a:t>
            </a:r>
          </a:p>
          <a:p>
            <a:pPr algn="l"/>
            <a:r>
              <a:rPr lang="en-US" sz="3600" dirty="0">
                <a:latin typeface="TimesNewRomanPS-BoldMT"/>
              </a:rPr>
              <a:t>Sales(item, date, price, purchaser)</a:t>
            </a:r>
            <a:r>
              <a:rPr lang="en-IN" sz="3600" dirty="0">
                <a:latin typeface="TimesNewRomanPS-BoldMT"/>
              </a:rPr>
              <a:t> </a:t>
            </a:r>
          </a:p>
          <a:p>
            <a:pPr algn="l"/>
            <a:r>
              <a:rPr lang="en-US" sz="3600" dirty="0">
                <a:latin typeface="TimesNewRomanPS-BoldMT"/>
              </a:rPr>
              <a:t>However, this relation does not exist physically. Rather, it is the union of a number of relations with the same schema, one at each of the stores in the chain. These local relations are called fragments, and the partitioning of a logical relation into physical fragments is called horizontal decomposition of </a:t>
            </a:r>
            <a:r>
              <a:rPr lang="en-IN" sz="3600" dirty="0">
                <a:latin typeface="TimesNewRomanPS-BoldMT"/>
              </a:rPr>
              <a:t>the relation Sales.</a:t>
            </a:r>
          </a:p>
        </p:txBody>
      </p:sp>
      <p:sp>
        <p:nvSpPr>
          <p:cNvPr id="5" name="TextBox 4">
            <a:extLst>
              <a:ext uri="{FF2B5EF4-FFF2-40B4-BE49-F238E27FC236}">
                <a16:creationId xmlns:a16="http://schemas.microsoft.com/office/drawing/2014/main" id="{EA0B902E-62BD-FC90-FE00-46100DEC292C}"/>
              </a:ext>
            </a:extLst>
          </p:cNvPr>
          <p:cNvSpPr txBox="1"/>
          <p:nvPr/>
        </p:nvSpPr>
        <p:spPr>
          <a:xfrm>
            <a:off x="654947" y="5308995"/>
            <a:ext cx="18161690" cy="1754326"/>
          </a:xfrm>
          <a:prstGeom prst="rect">
            <a:avLst/>
          </a:prstGeom>
          <a:noFill/>
        </p:spPr>
        <p:txBody>
          <a:bodyPr wrap="square">
            <a:spAutoFit/>
          </a:bodyPr>
          <a:lstStyle/>
          <a:p>
            <a:pPr algn="l"/>
            <a:r>
              <a:rPr lang="en-US" sz="3600" dirty="0">
                <a:latin typeface="TimesNewRomanPSMT"/>
              </a:rPr>
              <a:t>A</a:t>
            </a:r>
            <a:r>
              <a:rPr lang="en-US" sz="3600" b="0" i="0" u="none" strike="noStrike" baseline="0" dirty="0">
                <a:latin typeface="TimesNewRomanPSMT"/>
              </a:rPr>
              <a:t> distributed database appears to have partitioned a relation “vertically,” by decomposing what might be one logical relation into two or more, each with a subset of the attributes, and with each relation at a </a:t>
            </a:r>
            <a:r>
              <a:rPr lang="en-IN" sz="3600" b="0" i="0" u="none" strike="noStrike" baseline="0" dirty="0">
                <a:latin typeface="TimesNewRomanPSMT"/>
              </a:rPr>
              <a:t>different site.</a:t>
            </a:r>
            <a:endParaRPr lang="en-IN" dirty="0"/>
          </a:p>
        </p:txBody>
      </p:sp>
    </p:spTree>
    <p:extLst>
      <p:ext uri="{BB962C8B-B14F-4D97-AF65-F5344CB8AC3E}">
        <p14:creationId xmlns:p14="http://schemas.microsoft.com/office/powerpoint/2010/main" val="1478610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8CFC4F7-ADA0-2F56-B906-D9B7F02203E9}"/>
              </a:ext>
            </a:extLst>
          </p:cNvPr>
          <p:cNvSpPr>
            <a:spLocks noGrp="1"/>
          </p:cNvSpPr>
          <p:nvPr>
            <p:ph type="sldNum" sz="quarter" idx="10"/>
          </p:nvPr>
        </p:nvSpPr>
        <p:spPr/>
        <p:txBody>
          <a:bodyPr/>
          <a:lstStyle/>
          <a:p>
            <a:r>
              <a:rPr lang="en-US" altLang="en-US"/>
              <a:t>Slide 25- </a:t>
            </a:r>
            <a:fld id="{3E67FFED-F8CF-465D-B309-EE2CB2203C9A}" type="slidenum">
              <a:rPr lang="en-US" altLang="en-US"/>
              <a:pPr/>
              <a:t>30</a:t>
            </a:fld>
            <a:endParaRPr lang="en-CA" altLang="en-US"/>
          </a:p>
        </p:txBody>
      </p:sp>
      <p:sp>
        <p:nvSpPr>
          <p:cNvPr id="782338" name="Rectangle 2">
            <a:extLst>
              <a:ext uri="{FF2B5EF4-FFF2-40B4-BE49-F238E27FC236}">
                <a16:creationId xmlns:a16="http://schemas.microsoft.com/office/drawing/2014/main" id="{1D9C4F5A-3268-4E6D-B7EA-8B2C7A311CFC}"/>
              </a:ext>
            </a:extLst>
          </p:cNvPr>
          <p:cNvSpPr>
            <a:spLocks noGrp="1" noChangeArrowheads="1"/>
          </p:cNvSpPr>
          <p:nvPr>
            <p:ph type="title"/>
          </p:nvPr>
        </p:nvSpPr>
        <p:spPr/>
        <p:txBody>
          <a:bodyPr/>
          <a:lstStyle/>
          <a:p>
            <a:r>
              <a:rPr lang="en-US" altLang="en-US"/>
              <a:t>Query Processing in Distributed Databases</a:t>
            </a:r>
          </a:p>
        </p:txBody>
      </p:sp>
      <p:sp>
        <p:nvSpPr>
          <p:cNvPr id="782339" name="Rectangle 3">
            <a:extLst>
              <a:ext uri="{FF2B5EF4-FFF2-40B4-BE49-F238E27FC236}">
                <a16:creationId xmlns:a16="http://schemas.microsoft.com/office/drawing/2014/main" id="{D5DFE392-A462-F2D4-B411-3698E9967194}"/>
              </a:ext>
            </a:extLst>
          </p:cNvPr>
          <p:cNvSpPr>
            <a:spLocks noGrp="1" noChangeArrowheads="1"/>
          </p:cNvSpPr>
          <p:nvPr>
            <p:ph type="body" idx="1"/>
          </p:nvPr>
        </p:nvSpPr>
        <p:spPr/>
        <p:txBody>
          <a:bodyPr/>
          <a:lstStyle/>
          <a:p>
            <a:r>
              <a:rPr lang="en-US" altLang="en-US" sz="3958"/>
              <a:t>Strategies:</a:t>
            </a:r>
          </a:p>
          <a:p>
            <a:pPr marL="1288186" lvl="1" indent="-534126">
              <a:buFont typeface="Wingdings" panose="05000000000000000000" pitchFamily="2" charset="2"/>
              <a:buAutoNum type="arabicPeriod"/>
            </a:pPr>
            <a:r>
              <a:rPr lang="en-US" altLang="en-US" sz="3628"/>
              <a:t>Transfer Employee and Department to site 3.</a:t>
            </a:r>
          </a:p>
          <a:p>
            <a:pPr marL="2010827" lvl="2" indent="-502707"/>
            <a:r>
              <a:rPr lang="en-US" altLang="en-US" sz="3299"/>
              <a:t>Total transfer bytes = 1,000,000 + 3500 = 1,003,500 bytes.</a:t>
            </a:r>
          </a:p>
          <a:p>
            <a:pPr marL="1288186" lvl="1" indent="-534126">
              <a:buFont typeface="Wingdings" panose="05000000000000000000" pitchFamily="2" charset="2"/>
              <a:buAutoNum type="arabicPeriod"/>
            </a:pPr>
            <a:r>
              <a:rPr lang="en-US" altLang="en-US" sz="3628"/>
              <a:t>Transfer Employee to site 2, execute join at site 2 and send the result to site 3. </a:t>
            </a:r>
          </a:p>
          <a:p>
            <a:pPr marL="2010827" lvl="2" indent="-502707"/>
            <a:r>
              <a:rPr lang="en-US" altLang="en-US" sz="3299"/>
              <a:t>Query result size = 40 * 10,000 = 400,000 bytes.  Total transfer size = 400,000 + 1,000,000 = 1,400,000 bytes.</a:t>
            </a:r>
          </a:p>
          <a:p>
            <a:pPr marL="1288186" lvl="1" indent="-534126">
              <a:buFont typeface="Wingdings" panose="05000000000000000000" pitchFamily="2" charset="2"/>
              <a:buAutoNum type="arabicPeriod"/>
            </a:pPr>
            <a:r>
              <a:rPr lang="en-US" altLang="en-US" sz="3628"/>
              <a:t>Transfer Department relation to site 1, execute the join at site 1, and send the result to site 3.</a:t>
            </a:r>
          </a:p>
          <a:p>
            <a:pPr marL="2010827" lvl="2" indent="-502707"/>
            <a:r>
              <a:rPr lang="en-US" altLang="en-US" sz="3299"/>
              <a:t>Total bytes transferred = 400,000 + 3500 = 403,500 bytes.</a:t>
            </a:r>
          </a:p>
          <a:p>
            <a:r>
              <a:rPr lang="en-US" altLang="en-US" sz="3958"/>
              <a:t>Optimization criteria: minimizing data transfer.</a:t>
            </a:r>
          </a:p>
          <a:p>
            <a:pPr marL="1288186" lvl="1" indent="-534126"/>
            <a:r>
              <a:rPr lang="en-US" altLang="en-US" sz="3628"/>
              <a:t>Preferred approach:  strategy 3.</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E5EA1C78-BFB8-07A3-866A-6CA17E9EB398}"/>
              </a:ext>
            </a:extLst>
          </p:cNvPr>
          <p:cNvSpPr>
            <a:spLocks noGrp="1"/>
          </p:cNvSpPr>
          <p:nvPr>
            <p:ph type="sldNum" sz="quarter" idx="10"/>
          </p:nvPr>
        </p:nvSpPr>
        <p:spPr/>
        <p:txBody>
          <a:bodyPr/>
          <a:lstStyle/>
          <a:p>
            <a:r>
              <a:rPr lang="en-US" altLang="en-US"/>
              <a:t>Slide 25- </a:t>
            </a:r>
            <a:fld id="{8896CA8C-9FE8-40FB-B070-C869EF61F1CA}" type="slidenum">
              <a:rPr lang="en-US" altLang="en-US"/>
              <a:pPr/>
              <a:t>31</a:t>
            </a:fld>
            <a:endParaRPr lang="en-CA" altLang="en-US"/>
          </a:p>
        </p:txBody>
      </p:sp>
      <p:sp>
        <p:nvSpPr>
          <p:cNvPr id="708618" name="Rectangle 10">
            <a:extLst>
              <a:ext uri="{FF2B5EF4-FFF2-40B4-BE49-F238E27FC236}">
                <a16:creationId xmlns:a16="http://schemas.microsoft.com/office/drawing/2014/main" id="{E2D43A60-CF97-0276-2AE4-674ED302B311}"/>
              </a:ext>
            </a:extLst>
          </p:cNvPr>
          <p:cNvSpPr>
            <a:spLocks noGrp="1" noChangeArrowheads="1"/>
          </p:cNvSpPr>
          <p:nvPr>
            <p:ph type="title"/>
          </p:nvPr>
        </p:nvSpPr>
        <p:spPr/>
        <p:txBody>
          <a:bodyPr/>
          <a:lstStyle/>
          <a:p>
            <a:r>
              <a:rPr lang="en-US" altLang="en-US"/>
              <a:t>Query Processing in Distributed Databases</a:t>
            </a:r>
          </a:p>
        </p:txBody>
      </p:sp>
      <p:sp>
        <p:nvSpPr>
          <p:cNvPr id="708619" name="Rectangle 11">
            <a:extLst>
              <a:ext uri="{FF2B5EF4-FFF2-40B4-BE49-F238E27FC236}">
                <a16:creationId xmlns:a16="http://schemas.microsoft.com/office/drawing/2014/main" id="{A4EB59B1-2025-8614-3555-1C9485038FB0}"/>
              </a:ext>
            </a:extLst>
          </p:cNvPr>
          <p:cNvSpPr>
            <a:spLocks noGrp="1" noChangeArrowheads="1"/>
          </p:cNvSpPr>
          <p:nvPr>
            <p:ph type="body" idx="1"/>
          </p:nvPr>
        </p:nvSpPr>
        <p:spPr/>
        <p:txBody>
          <a:bodyPr/>
          <a:lstStyle/>
          <a:p>
            <a:pPr marL="754060" indent="-754060"/>
            <a:r>
              <a:rPr lang="en-US" altLang="en-US"/>
              <a:t>Consider the query</a:t>
            </a:r>
          </a:p>
          <a:p>
            <a:pPr marL="1445282" lvl="1" indent="-691222"/>
            <a:r>
              <a:rPr lang="en-US" altLang="en-US"/>
              <a:t>Q’: For each department, retrieve the department name and the name of the department manager</a:t>
            </a:r>
          </a:p>
          <a:p>
            <a:pPr marL="754060" indent="-754060"/>
            <a:r>
              <a:rPr lang="en-US" altLang="en-US"/>
              <a:t>Relational Algebra expression:</a:t>
            </a:r>
          </a:p>
          <a:p>
            <a:pPr marL="1445282" lvl="1" indent="-691222"/>
            <a:r>
              <a:rPr lang="en-US" altLang="en-US">
                <a:latin typeface="Symbol" panose="05050102010706020507" pitchFamily="18" charset="2"/>
              </a:rPr>
              <a:t></a:t>
            </a:r>
            <a:r>
              <a:rPr lang="en-US" altLang="en-US" baseline="-25000"/>
              <a:t>Fname,Lname,Dname</a:t>
            </a:r>
            <a:r>
              <a:rPr lang="en-US" altLang="en-US"/>
              <a:t> (Employee     </a:t>
            </a:r>
            <a:r>
              <a:rPr lang="en-US" altLang="en-US" baseline="-25000"/>
              <a:t>Mgrssn = SSN</a:t>
            </a:r>
            <a:r>
              <a:rPr lang="en-US" altLang="en-US"/>
              <a:t> Department) </a:t>
            </a:r>
          </a:p>
        </p:txBody>
      </p:sp>
      <p:graphicFrame>
        <p:nvGraphicFramePr>
          <p:cNvPr id="708622" name="Object 14">
            <a:extLst>
              <a:ext uri="{FF2B5EF4-FFF2-40B4-BE49-F238E27FC236}">
                <a16:creationId xmlns:a16="http://schemas.microsoft.com/office/drawing/2014/main" id="{83768FD5-E186-CD0D-E6C3-B7373B398F1A}"/>
              </a:ext>
            </a:extLst>
          </p:cNvPr>
          <p:cNvGraphicFramePr>
            <a:graphicFrameLocks noChangeAspect="1"/>
          </p:cNvGraphicFramePr>
          <p:nvPr/>
        </p:nvGraphicFramePr>
        <p:xfrm>
          <a:off x="11344446" y="6660886"/>
          <a:ext cx="342993" cy="345612"/>
        </p:xfrm>
        <a:graphic>
          <a:graphicData uri="http://schemas.openxmlformats.org/presentationml/2006/ole">
            <mc:AlternateContent xmlns:mc="http://schemas.openxmlformats.org/markup-compatibility/2006">
              <mc:Choice xmlns:v="urn:schemas-microsoft-com:vml" Requires="v">
                <p:oleObj name="VISIO" r:id="rId3" imgW="207360" imgH="209520" progId="Visio.Drawing.6">
                  <p:embed/>
                </p:oleObj>
              </mc:Choice>
              <mc:Fallback>
                <p:oleObj name="VISIO" r:id="rId3" imgW="207360" imgH="209520" progId="Visio.Drawing.6">
                  <p:embed/>
                  <p:pic>
                    <p:nvPicPr>
                      <p:cNvPr id="708622" name="Object 14">
                        <a:extLst>
                          <a:ext uri="{FF2B5EF4-FFF2-40B4-BE49-F238E27FC236}">
                            <a16:creationId xmlns:a16="http://schemas.microsoft.com/office/drawing/2014/main" id="{83768FD5-E186-CD0D-E6C3-B7373B398F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44446" y="6660886"/>
                        <a:ext cx="342993" cy="345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768754AB-2EBE-BDC6-1507-581D97AF28ED}"/>
              </a:ext>
            </a:extLst>
          </p:cNvPr>
          <p:cNvSpPr>
            <a:spLocks noGrp="1"/>
          </p:cNvSpPr>
          <p:nvPr>
            <p:ph type="sldNum" sz="quarter" idx="10"/>
          </p:nvPr>
        </p:nvSpPr>
        <p:spPr/>
        <p:txBody>
          <a:bodyPr/>
          <a:lstStyle/>
          <a:p>
            <a:r>
              <a:rPr lang="en-US" altLang="en-US"/>
              <a:t>Slide 25- </a:t>
            </a:r>
            <a:fld id="{D998C013-AF98-42BA-936E-B1B383B98832}" type="slidenum">
              <a:rPr lang="en-US" altLang="en-US"/>
              <a:pPr/>
              <a:t>32</a:t>
            </a:fld>
            <a:endParaRPr lang="en-CA" altLang="en-US"/>
          </a:p>
        </p:txBody>
      </p:sp>
      <p:sp>
        <p:nvSpPr>
          <p:cNvPr id="780290" name="Rectangle 2">
            <a:extLst>
              <a:ext uri="{FF2B5EF4-FFF2-40B4-BE49-F238E27FC236}">
                <a16:creationId xmlns:a16="http://schemas.microsoft.com/office/drawing/2014/main" id="{3D605541-72C3-B435-1B91-0B634DC6C2E2}"/>
              </a:ext>
            </a:extLst>
          </p:cNvPr>
          <p:cNvSpPr>
            <a:spLocks noGrp="1" noChangeArrowheads="1"/>
          </p:cNvSpPr>
          <p:nvPr>
            <p:ph type="title"/>
          </p:nvPr>
        </p:nvSpPr>
        <p:spPr/>
        <p:txBody>
          <a:bodyPr/>
          <a:lstStyle/>
          <a:p>
            <a:r>
              <a:rPr lang="en-US" altLang="en-US"/>
              <a:t>Query Processing in Distributed Databases</a:t>
            </a:r>
          </a:p>
        </p:txBody>
      </p:sp>
      <p:sp>
        <p:nvSpPr>
          <p:cNvPr id="780291" name="Rectangle 3">
            <a:extLst>
              <a:ext uri="{FF2B5EF4-FFF2-40B4-BE49-F238E27FC236}">
                <a16:creationId xmlns:a16="http://schemas.microsoft.com/office/drawing/2014/main" id="{715F7562-4C63-35C7-1335-2903B604349C}"/>
              </a:ext>
            </a:extLst>
          </p:cNvPr>
          <p:cNvSpPr>
            <a:spLocks noGrp="1" noChangeArrowheads="1"/>
          </p:cNvSpPr>
          <p:nvPr>
            <p:ph type="body" idx="1"/>
          </p:nvPr>
        </p:nvSpPr>
        <p:spPr/>
        <p:txBody>
          <a:bodyPr/>
          <a:lstStyle/>
          <a:p>
            <a:pPr marL="754060" indent="-754060">
              <a:lnSpc>
                <a:spcPct val="80000"/>
              </a:lnSpc>
            </a:pPr>
            <a:r>
              <a:rPr lang="en-US" altLang="en-US" sz="3958"/>
              <a:t>The result of this query will have 100 tuples, assuming that every department has a manager, the execution strategies are:</a:t>
            </a:r>
          </a:p>
          <a:p>
            <a:pPr marL="1445282" lvl="1" indent="-691222">
              <a:lnSpc>
                <a:spcPct val="80000"/>
              </a:lnSpc>
              <a:buFont typeface="Wingdings" panose="05000000000000000000" pitchFamily="2" charset="2"/>
              <a:buAutoNum type="arabicPeriod"/>
            </a:pPr>
            <a:r>
              <a:rPr lang="en-US" altLang="en-US" sz="3628"/>
              <a:t>Transfer Employee and Department to the result site and perform the join at site 3.</a:t>
            </a:r>
          </a:p>
          <a:p>
            <a:pPr marL="2136503" lvl="2" indent="-628383">
              <a:lnSpc>
                <a:spcPct val="80000"/>
              </a:lnSpc>
              <a:buSzPct val="60000"/>
            </a:pPr>
            <a:r>
              <a:rPr lang="en-US" altLang="en-US" sz="3299"/>
              <a:t>Total bytes transferred = 1,000,000 + 3500 = 1,003,500 bytes.</a:t>
            </a:r>
          </a:p>
          <a:p>
            <a:pPr marL="1445282" lvl="1" indent="-691222">
              <a:lnSpc>
                <a:spcPct val="80000"/>
              </a:lnSpc>
              <a:buFont typeface="Wingdings" panose="05000000000000000000" pitchFamily="2" charset="2"/>
              <a:buAutoNum type="arabicPeriod"/>
            </a:pPr>
            <a:r>
              <a:rPr lang="en-US" altLang="en-US" sz="3628"/>
              <a:t>Transfer Employee to site 2, execute join at site 2 and send the result to site 3.  Query result size = 40 * 100 = 4000 bytes.  </a:t>
            </a:r>
          </a:p>
          <a:p>
            <a:pPr marL="2136503" lvl="2" indent="-628383">
              <a:lnSpc>
                <a:spcPct val="80000"/>
              </a:lnSpc>
              <a:buSzPct val="60000"/>
            </a:pPr>
            <a:r>
              <a:rPr lang="en-US" altLang="en-US" sz="3299"/>
              <a:t>Total transfer size = 4000 + 1,000,000 = 1,004,000 bytes.</a:t>
            </a:r>
          </a:p>
          <a:p>
            <a:pPr marL="1445282" lvl="1" indent="-691222">
              <a:lnSpc>
                <a:spcPct val="80000"/>
              </a:lnSpc>
              <a:buFont typeface="Wingdings" panose="05000000000000000000" pitchFamily="2" charset="2"/>
              <a:buAutoNum type="arabicPeriod"/>
            </a:pPr>
            <a:r>
              <a:rPr lang="en-US" altLang="en-US" sz="3628"/>
              <a:t>Transfer Department relation to site 1, execute join at site 1 and send the result to site 3.</a:t>
            </a:r>
          </a:p>
          <a:p>
            <a:pPr marL="2136503" lvl="2" indent="-628383">
              <a:lnSpc>
                <a:spcPct val="80000"/>
              </a:lnSpc>
              <a:buSzPct val="60000"/>
            </a:pPr>
            <a:r>
              <a:rPr lang="en-US" altLang="en-US" sz="3299"/>
              <a:t>Total transfer size = 4000 + 3500 = 7500 bytes.</a:t>
            </a:r>
          </a:p>
          <a:p>
            <a:pPr marL="754060" indent="-754060">
              <a:lnSpc>
                <a:spcPct val="80000"/>
              </a:lnSpc>
            </a:pPr>
            <a:endParaRPr lang="en-US" altLang="en-US" sz="3299"/>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8892BC48-3CD2-5EE1-A653-141EFB6A1EA9}"/>
              </a:ext>
            </a:extLst>
          </p:cNvPr>
          <p:cNvSpPr>
            <a:spLocks noGrp="1"/>
          </p:cNvSpPr>
          <p:nvPr>
            <p:ph type="sldNum" sz="quarter" idx="10"/>
          </p:nvPr>
        </p:nvSpPr>
        <p:spPr/>
        <p:txBody>
          <a:bodyPr/>
          <a:lstStyle/>
          <a:p>
            <a:r>
              <a:rPr lang="en-US" altLang="en-US"/>
              <a:t>Slide 25- </a:t>
            </a:r>
            <a:fld id="{4ECC32B2-9B68-423C-9A41-249708758954}" type="slidenum">
              <a:rPr lang="en-US" altLang="en-US"/>
              <a:pPr/>
              <a:t>33</a:t>
            </a:fld>
            <a:endParaRPr lang="en-CA" altLang="en-US"/>
          </a:p>
        </p:txBody>
      </p:sp>
      <p:sp>
        <p:nvSpPr>
          <p:cNvPr id="784386" name="Rectangle 2">
            <a:extLst>
              <a:ext uri="{FF2B5EF4-FFF2-40B4-BE49-F238E27FC236}">
                <a16:creationId xmlns:a16="http://schemas.microsoft.com/office/drawing/2014/main" id="{86D1F9A4-0689-DD45-2323-C686583AC9DF}"/>
              </a:ext>
            </a:extLst>
          </p:cNvPr>
          <p:cNvSpPr>
            <a:spLocks noGrp="1" noChangeArrowheads="1"/>
          </p:cNvSpPr>
          <p:nvPr>
            <p:ph type="title"/>
          </p:nvPr>
        </p:nvSpPr>
        <p:spPr/>
        <p:txBody>
          <a:bodyPr/>
          <a:lstStyle/>
          <a:p>
            <a:r>
              <a:rPr lang="en-US" altLang="en-US"/>
              <a:t>Query Processing in Distributed Databases</a:t>
            </a:r>
          </a:p>
        </p:txBody>
      </p:sp>
      <p:sp>
        <p:nvSpPr>
          <p:cNvPr id="784387" name="Rectangle 3">
            <a:extLst>
              <a:ext uri="{FF2B5EF4-FFF2-40B4-BE49-F238E27FC236}">
                <a16:creationId xmlns:a16="http://schemas.microsoft.com/office/drawing/2014/main" id="{DA3F8454-D64A-56CA-40BB-CD889A39BCF4}"/>
              </a:ext>
            </a:extLst>
          </p:cNvPr>
          <p:cNvSpPr>
            <a:spLocks noGrp="1" noChangeArrowheads="1"/>
          </p:cNvSpPr>
          <p:nvPr>
            <p:ph type="body" idx="1"/>
          </p:nvPr>
        </p:nvSpPr>
        <p:spPr/>
        <p:txBody>
          <a:bodyPr/>
          <a:lstStyle/>
          <a:p>
            <a:pPr marL="754060" indent="-754060">
              <a:lnSpc>
                <a:spcPct val="80000"/>
              </a:lnSpc>
            </a:pPr>
            <a:r>
              <a:rPr lang="en-US" altLang="en-US" sz="3958" dirty="0"/>
              <a:t>The result of this query will have 100 tuples, assuming that every department has a manager, the execution strategies are:</a:t>
            </a:r>
          </a:p>
          <a:p>
            <a:pPr marL="1445282" lvl="1" indent="-691222">
              <a:lnSpc>
                <a:spcPct val="80000"/>
              </a:lnSpc>
              <a:buFont typeface="Wingdings" panose="05000000000000000000" pitchFamily="2" charset="2"/>
              <a:buAutoNum type="arabicPeriod"/>
            </a:pPr>
            <a:r>
              <a:rPr lang="en-US" altLang="en-US" sz="3628" dirty="0"/>
              <a:t>Transfer Employee and Department to the result site and perform the join at site 3.</a:t>
            </a:r>
          </a:p>
          <a:p>
            <a:pPr marL="2136503" lvl="2" indent="-628383">
              <a:lnSpc>
                <a:spcPct val="80000"/>
              </a:lnSpc>
              <a:buSzPct val="60000"/>
            </a:pPr>
            <a:r>
              <a:rPr lang="en-US" altLang="en-US" sz="3299" dirty="0"/>
              <a:t>Total bytes transferred = 1,000,000 + 3500 = 1,003,500 bytes.</a:t>
            </a:r>
          </a:p>
          <a:p>
            <a:pPr marL="1445282" lvl="1" indent="-691222">
              <a:lnSpc>
                <a:spcPct val="80000"/>
              </a:lnSpc>
              <a:buFont typeface="Wingdings" panose="05000000000000000000" pitchFamily="2" charset="2"/>
              <a:buAutoNum type="arabicPeriod"/>
            </a:pPr>
            <a:r>
              <a:rPr lang="en-US" altLang="en-US" sz="3628" dirty="0"/>
              <a:t>Transfer Employee to site 2, execute join at site 2 and send the result to site 3.  Query result size = 40 * 100 = 4000 bytes.  </a:t>
            </a:r>
          </a:p>
          <a:p>
            <a:pPr marL="2136503" lvl="2" indent="-628383">
              <a:lnSpc>
                <a:spcPct val="80000"/>
              </a:lnSpc>
              <a:buSzPct val="60000"/>
            </a:pPr>
            <a:r>
              <a:rPr lang="en-US" altLang="en-US" sz="3299" dirty="0"/>
              <a:t>Total transfer size = 4000 + 1,000,000 = 1,004,000 bytes.</a:t>
            </a:r>
          </a:p>
          <a:p>
            <a:pPr marL="1445282" lvl="1" indent="-691222">
              <a:lnSpc>
                <a:spcPct val="80000"/>
              </a:lnSpc>
              <a:buFont typeface="Wingdings" panose="05000000000000000000" pitchFamily="2" charset="2"/>
              <a:buAutoNum type="arabicPeriod"/>
            </a:pPr>
            <a:r>
              <a:rPr lang="en-US" altLang="en-US" sz="3628" dirty="0"/>
              <a:t>Transfer Department relation to site 1, execute join at site 1 and send the result to site 3.</a:t>
            </a:r>
          </a:p>
          <a:p>
            <a:pPr marL="2136503" lvl="2" indent="-628383">
              <a:lnSpc>
                <a:spcPct val="80000"/>
              </a:lnSpc>
              <a:buSzPct val="60000"/>
            </a:pPr>
            <a:r>
              <a:rPr lang="en-US" altLang="en-US" sz="3299" dirty="0"/>
              <a:t>Total transfer size = 4000 + 3500 = 7500 bytes.</a:t>
            </a:r>
          </a:p>
          <a:p>
            <a:pPr marL="754060" indent="-754060">
              <a:lnSpc>
                <a:spcPct val="80000"/>
              </a:lnSpc>
            </a:pPr>
            <a:r>
              <a:rPr lang="en-US" altLang="en-US" sz="3958" dirty="0">
                <a:highlight>
                  <a:srgbClr val="FFFF00"/>
                </a:highlight>
              </a:rPr>
              <a:t>Preferred strategy:  Choose strategy 3.</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FDFD0D8-A736-E6E0-4DF6-26C54D66AC73}"/>
              </a:ext>
            </a:extLst>
          </p:cNvPr>
          <p:cNvSpPr>
            <a:spLocks noGrp="1"/>
          </p:cNvSpPr>
          <p:nvPr>
            <p:ph type="sldNum" sz="quarter" idx="10"/>
          </p:nvPr>
        </p:nvSpPr>
        <p:spPr/>
        <p:txBody>
          <a:bodyPr/>
          <a:lstStyle/>
          <a:p>
            <a:r>
              <a:rPr lang="en-US" altLang="en-US"/>
              <a:t>Slide 25- </a:t>
            </a:r>
            <a:fld id="{40B1F36D-2AE5-49C6-ADB2-E3DA3FE8FC22}" type="slidenum">
              <a:rPr lang="en-US" altLang="en-US"/>
              <a:pPr/>
              <a:t>34</a:t>
            </a:fld>
            <a:endParaRPr lang="en-CA" altLang="en-US"/>
          </a:p>
        </p:txBody>
      </p:sp>
      <p:sp>
        <p:nvSpPr>
          <p:cNvPr id="710666" name="Rectangle 10">
            <a:extLst>
              <a:ext uri="{FF2B5EF4-FFF2-40B4-BE49-F238E27FC236}">
                <a16:creationId xmlns:a16="http://schemas.microsoft.com/office/drawing/2014/main" id="{60543A54-B7EF-0306-7FAA-00C1321980C1}"/>
              </a:ext>
            </a:extLst>
          </p:cNvPr>
          <p:cNvSpPr>
            <a:spLocks noGrp="1" noChangeArrowheads="1"/>
          </p:cNvSpPr>
          <p:nvPr>
            <p:ph type="title"/>
          </p:nvPr>
        </p:nvSpPr>
        <p:spPr/>
        <p:txBody>
          <a:bodyPr/>
          <a:lstStyle/>
          <a:p>
            <a:r>
              <a:rPr lang="en-US" altLang="en-US"/>
              <a:t>Query Processing in Distributed Databases</a:t>
            </a:r>
          </a:p>
        </p:txBody>
      </p:sp>
      <p:sp>
        <p:nvSpPr>
          <p:cNvPr id="710667" name="Rectangle 11">
            <a:extLst>
              <a:ext uri="{FF2B5EF4-FFF2-40B4-BE49-F238E27FC236}">
                <a16:creationId xmlns:a16="http://schemas.microsoft.com/office/drawing/2014/main" id="{3AA0FD56-19DB-596A-FD76-9C2C3E8DA5F3}"/>
              </a:ext>
            </a:extLst>
          </p:cNvPr>
          <p:cNvSpPr>
            <a:spLocks noGrp="1" noChangeArrowheads="1"/>
          </p:cNvSpPr>
          <p:nvPr>
            <p:ph type="body" idx="1"/>
          </p:nvPr>
        </p:nvSpPr>
        <p:spPr/>
        <p:txBody>
          <a:bodyPr/>
          <a:lstStyle/>
          <a:p>
            <a:pPr marL="879737" indent="-879737">
              <a:lnSpc>
                <a:spcPct val="90000"/>
              </a:lnSpc>
            </a:pPr>
            <a:r>
              <a:rPr lang="en-US" altLang="en-US"/>
              <a:t>Now suppose the result site is 2. Possible strategies :</a:t>
            </a:r>
          </a:p>
          <a:p>
            <a:pPr marL="1570958" lvl="1" indent="-816898">
              <a:lnSpc>
                <a:spcPct val="90000"/>
              </a:lnSpc>
              <a:buFont typeface="Wingdings" panose="05000000000000000000" pitchFamily="2" charset="2"/>
              <a:buAutoNum type="arabicPeriod"/>
            </a:pPr>
            <a:r>
              <a:rPr lang="en-US" altLang="en-US"/>
              <a:t>Transfer Employee relation to site 2, execute the query and present the result to the user at site 2.</a:t>
            </a:r>
          </a:p>
          <a:p>
            <a:pPr marL="2262180" lvl="2" indent="-754060">
              <a:lnSpc>
                <a:spcPct val="90000"/>
              </a:lnSpc>
            </a:pPr>
            <a:r>
              <a:rPr lang="en-US" altLang="en-US"/>
              <a:t>Total transfer size = 1,000,000 bytes for both queries Q and Q’.</a:t>
            </a:r>
          </a:p>
          <a:p>
            <a:pPr marL="1570958" lvl="1" indent="-816898">
              <a:lnSpc>
                <a:spcPct val="90000"/>
              </a:lnSpc>
              <a:buFont typeface="Wingdings" panose="05000000000000000000" pitchFamily="2" charset="2"/>
              <a:buAutoNum type="arabicPeriod"/>
            </a:pPr>
            <a:r>
              <a:rPr lang="en-US" altLang="en-US"/>
              <a:t>Transfer Department relation to site 1, execute join at site 1 and send the result back to site 2.</a:t>
            </a:r>
          </a:p>
          <a:p>
            <a:pPr marL="2262180" lvl="2" indent="-754060">
              <a:lnSpc>
                <a:spcPct val="90000"/>
              </a:lnSpc>
            </a:pPr>
            <a:r>
              <a:rPr lang="en-US" altLang="en-US"/>
              <a:t>Total transfer size for Q = 400,000 + 3500 = 403,500 bytes and for Q’ = 4000 + 3500 = 7500 bytes.</a:t>
            </a:r>
          </a:p>
          <a:p>
            <a:pPr marL="879737" indent="-879737">
              <a:lnSpc>
                <a:spcPct val="90000"/>
              </a:lnSpc>
            </a:pPr>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5771B33-51ED-D3E9-26AC-28BE0C1F235B}"/>
              </a:ext>
            </a:extLst>
          </p:cNvPr>
          <p:cNvSpPr>
            <a:spLocks noGrp="1"/>
          </p:cNvSpPr>
          <p:nvPr>
            <p:ph type="sldNum" sz="quarter" idx="10"/>
          </p:nvPr>
        </p:nvSpPr>
        <p:spPr/>
        <p:txBody>
          <a:bodyPr/>
          <a:lstStyle/>
          <a:p>
            <a:r>
              <a:rPr lang="en-US" altLang="en-US"/>
              <a:t>Slide 25- </a:t>
            </a:r>
            <a:fld id="{98D0D32F-9FC8-4A04-9897-B3E843B7736D}" type="slidenum">
              <a:rPr lang="en-US" altLang="en-US"/>
              <a:pPr/>
              <a:t>35</a:t>
            </a:fld>
            <a:endParaRPr lang="en-CA" altLang="en-US"/>
          </a:p>
        </p:txBody>
      </p:sp>
      <p:sp>
        <p:nvSpPr>
          <p:cNvPr id="712712" name="Rectangle 8">
            <a:extLst>
              <a:ext uri="{FF2B5EF4-FFF2-40B4-BE49-F238E27FC236}">
                <a16:creationId xmlns:a16="http://schemas.microsoft.com/office/drawing/2014/main" id="{E55FD5A5-038F-3FCE-7E19-29F621F85ADD}"/>
              </a:ext>
            </a:extLst>
          </p:cNvPr>
          <p:cNvSpPr>
            <a:spLocks noGrp="1" noChangeArrowheads="1"/>
          </p:cNvSpPr>
          <p:nvPr>
            <p:ph type="title"/>
          </p:nvPr>
        </p:nvSpPr>
        <p:spPr/>
        <p:txBody>
          <a:bodyPr/>
          <a:lstStyle/>
          <a:p>
            <a:r>
              <a:rPr lang="en-US" altLang="en-US" sz="5278"/>
              <a:t>Query Processing in Distributed Databases</a:t>
            </a:r>
          </a:p>
        </p:txBody>
      </p:sp>
      <p:sp>
        <p:nvSpPr>
          <p:cNvPr id="712713" name="Rectangle 9">
            <a:extLst>
              <a:ext uri="{FF2B5EF4-FFF2-40B4-BE49-F238E27FC236}">
                <a16:creationId xmlns:a16="http://schemas.microsoft.com/office/drawing/2014/main" id="{DE74CA82-AB5D-BA38-C644-648A5FFBFF20}"/>
              </a:ext>
            </a:extLst>
          </p:cNvPr>
          <p:cNvSpPr>
            <a:spLocks noGrp="1" noChangeArrowheads="1"/>
          </p:cNvSpPr>
          <p:nvPr>
            <p:ph type="body" idx="1"/>
          </p:nvPr>
        </p:nvSpPr>
        <p:spPr/>
        <p:txBody>
          <a:bodyPr/>
          <a:lstStyle/>
          <a:p>
            <a:pPr marL="754060" indent="-754060">
              <a:lnSpc>
                <a:spcPct val="80000"/>
              </a:lnSpc>
            </a:pPr>
            <a:r>
              <a:rPr lang="en-US" altLang="en-US" sz="3958"/>
              <a:t>Semijoin: </a:t>
            </a:r>
          </a:p>
          <a:p>
            <a:pPr marL="1445282" lvl="1" indent="-691222">
              <a:lnSpc>
                <a:spcPct val="80000"/>
              </a:lnSpc>
            </a:pPr>
            <a:r>
              <a:rPr lang="en-US" altLang="en-US" sz="3628"/>
              <a:t>Objective is to reduce the number of tuples in a relation before transferring it to another site. </a:t>
            </a:r>
          </a:p>
          <a:p>
            <a:pPr marL="754060" indent="-754060">
              <a:lnSpc>
                <a:spcPct val="80000"/>
              </a:lnSpc>
            </a:pPr>
            <a:r>
              <a:rPr lang="en-US" altLang="en-US" sz="3958"/>
              <a:t>Example execution of Q or Q’:</a:t>
            </a:r>
          </a:p>
          <a:p>
            <a:pPr marL="1445282" lvl="1" indent="-691222">
              <a:lnSpc>
                <a:spcPct val="80000"/>
              </a:lnSpc>
              <a:buFont typeface="Wingdings" panose="05000000000000000000" pitchFamily="2" charset="2"/>
              <a:buAutoNum type="arabicPeriod"/>
            </a:pPr>
            <a:r>
              <a:rPr lang="en-US" altLang="en-US" sz="3628"/>
              <a:t>Project the join attributes of Department at site 2, and transfer them to site 1.  For Q, 4 * 100 = 400 bytes are transferred and for Q’, 9 * 100 = 900 bytes are transferred.</a:t>
            </a:r>
          </a:p>
          <a:p>
            <a:pPr marL="1445282" lvl="1" indent="-691222">
              <a:lnSpc>
                <a:spcPct val="80000"/>
              </a:lnSpc>
              <a:buFont typeface="Wingdings" panose="05000000000000000000" pitchFamily="2" charset="2"/>
              <a:buAutoNum type="arabicPeriod"/>
            </a:pPr>
            <a:r>
              <a:rPr lang="en-US" altLang="en-US" sz="3628"/>
              <a:t>Join the transferred file with the Employee relation at site 1, and transfer the required attributes from the resulting file to site 2.  For Q, 34 * 10,000 = 340,000 bytes are transferred and for Q’, 39 * 100 =  3900 bytes are transferred.</a:t>
            </a:r>
          </a:p>
          <a:p>
            <a:pPr marL="1445282" lvl="1" indent="-691222">
              <a:lnSpc>
                <a:spcPct val="80000"/>
              </a:lnSpc>
              <a:buFont typeface="Wingdings" panose="05000000000000000000" pitchFamily="2" charset="2"/>
              <a:buAutoNum type="arabicPeriod"/>
            </a:pPr>
            <a:r>
              <a:rPr lang="en-US" altLang="en-US" sz="3628"/>
              <a:t>Execute the query by joining the transferred file with Department and present the result to the user at site 2.</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52D78-FCF7-0995-5B20-8F6CBCCACB8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0970528-749F-A82E-9973-0ACB7566CC5A}"/>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402823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ECDAAE9-1702-DE1F-BFA0-A520AB0D6206}"/>
              </a:ext>
            </a:extLst>
          </p:cNvPr>
          <p:cNvSpPr txBox="1"/>
          <p:nvPr/>
        </p:nvSpPr>
        <p:spPr>
          <a:xfrm>
            <a:off x="528637" y="1464469"/>
            <a:ext cx="10088216" cy="646331"/>
          </a:xfrm>
          <a:prstGeom prst="rect">
            <a:avLst/>
          </a:prstGeom>
          <a:noFill/>
        </p:spPr>
        <p:txBody>
          <a:bodyPr wrap="square">
            <a:spAutoFit/>
          </a:bodyPr>
          <a:lstStyle/>
          <a:p>
            <a:r>
              <a:rPr lang="en-IN" sz="3600" b="1" i="0" u="none" strike="noStrike" baseline="0" dirty="0">
                <a:latin typeface="TimesNewRomanPS-BoldMT"/>
              </a:rPr>
              <a:t>Distributed Transactions</a:t>
            </a:r>
            <a:endParaRPr lang="en-IN" dirty="0"/>
          </a:p>
        </p:txBody>
      </p:sp>
      <p:sp>
        <p:nvSpPr>
          <p:cNvPr id="9" name="TextBox 8">
            <a:extLst>
              <a:ext uri="{FF2B5EF4-FFF2-40B4-BE49-F238E27FC236}">
                <a16:creationId xmlns:a16="http://schemas.microsoft.com/office/drawing/2014/main" id="{607A4E76-78E9-9C8B-66E6-B430C5F846C3}"/>
              </a:ext>
            </a:extLst>
          </p:cNvPr>
          <p:cNvSpPr txBox="1"/>
          <p:nvPr/>
        </p:nvSpPr>
        <p:spPr>
          <a:xfrm>
            <a:off x="507309" y="2137408"/>
            <a:ext cx="18792618" cy="646331"/>
          </a:xfrm>
          <a:prstGeom prst="rect">
            <a:avLst/>
          </a:prstGeom>
          <a:noFill/>
        </p:spPr>
        <p:txBody>
          <a:bodyPr wrap="square">
            <a:spAutoFit/>
          </a:bodyPr>
          <a:lstStyle/>
          <a:p>
            <a:pPr algn="l"/>
            <a:r>
              <a:rPr lang="en-US" sz="3600" b="0" i="0" u="none" strike="noStrike" baseline="0" dirty="0">
                <a:latin typeface="TimesNewRomanPSMT"/>
              </a:rPr>
              <a:t>A consequence of the distribution of data is that a transaction may involve processes </a:t>
            </a:r>
            <a:r>
              <a:rPr lang="en-IN" sz="3600" b="0" i="0" u="none" strike="noStrike" baseline="0" dirty="0">
                <a:latin typeface="TimesNewRomanPSMT"/>
              </a:rPr>
              <a:t>at several sites.</a:t>
            </a:r>
            <a:endParaRPr lang="en-IN" dirty="0"/>
          </a:p>
        </p:txBody>
      </p:sp>
      <p:sp>
        <p:nvSpPr>
          <p:cNvPr id="3" name="TextBox 2">
            <a:extLst>
              <a:ext uri="{FF2B5EF4-FFF2-40B4-BE49-F238E27FC236}">
                <a16:creationId xmlns:a16="http://schemas.microsoft.com/office/drawing/2014/main" id="{30F26E10-1EA9-F56E-1CAA-4486F2940C34}"/>
              </a:ext>
            </a:extLst>
          </p:cNvPr>
          <p:cNvSpPr txBox="1"/>
          <p:nvPr/>
        </p:nvSpPr>
        <p:spPr>
          <a:xfrm>
            <a:off x="507309" y="2988469"/>
            <a:ext cx="18897600" cy="2292935"/>
          </a:xfrm>
          <a:prstGeom prst="rect">
            <a:avLst/>
          </a:prstGeom>
          <a:noFill/>
        </p:spPr>
        <p:txBody>
          <a:bodyPr wrap="square">
            <a:spAutoFit/>
          </a:bodyPr>
          <a:lstStyle/>
          <a:p>
            <a:pPr algn="l"/>
            <a:r>
              <a:rPr lang="en-US" sz="3600" dirty="0">
                <a:latin typeface="TimesNewRomanPSMT"/>
              </a:rPr>
              <a:t>A </a:t>
            </a:r>
            <a:r>
              <a:rPr lang="en-US" sz="3600" b="0" i="0" u="none" strike="noStrike" baseline="0" dirty="0">
                <a:latin typeface="TimesNewRomanPSMT"/>
              </a:rPr>
              <a:t>transaction a piece of code executed by a single processor communicating with a single scheduler and a single log manager at a single site. </a:t>
            </a:r>
            <a:r>
              <a:rPr lang="en-US" sz="3600" b="0" i="0" u="none" strike="noStrike" baseline="0" dirty="0">
                <a:highlight>
                  <a:srgbClr val="FFFF00"/>
                </a:highlight>
                <a:latin typeface="TimesNewRomanPSMT"/>
              </a:rPr>
              <a:t>Rather, a transaction consists of communicating </a:t>
            </a:r>
            <a:r>
              <a:rPr lang="en-US" sz="3600" b="0" i="1" u="none" strike="noStrike" baseline="0" dirty="0">
                <a:highlight>
                  <a:srgbClr val="FFFF00"/>
                </a:highlight>
                <a:latin typeface="TimesNewRomanPS-ItalicMT"/>
              </a:rPr>
              <a:t>transaction components, </a:t>
            </a:r>
            <a:r>
              <a:rPr lang="en-US" sz="3600" b="0" i="0" u="none" strike="noStrike" baseline="0" dirty="0">
                <a:highlight>
                  <a:srgbClr val="FFFF00"/>
                </a:highlight>
                <a:latin typeface="TimesNewRomanPSMT"/>
              </a:rPr>
              <a:t>each at a different site and communicating with the local scheduler and logger.</a:t>
            </a:r>
          </a:p>
          <a:p>
            <a:pPr algn="l"/>
            <a:endParaRPr lang="en-IN" dirty="0">
              <a:highlight>
                <a:srgbClr val="FFFF00"/>
              </a:highlight>
            </a:endParaRPr>
          </a:p>
        </p:txBody>
      </p:sp>
      <p:sp>
        <p:nvSpPr>
          <p:cNvPr id="5" name="TextBox 4">
            <a:extLst>
              <a:ext uri="{FF2B5EF4-FFF2-40B4-BE49-F238E27FC236}">
                <a16:creationId xmlns:a16="http://schemas.microsoft.com/office/drawing/2014/main" id="{21B143FB-6384-5A7C-FDDA-406DBAECC831}"/>
              </a:ext>
            </a:extLst>
          </p:cNvPr>
          <p:cNvSpPr txBox="1"/>
          <p:nvPr/>
        </p:nvSpPr>
        <p:spPr>
          <a:xfrm>
            <a:off x="528637" y="5655469"/>
            <a:ext cx="18135600" cy="3970318"/>
          </a:xfrm>
          <a:prstGeom prst="rect">
            <a:avLst/>
          </a:prstGeom>
          <a:noFill/>
        </p:spPr>
        <p:txBody>
          <a:bodyPr wrap="square">
            <a:spAutoFit/>
          </a:bodyPr>
          <a:lstStyle/>
          <a:p>
            <a:pPr algn="just"/>
            <a:r>
              <a:rPr lang="en-IN" sz="3600" b="0" i="0" u="none" strike="noStrike" baseline="0" dirty="0">
                <a:latin typeface="TimesNewRomanPSMT"/>
              </a:rPr>
              <a:t>Two </a:t>
            </a:r>
            <a:r>
              <a:rPr lang="en-US" sz="3600" b="0" i="0" u="none" strike="noStrike" baseline="0" dirty="0">
                <a:latin typeface="TimesNewRomanPSMT"/>
              </a:rPr>
              <a:t>important issues that must thus be looked at anew are:</a:t>
            </a:r>
          </a:p>
          <a:p>
            <a:pPr algn="just"/>
            <a:r>
              <a:rPr lang="en-US" sz="3600" b="0" i="0" u="none" strike="noStrike" baseline="0" dirty="0">
                <a:latin typeface="TimesNewRomanPSMT"/>
              </a:rPr>
              <a:t>1. How do we manage the commit/abort decision when a transaction is distributed?</a:t>
            </a:r>
          </a:p>
          <a:p>
            <a:pPr algn="just"/>
            <a:r>
              <a:rPr lang="en-US" sz="3600" b="0" i="0" u="none" strike="noStrike" baseline="0" dirty="0">
                <a:latin typeface="TimesNewRomanPSMT"/>
              </a:rPr>
              <a:t>W hat happens if one component of the transaction wants to abort the whole transaction, while others encountered </a:t>
            </a:r>
            <a:r>
              <a:rPr lang="en-US" sz="3600" dirty="0">
                <a:latin typeface="TimesNewRomanPSMT"/>
              </a:rPr>
              <a:t>no problem and want to commit? </a:t>
            </a:r>
          </a:p>
          <a:p>
            <a:pPr algn="just"/>
            <a:r>
              <a:rPr lang="en-US" sz="3600" dirty="0">
                <a:latin typeface="TimesNewRomanPSMT"/>
              </a:rPr>
              <a:t>2. How do we assure serializability of transactions that involve components at several sites? We look at locking , we see how local lock tables can be used to support global locks on database elements and thus support serializability of transactions in a distributed </a:t>
            </a:r>
            <a:r>
              <a:rPr lang="en-IN" sz="3600" dirty="0">
                <a:latin typeface="TimesNewRomanPSMT"/>
              </a:rPr>
              <a:t>environment.</a:t>
            </a:r>
          </a:p>
        </p:txBody>
      </p:sp>
    </p:spTree>
    <p:extLst>
      <p:ext uri="{BB962C8B-B14F-4D97-AF65-F5344CB8AC3E}">
        <p14:creationId xmlns:p14="http://schemas.microsoft.com/office/powerpoint/2010/main" val="380072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CF108A-20A3-9B4E-E1CD-181832C08414}"/>
              </a:ext>
            </a:extLst>
          </p:cNvPr>
          <p:cNvSpPr txBox="1"/>
          <p:nvPr/>
        </p:nvSpPr>
        <p:spPr>
          <a:xfrm>
            <a:off x="1138237" y="1540669"/>
            <a:ext cx="10088216" cy="646331"/>
          </a:xfrm>
          <a:prstGeom prst="rect">
            <a:avLst/>
          </a:prstGeom>
          <a:noFill/>
        </p:spPr>
        <p:txBody>
          <a:bodyPr wrap="square">
            <a:spAutoFit/>
          </a:bodyPr>
          <a:lstStyle/>
          <a:p>
            <a:r>
              <a:rPr lang="en-IN" sz="3600" b="1" i="0" u="none" strike="noStrike" baseline="0" dirty="0">
                <a:latin typeface="TimesNewRomanPS-BoldMT"/>
              </a:rPr>
              <a:t>Data Replication</a:t>
            </a:r>
            <a:endParaRPr lang="en-IN" dirty="0"/>
          </a:p>
        </p:txBody>
      </p:sp>
      <p:sp>
        <p:nvSpPr>
          <p:cNvPr id="5" name="TextBox 4">
            <a:extLst>
              <a:ext uri="{FF2B5EF4-FFF2-40B4-BE49-F238E27FC236}">
                <a16:creationId xmlns:a16="http://schemas.microsoft.com/office/drawing/2014/main" id="{DF1A30E6-9B76-5904-EC27-70C4E9772B57}"/>
              </a:ext>
            </a:extLst>
          </p:cNvPr>
          <p:cNvSpPr txBox="1"/>
          <p:nvPr/>
        </p:nvSpPr>
        <p:spPr>
          <a:xfrm>
            <a:off x="1106970" y="2203669"/>
            <a:ext cx="18440400" cy="2308324"/>
          </a:xfrm>
          <a:prstGeom prst="rect">
            <a:avLst/>
          </a:prstGeom>
          <a:noFill/>
        </p:spPr>
        <p:txBody>
          <a:bodyPr wrap="square">
            <a:spAutoFit/>
          </a:bodyPr>
          <a:lstStyle/>
          <a:p>
            <a:pPr algn="l"/>
            <a:r>
              <a:rPr lang="en-US" sz="3600" b="0" i="0" u="none" strike="noStrike" baseline="0" dirty="0">
                <a:latin typeface="TimesNewRomanPSMT"/>
              </a:rPr>
              <a:t>One motivation is that if a site fails, </a:t>
            </a:r>
            <a:r>
              <a:rPr lang="en-US" sz="3600" b="0" i="0" u="none" strike="noStrike" baseline="0" dirty="0">
                <a:highlight>
                  <a:srgbClr val="FFFF00"/>
                </a:highlight>
                <a:latin typeface="TimesNewRomanPSMT"/>
              </a:rPr>
              <a:t>there may be other sites that can provide the same data that was at the failed site. </a:t>
            </a:r>
          </a:p>
          <a:p>
            <a:pPr algn="l"/>
            <a:r>
              <a:rPr lang="en-US" sz="3600" b="0" i="0" u="none" strike="noStrike" baseline="0" dirty="0">
                <a:latin typeface="TimesNewRomanPSMT"/>
              </a:rPr>
              <a:t>A second use is in improving </a:t>
            </a:r>
            <a:r>
              <a:rPr lang="en-US" sz="3600" b="0" i="0" u="none" strike="noStrike" baseline="0" dirty="0">
                <a:highlight>
                  <a:srgbClr val="FFFF00"/>
                </a:highlight>
                <a:latin typeface="TimesNewRomanPSMT"/>
              </a:rPr>
              <a:t>the speed of query answering </a:t>
            </a:r>
            <a:r>
              <a:rPr lang="en-US" sz="3600" b="0" i="0" u="none" strike="noStrike" baseline="0" dirty="0">
                <a:latin typeface="TimesNewRomanPSMT"/>
              </a:rPr>
              <a:t>by making a copy of needed data available at the sites where queries are initiated.</a:t>
            </a:r>
            <a:endParaRPr lang="en-IN" dirty="0"/>
          </a:p>
        </p:txBody>
      </p:sp>
      <p:sp>
        <p:nvSpPr>
          <p:cNvPr id="7" name="TextBox 6">
            <a:extLst>
              <a:ext uri="{FF2B5EF4-FFF2-40B4-BE49-F238E27FC236}">
                <a16:creationId xmlns:a16="http://schemas.microsoft.com/office/drawing/2014/main" id="{C2559918-6C72-2E20-AE30-5EEDDCBEE07D}"/>
              </a:ext>
            </a:extLst>
          </p:cNvPr>
          <p:cNvSpPr txBox="1"/>
          <p:nvPr/>
        </p:nvSpPr>
        <p:spPr>
          <a:xfrm>
            <a:off x="1138237" y="4664869"/>
            <a:ext cx="17907000" cy="5632311"/>
          </a:xfrm>
          <a:prstGeom prst="rect">
            <a:avLst/>
          </a:prstGeom>
          <a:noFill/>
        </p:spPr>
        <p:txBody>
          <a:bodyPr wrap="square">
            <a:spAutoFit/>
          </a:bodyPr>
          <a:lstStyle/>
          <a:p>
            <a:pPr algn="l"/>
            <a:r>
              <a:rPr lang="en-US" sz="3600" dirty="0">
                <a:latin typeface="TimesNewRomanPSMT"/>
              </a:rPr>
              <a:t>T</a:t>
            </a:r>
            <a:r>
              <a:rPr lang="en-US" sz="3600" b="0" i="0" u="none" strike="noStrike" baseline="0" dirty="0">
                <a:latin typeface="TimesNewRomanPSMT"/>
              </a:rPr>
              <a:t>here are several problems that must be faced when data is replicated.</a:t>
            </a:r>
          </a:p>
          <a:p>
            <a:pPr algn="just"/>
            <a:r>
              <a:rPr lang="en-US" sz="3600" b="0" i="0" u="none" strike="noStrike" baseline="0" dirty="0">
                <a:latin typeface="TimesNewRomanPSMT"/>
              </a:rPr>
              <a:t>a) How do we keep copies identical? </a:t>
            </a:r>
            <a:r>
              <a:rPr lang="en-US" sz="3600" b="0" i="0" u="none" strike="noStrike" baseline="0" dirty="0">
                <a:highlight>
                  <a:srgbClr val="FFFF00"/>
                </a:highlight>
                <a:latin typeface="TimesNewRomanPSMT"/>
              </a:rPr>
              <a:t>In essence, an update to a replicated data element becomes</a:t>
            </a:r>
          </a:p>
          <a:p>
            <a:pPr algn="just"/>
            <a:r>
              <a:rPr lang="en-US" sz="3600" b="0" i="0" u="none" strike="noStrike" baseline="0" dirty="0">
                <a:highlight>
                  <a:srgbClr val="FFFF00"/>
                </a:highlight>
                <a:latin typeface="TimesNewRomanPSMT"/>
              </a:rPr>
              <a:t>     a distributed transaction that updates all copies.</a:t>
            </a:r>
          </a:p>
          <a:p>
            <a:pPr algn="just"/>
            <a:r>
              <a:rPr lang="en-US" sz="3600" b="0" i="0" u="none" strike="noStrike" baseline="0" dirty="0">
                <a:latin typeface="TimesNewRomanPSMT"/>
              </a:rPr>
              <a:t>b) How do we decide where and how many copies to keep? The more copies, the more effort is</a:t>
            </a:r>
          </a:p>
          <a:p>
            <a:pPr algn="just"/>
            <a:r>
              <a:rPr lang="en-US" sz="3600" dirty="0">
                <a:latin typeface="TimesNewRomanPSMT"/>
              </a:rPr>
              <a:t>   </a:t>
            </a:r>
            <a:r>
              <a:rPr lang="en-US" sz="3600" b="0" i="0" u="none" strike="noStrike" baseline="0" dirty="0">
                <a:latin typeface="TimesNewRomanPSMT"/>
              </a:rPr>
              <a:t> required to update, but the easier queries become</a:t>
            </a:r>
            <a:r>
              <a:rPr lang="en-US" sz="3600" b="0" i="0" u="none" strike="noStrike" baseline="0" dirty="0">
                <a:highlight>
                  <a:srgbClr val="FFFF00"/>
                </a:highlight>
                <a:latin typeface="TimesNewRomanPSMT"/>
              </a:rPr>
              <a:t>. For example, a relation that is rarely</a:t>
            </a:r>
          </a:p>
          <a:p>
            <a:pPr algn="just"/>
            <a:r>
              <a:rPr lang="en-US" sz="3600" dirty="0">
                <a:highlight>
                  <a:srgbClr val="FFFF00"/>
                </a:highlight>
                <a:latin typeface="TimesNewRomanPSMT"/>
              </a:rPr>
              <a:t>   </a:t>
            </a:r>
            <a:r>
              <a:rPr lang="en-US" sz="3600" b="0" i="0" u="none" strike="noStrike" baseline="0" dirty="0">
                <a:highlight>
                  <a:srgbClr val="FFFF00"/>
                </a:highlight>
                <a:latin typeface="TimesNewRomanPSMT"/>
              </a:rPr>
              <a:t> updated might have copies everywhere for maximum efficiency, while a frequently updated</a:t>
            </a:r>
          </a:p>
          <a:p>
            <a:pPr algn="just"/>
            <a:r>
              <a:rPr lang="en-US" sz="3600" dirty="0">
                <a:highlight>
                  <a:srgbClr val="FFFF00"/>
                </a:highlight>
                <a:latin typeface="TimesNewRomanPSMT"/>
              </a:rPr>
              <a:t>    </a:t>
            </a:r>
            <a:r>
              <a:rPr lang="en-US" sz="3600" b="0" i="0" u="none" strike="noStrike" baseline="0" dirty="0">
                <a:highlight>
                  <a:srgbClr val="FFFF00"/>
                </a:highlight>
                <a:latin typeface="TimesNewRomanPSMT"/>
              </a:rPr>
              <a:t> relation might have only one copy and a backup.</a:t>
            </a:r>
          </a:p>
          <a:p>
            <a:pPr algn="just"/>
            <a:r>
              <a:rPr lang="en-US" sz="3600" b="0" i="0" u="none" strike="noStrike" baseline="0" dirty="0">
                <a:latin typeface="TimesNewRomanPSMT"/>
              </a:rPr>
              <a:t>c) What happens when there is a communication failure in the network, </a:t>
            </a:r>
            <a:r>
              <a:rPr lang="en-US" sz="3600" b="0" i="0" u="none" strike="noStrike" baseline="0" dirty="0">
                <a:highlight>
                  <a:srgbClr val="FFFF00"/>
                </a:highlight>
                <a:latin typeface="TimesNewRomanPSMT"/>
              </a:rPr>
              <a:t>and different copies of</a:t>
            </a:r>
          </a:p>
          <a:p>
            <a:pPr algn="just"/>
            <a:r>
              <a:rPr lang="en-US" sz="3600" dirty="0">
                <a:highlight>
                  <a:srgbClr val="FFFF00"/>
                </a:highlight>
                <a:latin typeface="TimesNewRomanPSMT"/>
              </a:rPr>
              <a:t>    </a:t>
            </a:r>
            <a:r>
              <a:rPr lang="en-US" sz="3600" b="0" i="0" u="none" strike="noStrike" baseline="0" dirty="0">
                <a:highlight>
                  <a:srgbClr val="FFFF00"/>
                </a:highlight>
                <a:latin typeface="TimesNewRomanPSMT"/>
              </a:rPr>
              <a:t> the same data have the opportunity to evolve separately and must then be reconciled when</a:t>
            </a:r>
          </a:p>
          <a:p>
            <a:pPr algn="just"/>
            <a:r>
              <a:rPr lang="en-US" sz="3600" dirty="0">
                <a:highlight>
                  <a:srgbClr val="FFFF00"/>
                </a:highlight>
                <a:latin typeface="TimesNewRomanPSMT"/>
              </a:rPr>
              <a:t>    </a:t>
            </a:r>
            <a:r>
              <a:rPr lang="en-US" sz="3600" b="0" i="0" u="none" strike="noStrike" baseline="0" dirty="0">
                <a:highlight>
                  <a:srgbClr val="FFFF00"/>
                </a:highlight>
                <a:latin typeface="TimesNewRomanPSMT"/>
              </a:rPr>
              <a:t> the network reconnects?</a:t>
            </a:r>
            <a:endParaRPr lang="en-IN" dirty="0">
              <a:highlight>
                <a:srgbClr val="FFFF00"/>
              </a:highlight>
            </a:endParaRPr>
          </a:p>
        </p:txBody>
      </p:sp>
    </p:spTree>
    <p:extLst>
      <p:ext uri="{BB962C8B-B14F-4D97-AF65-F5344CB8AC3E}">
        <p14:creationId xmlns:p14="http://schemas.microsoft.com/office/powerpoint/2010/main" val="257618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5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276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4C3CD52-693B-D857-44E3-7ACA9F75BBEC}"/>
              </a:ext>
            </a:extLst>
          </p:cNvPr>
          <p:cNvSpPr>
            <a:spLocks noGrp="1"/>
          </p:cNvSpPr>
          <p:nvPr>
            <p:ph type="sldNum" sz="quarter" idx="10"/>
          </p:nvPr>
        </p:nvSpPr>
        <p:spPr/>
        <p:txBody>
          <a:bodyPr/>
          <a:lstStyle/>
          <a:p>
            <a:r>
              <a:rPr lang="en-US" altLang="en-US"/>
              <a:t>Slide 25- </a:t>
            </a:r>
            <a:fld id="{D4DD756F-885A-4590-8766-6D2C5C8BB3D4}" type="slidenum">
              <a:rPr lang="en-US" altLang="en-US"/>
              <a:pPr/>
              <a:t>8</a:t>
            </a:fld>
            <a:endParaRPr lang="en-CA" altLang="en-US"/>
          </a:p>
        </p:txBody>
      </p:sp>
      <p:sp>
        <p:nvSpPr>
          <p:cNvPr id="669702" name="Rectangle 6">
            <a:extLst>
              <a:ext uri="{FF2B5EF4-FFF2-40B4-BE49-F238E27FC236}">
                <a16:creationId xmlns:a16="http://schemas.microsoft.com/office/drawing/2014/main" id="{62EB3720-A9BE-B45D-3AAC-C46BC9787EF1}"/>
              </a:ext>
            </a:extLst>
          </p:cNvPr>
          <p:cNvSpPr>
            <a:spLocks noGrp="1" noChangeArrowheads="1"/>
          </p:cNvSpPr>
          <p:nvPr>
            <p:ph type="title"/>
          </p:nvPr>
        </p:nvSpPr>
        <p:spPr>
          <a:xfrm>
            <a:off x="1004887" y="790610"/>
            <a:ext cx="18097500" cy="1885950"/>
          </a:xfrm>
        </p:spPr>
        <p:txBody>
          <a:bodyPr/>
          <a:lstStyle/>
          <a:p>
            <a:r>
              <a:rPr lang="en-US" altLang="en-US" dirty="0"/>
              <a:t>Chapter 25 Outline</a:t>
            </a:r>
          </a:p>
        </p:txBody>
      </p:sp>
      <p:sp>
        <p:nvSpPr>
          <p:cNvPr id="669703" name="Rectangle 7">
            <a:extLst>
              <a:ext uri="{FF2B5EF4-FFF2-40B4-BE49-F238E27FC236}">
                <a16:creationId xmlns:a16="http://schemas.microsoft.com/office/drawing/2014/main" id="{7ABA65D8-94EA-278A-24C7-CBC5B8056623}"/>
              </a:ext>
            </a:extLst>
          </p:cNvPr>
          <p:cNvSpPr>
            <a:spLocks noGrp="1" noChangeArrowheads="1"/>
          </p:cNvSpPr>
          <p:nvPr>
            <p:ph type="body" idx="1"/>
          </p:nvPr>
        </p:nvSpPr>
        <p:spPr/>
        <p:txBody>
          <a:bodyPr/>
          <a:lstStyle/>
          <a:p>
            <a:pPr marL="879737" indent="-879737">
              <a:buFont typeface="Wingdings" panose="05000000000000000000" pitchFamily="2" charset="2"/>
              <a:buAutoNum type="arabicPeriod"/>
            </a:pPr>
            <a:r>
              <a:rPr lang="en-US" altLang="en-US" dirty="0"/>
              <a:t>Distributed Database Concepts</a:t>
            </a:r>
          </a:p>
          <a:p>
            <a:pPr marL="879737" indent="-879737">
              <a:buFont typeface="Wingdings" panose="05000000000000000000" pitchFamily="2" charset="2"/>
              <a:buAutoNum type="arabicPeriod"/>
            </a:pPr>
            <a:r>
              <a:rPr lang="en-US" altLang="en-US" dirty="0"/>
              <a:t>Data Fragmentation, Replication and Allocation</a:t>
            </a:r>
          </a:p>
          <a:p>
            <a:pPr marL="879737" indent="-879737">
              <a:buFont typeface="Wingdings" panose="05000000000000000000" pitchFamily="2" charset="2"/>
              <a:buAutoNum type="arabicPeriod"/>
            </a:pPr>
            <a:r>
              <a:rPr lang="en-US" altLang="en-US" dirty="0"/>
              <a:t>Types of Distributed Database Systems</a:t>
            </a:r>
          </a:p>
          <a:p>
            <a:pPr marL="879737" indent="-879737">
              <a:buFont typeface="Wingdings" panose="05000000000000000000" pitchFamily="2" charset="2"/>
              <a:buAutoNum type="arabicPeriod"/>
            </a:pPr>
            <a:r>
              <a:rPr lang="en-US" altLang="en-US" dirty="0"/>
              <a:t>Query Processing</a:t>
            </a:r>
          </a:p>
          <a:p>
            <a:pPr marL="879737" indent="-879737">
              <a:buFont typeface="Wingdings" panose="05000000000000000000" pitchFamily="2" charset="2"/>
              <a:buAutoNum type="arabicPeriod"/>
            </a:pPr>
            <a:r>
              <a:rPr lang="en-US" altLang="en-US" strike="sngStrike" dirty="0"/>
              <a:t>Concurrency Control and Recovery</a:t>
            </a:r>
          </a:p>
          <a:p>
            <a:pPr marL="879737" indent="-879737">
              <a:buFont typeface="Wingdings" panose="05000000000000000000" pitchFamily="2" charset="2"/>
              <a:buAutoNum type="arabicPeriod"/>
            </a:pPr>
            <a:r>
              <a:rPr lang="en-US" altLang="en-US" strike="sngStrike" dirty="0"/>
              <a:t>3-Tier Client-Server Architecture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55C5CC99-77B8-C495-9378-FC6DDC573D61}"/>
              </a:ext>
            </a:extLst>
          </p:cNvPr>
          <p:cNvSpPr>
            <a:spLocks noGrp="1"/>
          </p:cNvSpPr>
          <p:nvPr>
            <p:ph type="sldNum" sz="quarter" idx="10"/>
          </p:nvPr>
        </p:nvSpPr>
        <p:spPr/>
        <p:txBody>
          <a:bodyPr/>
          <a:lstStyle/>
          <a:p>
            <a:r>
              <a:rPr lang="en-US" altLang="en-US"/>
              <a:t>Slide 25- </a:t>
            </a:r>
            <a:fld id="{E6163677-FB29-40A0-B9F4-0F4074937E3A}" type="slidenum">
              <a:rPr lang="en-US" altLang="en-US"/>
              <a:pPr/>
              <a:t>9</a:t>
            </a:fld>
            <a:endParaRPr lang="en-CA" altLang="en-US"/>
          </a:p>
        </p:txBody>
      </p:sp>
      <p:sp>
        <p:nvSpPr>
          <p:cNvPr id="671750" name="Rectangle 6">
            <a:extLst>
              <a:ext uri="{FF2B5EF4-FFF2-40B4-BE49-F238E27FC236}">
                <a16:creationId xmlns:a16="http://schemas.microsoft.com/office/drawing/2014/main" id="{1F5B8765-935D-4264-F91B-F6FFAE57563D}"/>
              </a:ext>
            </a:extLst>
          </p:cNvPr>
          <p:cNvSpPr>
            <a:spLocks noGrp="1" noChangeArrowheads="1"/>
          </p:cNvSpPr>
          <p:nvPr>
            <p:ph type="title"/>
          </p:nvPr>
        </p:nvSpPr>
        <p:spPr/>
        <p:txBody>
          <a:bodyPr/>
          <a:lstStyle/>
          <a:p>
            <a:r>
              <a:rPr lang="en-US" altLang="en-US" dirty="0"/>
              <a:t>Distributed Database Concepts</a:t>
            </a:r>
          </a:p>
        </p:txBody>
      </p:sp>
      <p:sp>
        <p:nvSpPr>
          <p:cNvPr id="671751" name="Rectangle 7">
            <a:extLst>
              <a:ext uri="{FF2B5EF4-FFF2-40B4-BE49-F238E27FC236}">
                <a16:creationId xmlns:a16="http://schemas.microsoft.com/office/drawing/2014/main" id="{0EED7CCB-CD2B-DA95-2173-691DE591CD49}"/>
              </a:ext>
            </a:extLst>
          </p:cNvPr>
          <p:cNvSpPr>
            <a:spLocks noGrp="1" noChangeArrowheads="1"/>
          </p:cNvSpPr>
          <p:nvPr>
            <p:ph type="body" idx="1"/>
          </p:nvPr>
        </p:nvSpPr>
        <p:spPr/>
        <p:txBody>
          <a:bodyPr/>
          <a:lstStyle/>
          <a:p>
            <a:pPr algn="just">
              <a:lnSpc>
                <a:spcPct val="90000"/>
              </a:lnSpc>
            </a:pPr>
            <a:r>
              <a:rPr lang="en-US" altLang="en-US" sz="5400" dirty="0"/>
              <a:t>A transaction can be executed by multiple networked computers in a unified manner.</a:t>
            </a:r>
          </a:p>
          <a:p>
            <a:pPr algn="just">
              <a:lnSpc>
                <a:spcPct val="90000"/>
              </a:lnSpc>
            </a:pPr>
            <a:r>
              <a:rPr lang="en-US" altLang="en-US" sz="5400" dirty="0"/>
              <a:t>A </a:t>
            </a:r>
            <a:r>
              <a:rPr lang="en-US" altLang="en-US" sz="5400" b="1" dirty="0"/>
              <a:t>distributed database (DDB)</a:t>
            </a:r>
            <a:r>
              <a:rPr lang="en-US" altLang="en-US" sz="5400" dirty="0"/>
              <a:t> processes Unit of execution (a transaction) in a distributed manner. A distributed database (DDB) can be defined as</a:t>
            </a:r>
          </a:p>
          <a:p>
            <a:pPr lvl="1" algn="just">
              <a:lnSpc>
                <a:spcPct val="90000"/>
              </a:lnSpc>
            </a:pPr>
            <a:r>
              <a:rPr lang="en-US" altLang="en-US" sz="4800" dirty="0"/>
              <a:t>A distributed database (DDB) is a collection of multiple logically related database distributed over a computer network, and a distributed database management system as a software system that manages a distributed database while making the distribution transparent to the user.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10616</TotalTime>
  <Words>3219</Words>
  <Application>Microsoft Office PowerPoint</Application>
  <PresentationFormat>Custom</PresentationFormat>
  <Paragraphs>290</Paragraphs>
  <Slides>36</Slides>
  <Notes>31</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52" baseType="lpstr">
      <vt:lpstr>Algerian</vt:lpstr>
      <vt:lpstr>Arial</vt:lpstr>
      <vt:lpstr>Arial Black</vt:lpstr>
      <vt:lpstr>Bookman Old Style</vt:lpstr>
      <vt:lpstr>Calibri</vt:lpstr>
      <vt:lpstr>Helvetica-Bold</vt:lpstr>
      <vt:lpstr>Playfair Display</vt:lpstr>
      <vt:lpstr>Symbol</vt:lpstr>
      <vt:lpstr>Times New Roman</vt:lpstr>
      <vt:lpstr>TimesNewRomanPS-BoldMT</vt:lpstr>
      <vt:lpstr>TimesNewRomanPS-ItalicMT</vt:lpstr>
      <vt:lpstr>TimesNewRomanPSMT</vt:lpstr>
      <vt:lpstr>Wingdings</vt:lpstr>
      <vt:lpstr>Office Theme</vt:lpstr>
      <vt:lpstr>Visio</vt:lpstr>
      <vt:lpstr>VISIO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Chapter 25 Outline</vt:lpstr>
      <vt:lpstr>Distributed Database Concepts</vt:lpstr>
      <vt:lpstr>Distributed Database System</vt:lpstr>
      <vt:lpstr>Distributed Database System</vt:lpstr>
      <vt:lpstr>Distributed Database System</vt:lpstr>
      <vt:lpstr>Distributed Database System</vt:lpstr>
      <vt:lpstr>Distributed Database System</vt:lpstr>
      <vt:lpstr>Distributed Database System</vt:lpstr>
      <vt:lpstr>Data Fragmentation, Replication and Allocation</vt:lpstr>
      <vt:lpstr>Data Fragmentation, Replication and Allocation</vt:lpstr>
      <vt:lpstr>Data Fragmentation, Replication and Allocation</vt:lpstr>
      <vt:lpstr>Data Fragmentation, Replication and Allocation</vt:lpstr>
      <vt:lpstr>Data Fragmentation, Replication and Allocation</vt:lpstr>
      <vt:lpstr>Data Fragmentation, Replication and Allocation</vt:lpstr>
      <vt:lpstr>Data Fragmentation, Replication and Allocation</vt:lpstr>
      <vt:lpstr>Data Fragmentation, Replication and Allocation</vt:lpstr>
      <vt:lpstr>Types of Distributed Database Systems</vt:lpstr>
      <vt:lpstr>Types of Distributed Database Systems</vt:lpstr>
      <vt:lpstr>Types of Distributed Database Systems</vt:lpstr>
      <vt:lpstr>Query Processing in Distributed Databases</vt:lpstr>
      <vt:lpstr>Query Processing in Distributed Databases</vt:lpstr>
      <vt:lpstr>Query Processing in Distributed Databases</vt:lpstr>
      <vt:lpstr>Query Processing in Distributed Databases</vt:lpstr>
      <vt:lpstr>Query Processing in Distributed Databases</vt:lpstr>
      <vt:lpstr>Query Processing in Distributed Databases</vt:lpstr>
      <vt:lpstr>Query Processing in Distributed Databases</vt:lpstr>
      <vt:lpstr>Query Processing in Distributed Databases</vt:lpstr>
      <vt:lpstr>Query Processing in Distributed Databases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Administrator</dc:creator>
  <cp:lastModifiedBy>Keerthi G</cp:lastModifiedBy>
  <cp:revision>171</cp:revision>
  <dcterms:created xsi:type="dcterms:W3CDTF">2020-01-14T03:45:47Z</dcterms:created>
  <dcterms:modified xsi:type="dcterms:W3CDTF">2024-04-16T07:53:13Z</dcterms:modified>
</cp:coreProperties>
</file>