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9"/>
  </p:notesMasterIdLst>
  <p:sldIdLst>
    <p:sldId id="256" r:id="rId2"/>
    <p:sldId id="260" r:id="rId3"/>
    <p:sldId id="313" r:id="rId4"/>
    <p:sldId id="307" r:id="rId5"/>
    <p:sldId id="315" r:id="rId6"/>
    <p:sldId id="316" r:id="rId7"/>
    <p:sldId id="317" r:id="rId8"/>
    <p:sldId id="318" r:id="rId9"/>
    <p:sldId id="319" r:id="rId10"/>
    <p:sldId id="320" r:id="rId11"/>
    <p:sldId id="322" r:id="rId12"/>
    <p:sldId id="321" r:id="rId13"/>
    <p:sldId id="314" r:id="rId14"/>
    <p:sldId id="323" r:id="rId15"/>
    <p:sldId id="324" r:id="rId16"/>
    <p:sldId id="325" r:id="rId17"/>
    <p:sldId id="274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Helvetica Neue" panose="020B0604020202020204" charset="0"/>
      <p:bold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930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C4-A633-D644-AA5B-8CFD9FE8FDD6}" type="datetime1">
              <a:rPr lang="en-US" smtClean="0"/>
              <a:pPr/>
              <a:t>10/11/2024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6927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251459" y="1839718"/>
            <a:ext cx="5774228" cy="11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 algn="ctr">
              <a:buClr>
                <a:srgbClr val="005893"/>
              </a:buClr>
              <a:buSzPts val="3600"/>
            </a:pPr>
            <a:r>
              <a:rPr lang="en-US" sz="36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 Memory Allocator:</a:t>
            </a:r>
            <a:br>
              <a:rPr lang="en-US" sz="36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3600" b="1" dirty="0" err="1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Dynalloc</a:t>
            </a:r>
            <a:endParaRPr sz="600" b="1" dirty="0"/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" y="71067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82DB9-0D3A-E8C3-34F1-3D4C7E5A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6" y="997962"/>
            <a:ext cx="7430638" cy="26127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928850" y="3538653"/>
            <a:ext cx="7711998" cy="153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Sequential Allocation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block is allocated newly on the heap sequentially</a:t>
            </a: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inefficient, as it doesn’t reuse the freed memory blocks</a:t>
            </a: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it is fast with respect to performance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0683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" y="71067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606811" y="890150"/>
            <a:ext cx="7711998" cy="316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Strategy of Searching in Free List Allocation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free list allocation, we maintain a list-like structure of free blocks</a:t>
            </a:r>
          </a:p>
          <a:p>
            <a:pPr algn="just">
              <a:lnSpc>
                <a:spcPct val="200000"/>
              </a:lnSpc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use first-fit strategy as it is performance efficient</a:t>
            </a:r>
          </a:p>
          <a:p>
            <a:pPr algn="just">
              <a:lnSpc>
                <a:spcPct val="200000"/>
              </a:lnSpc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searches the list, and returns the first freely available 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03C99-F22B-ED5C-47B2-5BF36371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84" y="3694219"/>
            <a:ext cx="4096636" cy="14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5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" y="71067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928850" y="3538653"/>
            <a:ext cx="7711998" cy="153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Free List Allocation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freed blocks is searched in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allocated if they exist</a:t>
            </a: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efficient, as it reuse the freed memory blocks</a:t>
            </a:r>
          </a:p>
          <a:p>
            <a:pPr algn="just">
              <a:buClrTx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performance overhead of searching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CD817-0EF3-0DEB-AD81-A392C903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3" y="899049"/>
            <a:ext cx="6975764" cy="26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Memory Allocation on the Heap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Heap grows upward, from lower to upper address. The top of the heap is known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 break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System Calls to control the Heap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E7124-2574-A956-CB66-8894E15F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878"/>
          <a:stretch/>
        </p:blipFill>
        <p:spPr>
          <a:xfrm>
            <a:off x="5000114" y="2639094"/>
            <a:ext cx="2686425" cy="1002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B3928D-E36D-66E9-74CF-35619170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1" y="3774772"/>
            <a:ext cx="701137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" y="71067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606811" y="1042803"/>
            <a:ext cx="7711998" cy="517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Implemented the custom dynamic memory allocator in a header file,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dynalloc.h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header file can be included and it provides the following functions user can utilize to allocate memory dynamically</a:t>
            </a:r>
          </a:p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dynalloc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pPr marL="0" indent="0" algn="just">
              <a:lnSpc>
                <a:spcPct val="110000"/>
              </a:lnSpc>
              <a:buClr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where n is the number of bytes of memory to be allocated and it returns a </a:t>
            </a:r>
          </a:p>
          <a:p>
            <a:pPr marL="0" indent="0" algn="just">
              <a:lnSpc>
                <a:spcPct val="110000"/>
              </a:lnSpc>
              <a:buClr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pointer to the start of the memory</a:t>
            </a:r>
          </a:p>
          <a:p>
            <a:pPr marL="0" indent="0" algn="just">
              <a:lnSpc>
                <a:spcPct val="110000"/>
              </a:lnSpc>
              <a:buClr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free(p);</a:t>
            </a:r>
          </a:p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deallocates the memory pointed to by p</a:t>
            </a:r>
          </a:p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242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" y="71067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606811" y="1144859"/>
            <a:ext cx="7711998" cy="356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Demonstrated in the following video	</a:t>
            </a:r>
          </a:p>
        </p:txBody>
      </p:sp>
    </p:spTree>
    <p:extLst>
      <p:ext uri="{BB962C8B-B14F-4D97-AF65-F5344CB8AC3E}">
        <p14:creationId xmlns:p14="http://schemas.microsoft.com/office/powerpoint/2010/main" val="275055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21" y="105890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6EA80-DBFA-F8B2-D751-77A00B6E0349}"/>
              </a:ext>
            </a:extLst>
          </p:cNvPr>
          <p:cNvSpPr txBox="1">
            <a:spLocks/>
          </p:cNvSpPr>
          <p:nvPr/>
        </p:nvSpPr>
        <p:spPr>
          <a:xfrm>
            <a:off x="606811" y="1144859"/>
            <a:ext cx="7711998" cy="356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Developed a custom memory allocator capable of handling dynamic memory requests.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Implemented alignment, block management, and efficient memory reuse.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Utilized system calls to request and manage memory from the operating system.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171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2" y="2173325"/>
            <a:ext cx="7467600" cy="85725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5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063229"/>
            <a:ext cx="7539569" cy="376896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Dynamic Memory Allocation?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Definition: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Memory allocation that occurs 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opposed to compile-time.</a:t>
            </a:r>
          </a:p>
          <a:p>
            <a:pPr marL="0" indent="0">
              <a:buNone/>
            </a:pPr>
            <a:br>
              <a:rPr lang="en-US" sz="2000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Importance: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programs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efficiently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 memory based on current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Because in modern programming, memory needs can vary significantly during program execution.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987CA72-6F24-0BAC-5A8D-01C33F70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57" y="0"/>
            <a:ext cx="7550434" cy="5143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A0742F-104F-8843-5EB8-EFE0EB690182}"/>
              </a:ext>
            </a:extLst>
          </p:cNvPr>
          <p:cNvSpPr txBox="1">
            <a:spLocks/>
          </p:cNvSpPr>
          <p:nvPr/>
        </p:nvSpPr>
        <p:spPr>
          <a:xfrm>
            <a:off x="730141" y="781420"/>
            <a:ext cx="7874883" cy="401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ClrTx/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Memory:</a:t>
            </a:r>
          </a:p>
          <a:p>
            <a:pPr marL="0" indent="0" algn="just"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 marL="0" indent="0" algn="just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Dynamic Memory:</a:t>
            </a:r>
          </a:p>
          <a:p>
            <a:pPr marL="0" indent="0" algn="just"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Heap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F0C6BE-8167-0CAC-0489-88D53A02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537" y="1138636"/>
            <a:ext cx="5222487" cy="33944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2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957" y="914400"/>
            <a:ext cx="7711998" cy="39083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Structure of a Block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E601B-500F-B3CC-873E-5A71B5D0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02" y="3204803"/>
            <a:ext cx="3862795" cy="1606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8A9F4-6F8B-1A27-CF6C-E88F52D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955" y="1406230"/>
            <a:ext cx="5419494" cy="1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2CEFF-ABEC-B279-B35B-F5E52380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"/>
          <a:stretch/>
        </p:blipFill>
        <p:spPr>
          <a:xfrm>
            <a:off x="944277" y="1712763"/>
            <a:ext cx="7255446" cy="217889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E75FE8-7201-07F8-0CBB-ABB46A269E01}"/>
              </a:ext>
            </a:extLst>
          </p:cNvPr>
          <p:cNvSpPr txBox="1">
            <a:spLocks/>
          </p:cNvSpPr>
          <p:nvPr/>
        </p:nvSpPr>
        <p:spPr>
          <a:xfrm>
            <a:off x="944277" y="4130527"/>
            <a:ext cx="7539569" cy="85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Initial Heap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0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8505B-ACAF-0740-58E5-88C48A46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6" y="1224135"/>
            <a:ext cx="8422888" cy="30442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E55E1-6AEE-A616-9D28-B2F5B89D82A8}"/>
              </a:ext>
            </a:extLst>
          </p:cNvPr>
          <p:cNvSpPr txBox="1">
            <a:spLocks/>
          </p:cNvSpPr>
          <p:nvPr/>
        </p:nvSpPr>
        <p:spPr>
          <a:xfrm>
            <a:off x="944277" y="4505093"/>
            <a:ext cx="7539569" cy="48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Allocation of Block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3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16342-67C6-5E62-80F3-35C1E10B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4" t="-3588" r="-251" b="3588"/>
          <a:stretch/>
        </p:blipFill>
        <p:spPr>
          <a:xfrm>
            <a:off x="544941" y="863050"/>
            <a:ext cx="7865613" cy="356247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0E4141-71FB-B794-7034-BF30A93D3742}"/>
              </a:ext>
            </a:extLst>
          </p:cNvPr>
          <p:cNvSpPr txBox="1">
            <a:spLocks/>
          </p:cNvSpPr>
          <p:nvPr/>
        </p:nvSpPr>
        <p:spPr>
          <a:xfrm>
            <a:off x="883319" y="4606065"/>
            <a:ext cx="7539569" cy="356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 typeface="Arial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Allocation of Block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Blocks are linked through list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FA054-7B9E-8E92-753F-0A7E52D7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49" y="1144859"/>
            <a:ext cx="7240860" cy="38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Allocation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40" y="1144859"/>
            <a:ext cx="7539569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F0964-2B5A-5532-1E82-95EB8A07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5" y="1446523"/>
            <a:ext cx="8259337" cy="2250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1C0F7E-A83E-BADF-90B4-CA66D73AC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726" y="3692457"/>
            <a:ext cx="2680547" cy="61236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AF82BA-BD88-D6D8-D77D-50F376FF0741}"/>
              </a:ext>
            </a:extLst>
          </p:cNvPr>
          <p:cNvSpPr txBox="1">
            <a:spLocks/>
          </p:cNvSpPr>
          <p:nvPr/>
        </p:nvSpPr>
        <p:spPr>
          <a:xfrm>
            <a:off x="779240" y="4475630"/>
            <a:ext cx="7539569" cy="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515</Words>
  <Application>Microsoft Office PowerPoint</Application>
  <PresentationFormat>On-screen Show (16:9)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Helvetica Neue</vt:lpstr>
      <vt:lpstr>Algerian</vt:lpstr>
      <vt:lpstr>Playfair Display</vt:lpstr>
      <vt:lpstr>Arial</vt:lpstr>
      <vt:lpstr>Calibri</vt:lpstr>
      <vt:lpstr>Times New Roman</vt:lpstr>
      <vt:lpstr>Office Theme</vt:lpstr>
      <vt:lpstr>PowerPoint Presentation</vt:lpstr>
      <vt:lpstr>Introduction</vt:lpstr>
      <vt:lpstr>Introduction</vt:lpstr>
      <vt:lpstr>PowerPoint Presentation</vt:lpstr>
      <vt:lpstr>Allocation of Heap</vt:lpstr>
      <vt:lpstr>Allocation of Heap</vt:lpstr>
      <vt:lpstr>Allocation of Heap</vt:lpstr>
      <vt:lpstr>Allocation of Heap</vt:lpstr>
      <vt:lpstr>Allocation of Heap</vt:lpstr>
      <vt:lpstr>Allocation of Heap</vt:lpstr>
      <vt:lpstr>Allocation of Heap</vt:lpstr>
      <vt:lpstr>Allocation of Heap</vt:lpstr>
      <vt:lpstr>Implementation</vt:lpstr>
      <vt:lpstr>Implementation</vt:lpstr>
      <vt:lpstr>Working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madhunandana hm</dc:creator>
  <cp:lastModifiedBy>Sushanth S Rao</cp:lastModifiedBy>
  <cp:revision>412</cp:revision>
  <dcterms:modified xsi:type="dcterms:W3CDTF">2024-10-11T05:04:19Z</dcterms:modified>
</cp:coreProperties>
</file>