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Stencil" panose="040409050D0802020404" pitchFamily="82" charset="0"/>
              </a:rPr>
              <a:t>Hackathon Project Phases Template</a:t>
            </a:r>
            <a:endParaRPr sz="2800" dirty="0">
              <a:latin typeface="Stencil" panose="040409050D0802020404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>
              <a:spcBef>
                <a:spcPts val="1800"/>
              </a:spcBef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Stencil" panose="040409050D0802020404" pitchFamily="82" charset="0"/>
              </a:rPr>
              <a:t>Project Title   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 </a:t>
            </a:r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studbud</a:t>
            </a:r>
            <a:r>
              <a:rPr lang="en-US" sz="2000" b="1" dirty="0">
                <a:solidFill>
                  <a:srgbClr val="000000"/>
                </a:solidFill>
                <a:latin typeface="Algerian" panose="04020705040A02060702" pitchFamily="82" charset="0"/>
              </a:rPr>
              <a:t> – study planner</a:t>
            </a:r>
            <a:endParaRPr lang="en-US" sz="2000" b="1" dirty="0">
              <a:latin typeface="Algerian" panose="04020705040A02060702" pitchFamily="82" charset="0"/>
            </a:endParaRPr>
          </a:p>
          <a:p>
            <a:pPr rtl="0">
              <a:spcBef>
                <a:spcPts val="1800"/>
              </a:spcBef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Stencil" panose="040409050D0802020404" pitchFamily="82" charset="0"/>
              </a:rPr>
              <a:t> Team Name          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 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fab5</a:t>
            </a:r>
          </a:p>
          <a:p>
            <a:pPr rtl="0">
              <a:spcBef>
                <a:spcPts val="1800"/>
              </a:spcBef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0000"/>
                </a:solidFill>
                <a:latin typeface="Stencil" panose="040409050D0802020404" pitchFamily="82" charset="0"/>
              </a:rPr>
              <a:t> Team lead            :   </a:t>
            </a:r>
            <a:r>
              <a:rPr lang="en-US" sz="2000" b="1" dirty="0" err="1">
                <a:solidFill>
                  <a:srgbClr val="000000"/>
                </a:solidFill>
                <a:latin typeface="Algerian" panose="04020705040A02060702" pitchFamily="82" charset="0"/>
              </a:rPr>
              <a:t>siddu</a:t>
            </a:r>
            <a:r>
              <a:rPr lang="en-US" sz="2000" b="1" dirty="0">
                <a:solidFill>
                  <a:srgbClr val="000000"/>
                </a:solidFill>
                <a:latin typeface="Algerian" panose="04020705040A02060702" pitchFamily="82" charset="0"/>
              </a:rPr>
              <a:t> prasad</a:t>
            </a:r>
          </a:p>
          <a:p>
            <a:pPr rtl="0">
              <a:spcBef>
                <a:spcPts val="1800"/>
              </a:spcBef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0000"/>
                </a:solidFill>
                <a:latin typeface="Stencil" panose="040409050D0802020404" pitchFamily="82" charset="0"/>
              </a:rPr>
              <a:t> Team members   :</a:t>
            </a:r>
          </a:p>
          <a:p>
            <a:pPr>
              <a:spcBef>
                <a:spcPts val="18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rgbClr val="000000"/>
                </a:solidFill>
                <a:latin typeface="Algerian" panose="04020705040A02060702" pitchFamily="82" charset="0"/>
              </a:rPr>
              <a:t>Abhina</a:t>
            </a:r>
            <a:r>
              <a:rPr lang="en-IN" sz="2000" b="1" dirty="0">
                <a:solidFill>
                  <a:srgbClr val="000000"/>
                </a:solidFill>
                <a:latin typeface="Algerian" panose="04020705040A02060702" pitchFamily="82" charset="0"/>
              </a:rPr>
              <a:t>v</a:t>
            </a:r>
            <a:r>
              <a:rPr lang="en-US" sz="2000" b="1" dirty="0">
                <a:solidFill>
                  <a:srgbClr val="000000"/>
                </a:solidFill>
                <a:latin typeface="Algerian" panose="04020705040A02060702" pitchFamily="82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lgerian" panose="04020705040A02060702" pitchFamily="82" charset="0"/>
              </a:rPr>
              <a:t>reddy</a:t>
            </a:r>
            <a:endParaRPr lang="en-US" sz="2000" b="1" dirty="0">
              <a:solidFill>
                <a:srgbClr val="000000"/>
              </a:solidFill>
              <a:latin typeface="Algerian" panose="04020705040A02060702" pitchFamily="82" charset="0"/>
            </a:endParaRPr>
          </a:p>
          <a:p>
            <a:pPr>
              <a:spcBef>
                <a:spcPts val="18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rgbClr val="000000"/>
                </a:solidFill>
                <a:latin typeface="Algerian" panose="04020705040A02060702" pitchFamily="82" charset="0"/>
              </a:rPr>
              <a:t>Susanth</a:t>
            </a:r>
            <a:r>
              <a:rPr lang="en-US" sz="2000" b="1" dirty="0">
                <a:solidFill>
                  <a:srgbClr val="000000"/>
                </a:solidFill>
                <a:latin typeface="Algerian" panose="04020705040A02060702" pitchFamily="82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lgerian" panose="04020705040A02060702" pitchFamily="82" charset="0"/>
              </a:rPr>
              <a:t>kumar</a:t>
            </a:r>
            <a:endParaRPr lang="en-US" sz="2000" b="1" dirty="0">
              <a:solidFill>
                <a:srgbClr val="000000"/>
              </a:solidFill>
              <a:latin typeface="Algerian" panose="04020705040A02060702" pitchFamily="82" charset="0"/>
            </a:endParaRPr>
          </a:p>
          <a:p>
            <a:pPr>
              <a:spcBef>
                <a:spcPts val="18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Algerian" panose="04020705040A02060702" pitchFamily="82" charset="0"/>
              </a:rPr>
              <a:t>Rangith</a:t>
            </a:r>
          </a:p>
          <a:p>
            <a:pPr>
              <a:spcBef>
                <a:spcPts val="18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Algerian" panose="04020705040A02060702" pitchFamily="82" charset="0"/>
              </a:rPr>
              <a:t>Harihar </a:t>
            </a:r>
            <a:r>
              <a:rPr lang="en-US" sz="2000" b="1" dirty="0" err="1">
                <a:solidFill>
                  <a:srgbClr val="000000"/>
                </a:solidFill>
                <a:latin typeface="Algerian" panose="04020705040A02060702" pitchFamily="82" charset="0"/>
              </a:rPr>
              <a:t>nathreddy</a:t>
            </a:r>
            <a:endParaRPr lang="en-US" sz="2000" b="1" dirty="0">
              <a:solidFill>
                <a:srgbClr val="000000"/>
              </a:solidFill>
              <a:latin typeface="Algerian" panose="04020705040A02060702" pitchFamily="82" charset="0"/>
            </a:endParaRPr>
          </a:p>
          <a:p>
            <a:pPr>
              <a:spcBef>
                <a:spcPts val="18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endParaRPr lang="en-US" sz="2000" dirty="0">
              <a:latin typeface="Stencil" panose="040409050D0802020404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-557784"/>
            <a:ext cx="8003406" cy="2176272"/>
          </a:xfrm>
        </p:spPr>
        <p:txBody>
          <a:bodyPr>
            <a:normAutofit/>
          </a:bodyPr>
          <a:lstStyle/>
          <a:p>
            <a:r>
              <a:rPr sz="3200" dirty="0">
                <a:latin typeface="Stencil" panose="040409050D0802020404" pitchFamily="82" charset="0"/>
              </a:rPr>
              <a:t>Phase 1 – Brainstorming &amp; Ideation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" y="1106424"/>
            <a:ext cx="9079992" cy="567842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latin typeface="Algerian" panose="04020705040A02060702" pitchFamily="82" charset="0"/>
              </a:rPr>
              <a:t>Objective:</a:t>
            </a:r>
            <a:endParaRPr lang="en-US" sz="1400" b="1" dirty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Develop an AI-powered study planner to help students efficiently manage their time, track progress, and receive personalized learning recommendations</a:t>
            </a:r>
            <a:r>
              <a:rPr lang="en-US" sz="1400" dirty="0">
                <a:latin typeface="Algerian" panose="04020705040A02060702" pitchFamily="82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latin typeface="Algerian" panose="04020705040A02060702" pitchFamily="82" charset="0"/>
              </a:rPr>
              <a:t>Problem Statement:</a:t>
            </a:r>
            <a:endParaRPr lang="en-US" sz="1600" dirty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Bahnschrift SemiLight SemiConde" panose="020B0502040204020203" pitchFamily="34" charset="0"/>
              </a:rPr>
              <a:t>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Many students struggle with time management and effective study planning.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Lack of personalized study schedules based on subjects, difficulty levels, and deadlines.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Need for reminders, progress tracking, and AI-dri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ven </a:t>
            </a:r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latin typeface="Algerian" panose="04020705040A02060702" pitchFamily="82" charset="0"/>
              </a:rPr>
              <a:t>Proposed</a:t>
            </a:r>
            <a:r>
              <a:rPr lang="en-US" sz="1800" b="1" dirty="0">
                <a:latin typeface="Algerian" panose="04020705040A02060702" pitchFamily="82" charset="0"/>
              </a:rPr>
              <a:t> Solution:</a:t>
            </a:r>
            <a:endParaRPr lang="en-US" sz="1800" dirty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An AI-powered study planner that generates optimal study schedules.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Automated reminders for upcoming deadlines.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Progress tracking with performance analytics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latin typeface="Algerian" panose="04020705040A02060702" pitchFamily="82" charset="0"/>
              </a:rPr>
              <a:t>Target Users:</a:t>
            </a:r>
            <a:endParaRPr lang="en-US" sz="1600" dirty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Students preparing for exams.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Learners managing multiple subjects and deadlines.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Individuals seeking AI-driven study recommendations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latin typeface="Algerian" panose="04020705040A02060702" pitchFamily="82" charset="0"/>
              </a:rPr>
              <a:t>Expected Outcome: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A functional AI-driven study planner that generates personalized study schedules, sends reminders, and tracks learning progress.</a:t>
            </a:r>
            <a:b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sz="17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E98EA3-E3E6-0183-9C1B-88710B378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3930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8328"/>
            <a:ext cx="8229600" cy="1591056"/>
          </a:xfrm>
        </p:spPr>
        <p:txBody>
          <a:bodyPr>
            <a:normAutofit/>
          </a:bodyPr>
          <a:lstStyle/>
          <a:p>
            <a:r>
              <a:rPr sz="3600" dirty="0">
                <a:latin typeface="Stencil" panose="040409050D0802020404" pitchFamily="82" charset="0"/>
              </a:rPr>
              <a:t>Phase 2 – 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" y="905256"/>
            <a:ext cx="9006840" cy="5815584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200" b="1" dirty="0">
                <a:latin typeface="Algerian" panose="04020705040A02060702" pitchFamily="82" charset="0"/>
              </a:rPr>
              <a:t>Objective: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400" dirty="0">
                <a:latin typeface="Cambria Math" panose="02040503050406030204" pitchFamily="18" charset="0"/>
                <a:ea typeface="Cambria Math" panose="02040503050406030204" pitchFamily="18" charset="0"/>
              </a:rPr>
              <a:t>Define the technical and functional requirements for the Study Planner app.</a:t>
            </a:r>
          </a:p>
          <a:p>
            <a:pPr marL="0" indent="0">
              <a:buNone/>
            </a:pPr>
            <a:endParaRPr lang="en-US" sz="3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4200" b="1" dirty="0">
                <a:latin typeface="Algerian" panose="04020705040A02060702" pitchFamily="82" charset="0"/>
              </a:rPr>
              <a:t>Technical Requirements</a:t>
            </a:r>
            <a:r>
              <a:rPr lang="en-US" sz="3400" b="1" dirty="0">
                <a:latin typeface="Algerian" panose="04020705040A02060702" pitchFamily="82" charset="0"/>
              </a:rPr>
              <a:t>:</a:t>
            </a:r>
          </a:p>
          <a:p>
            <a:pPr marL="0" indent="0">
              <a:buNone/>
            </a:pPr>
            <a:endParaRPr lang="en-US" sz="1900" dirty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500" b="1" dirty="0">
                <a:latin typeface="Algerian" panose="04020705040A02060702" pitchFamily="82" charset="0"/>
              </a:rPr>
              <a:t>Programming Language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Python</a:t>
            </a:r>
          </a:p>
          <a:p>
            <a:pPr marL="0" indent="0">
              <a:buNone/>
            </a:pPr>
            <a:endParaRPr lang="en-US" sz="1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Algerian" panose="04020705040A02060702" pitchFamily="82" charset="0"/>
              </a:rPr>
              <a:t>Frontend:</a:t>
            </a:r>
            <a:r>
              <a:rPr lang="en-US" dirty="0"/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Streamlit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Web Framework</a:t>
            </a:r>
          </a:p>
          <a:p>
            <a:pPr marL="0" indent="0">
              <a:buNone/>
            </a:pPr>
            <a:endParaRPr lang="en-US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Algerian" panose="04020705040A02060702" pitchFamily="82" charset="0"/>
              </a:rPr>
              <a:t>Backend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Google Gemini Flash API</a:t>
            </a:r>
          </a:p>
          <a:p>
            <a:pPr marL="0" indent="0">
              <a:buNone/>
            </a:pPr>
            <a:endParaRPr lang="en-US" sz="2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Algerian" panose="04020705040A02060702" pitchFamily="82" charset="0"/>
              </a:rPr>
              <a:t>Database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Firebase (for saving schedules and progress)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4200" b="1" dirty="0">
                <a:latin typeface="Algerian" panose="04020705040A02060702" pitchFamily="82" charset="0"/>
              </a:rPr>
              <a:t>Functional Requirements</a:t>
            </a:r>
            <a:r>
              <a:rPr lang="en-US" sz="3800" b="1" dirty="0"/>
              <a:t>:</a:t>
            </a:r>
            <a:endParaRPr lang="en-US" sz="3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400" dirty="0">
                <a:latin typeface="Cambria Math" panose="02040503050406030204" pitchFamily="18" charset="0"/>
                <a:ea typeface="Cambria Math" panose="02040503050406030204" pitchFamily="18" charset="0"/>
              </a:rPr>
              <a:t>AI-based study schedule generation.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400" dirty="0">
                <a:latin typeface="Cambria Math" panose="02040503050406030204" pitchFamily="18" charset="0"/>
                <a:ea typeface="Cambria Math" panose="02040503050406030204" pitchFamily="18" charset="0"/>
              </a:rPr>
              <a:t>Ability to modify study plans dynamically.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400" dirty="0">
                <a:latin typeface="Cambria Math" panose="02040503050406030204" pitchFamily="18" charset="0"/>
                <a:ea typeface="Cambria Math" panose="02040503050406030204" pitchFamily="18" charset="0"/>
              </a:rPr>
              <a:t>Notifications and reminders for upcoming deadlines.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400" dirty="0">
                <a:latin typeface="Cambria Math" panose="02040503050406030204" pitchFamily="18" charset="0"/>
                <a:ea typeface="Cambria Math" panose="02040503050406030204" pitchFamily="18" charset="0"/>
              </a:rPr>
              <a:t>Progress tracking with performance analytics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800" b="1" dirty="0">
                <a:latin typeface="Algerian" panose="04020705040A02060702" pitchFamily="82" charset="0"/>
              </a:rPr>
              <a:t>Constraints &amp; Challenges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400" dirty="0">
                <a:latin typeface="Cambria Math" panose="02040503050406030204" pitchFamily="18" charset="0"/>
                <a:ea typeface="Cambria Math" panose="02040503050406030204" pitchFamily="18" charset="0"/>
              </a:rPr>
              <a:t>Ensuring real-time study schedule updates.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400" dirty="0">
                <a:latin typeface="Cambria Math" panose="02040503050406030204" pitchFamily="18" charset="0"/>
                <a:ea typeface="Cambria Math" panose="02040503050406030204" pitchFamily="18" charset="0"/>
              </a:rPr>
              <a:t>Handling overlapping study sessions efficiently.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400" dirty="0">
                <a:latin typeface="Cambria Math" panose="02040503050406030204" pitchFamily="18" charset="0"/>
                <a:ea typeface="Cambria Math" panose="02040503050406030204" pitchFamily="18" charset="0"/>
              </a:rPr>
              <a:t>Managing API call limits and response optimization.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3152"/>
            <a:ext cx="8229600" cy="1188720"/>
          </a:xfrm>
        </p:spPr>
        <p:txBody>
          <a:bodyPr>
            <a:normAutofit/>
          </a:bodyPr>
          <a:lstStyle/>
          <a:p>
            <a:r>
              <a:rPr sz="4000" dirty="0">
                <a:latin typeface="Stencil" panose="040409050D0802020404" pitchFamily="82" charset="0"/>
              </a:rPr>
              <a:t>Phase 3 – Project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8680"/>
            <a:ext cx="9144000" cy="598932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Algerian" panose="04020705040A02060702" pitchFamily="82" charset="0"/>
              </a:rPr>
              <a:t>Objective</a:t>
            </a:r>
            <a:r>
              <a:rPr lang="en-US" b="1" dirty="0">
                <a:latin typeface="Stencil" panose="040409050D0802020404" pitchFamily="82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spc="-150" dirty="0">
                <a:latin typeface="Cambria Math" panose="02040503050406030204" pitchFamily="18" charset="0"/>
                <a:ea typeface="Cambria Math" panose="02040503050406030204" pitchFamily="18" charset="0"/>
              </a:rPr>
              <a:t>Develop the architecture and user flow of the application</a:t>
            </a:r>
            <a:r>
              <a:rPr lang="en-US" sz="3500" dirty="0"/>
              <a:t>.</a:t>
            </a:r>
          </a:p>
          <a:p>
            <a:pPr marL="0" indent="0">
              <a:buNone/>
            </a:pPr>
            <a:endParaRPr lang="en-US" sz="3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Algerian" panose="04020705040A02060702" pitchFamily="82" charset="0"/>
              </a:rPr>
              <a:t>System Architecture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User enters subjects, deadlines, and study preferences.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AI processes the input and generates a study schedule.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The app sends reminders and allows users to track progress.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Users can modify their schedules dynamically.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Algerian" panose="04020705040A02060702" pitchFamily="82" charset="0"/>
              </a:rPr>
              <a:t>User Flow:</a:t>
            </a:r>
            <a:endParaRPr lang="en-US" dirty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Step 1: User inputs study subjects, topics, and deadlines.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Step 2: The backend processes the data and generates an optimize study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Step 3: Users receive reminders and track their progress in the app.</a:t>
            </a:r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Algerian" panose="04020705040A02060702" pitchFamily="82" charset="0"/>
              </a:rPr>
              <a:t>UI/UX Considerations:</a:t>
            </a:r>
            <a:endParaRPr lang="en-US" dirty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Clean and intuitive interface.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Customizable themes (dark &amp; light mode).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Calendar view for easy study tracking</a:t>
            </a:r>
            <a:r>
              <a:rPr lang="en-US" sz="2600" dirty="0"/>
              <a:t>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100" dirty="0">
                <a:latin typeface="Stencil" panose="040409050D0802020404" pitchFamily="82" charset="0"/>
              </a:rPr>
              <a:t>Phase 4 – Project Planning (Agile</a:t>
            </a:r>
            <a:r>
              <a:rPr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3312"/>
            <a:ext cx="8229600" cy="5504688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latin typeface="Algerian" panose="04020705040A02060702" pitchFamily="82" charset="0"/>
              </a:rPr>
              <a:t>Objective</a:t>
            </a:r>
            <a:r>
              <a:rPr lang="en-US" b="1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Break down development tasks for efficient completion.</a:t>
            </a:r>
          </a:p>
          <a:p>
            <a:pPr marL="0" indent="0">
              <a:buNone/>
            </a:pPr>
            <a:endParaRPr lang="en-US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Algerian" panose="04020705040A02060702" pitchFamily="82" charset="0"/>
              </a:rPr>
              <a:t>Sprint Planning with Priorities</a:t>
            </a:r>
            <a:r>
              <a:rPr lang="en-US" b="1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br>
              <a:rPr lang="en-US" dirty="0"/>
            </a:br>
            <a:r>
              <a:rPr lang="en-US" sz="3300" dirty="0">
                <a:latin typeface="Algerian" panose="04020705040A02060702" pitchFamily="82" charset="0"/>
                <a:ea typeface="Cambria Math" panose="02040503050406030204" pitchFamily="18" charset="0"/>
              </a:rPr>
              <a:t>✅ </a:t>
            </a:r>
            <a:r>
              <a:rPr lang="en-US" sz="3300" b="1" dirty="0">
                <a:latin typeface="Algerian" panose="04020705040A02060702" pitchFamily="82" charset="0"/>
                <a:ea typeface="Cambria Math" panose="02040503050406030204" pitchFamily="18" charset="0"/>
              </a:rPr>
              <a:t>Sprint 1 – Setup &amp; Integration (Day 1)</a:t>
            </a:r>
            <a:endParaRPr lang="en-US" sz="3300" dirty="0">
              <a:latin typeface="Algerian" panose="04020705040A02060702" pitchFamily="82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(🔴 High Priority) Set up development environment &amp; install dependencies.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(🔴 High Priority) Integrate Google Gemini API for AI-driven study planning.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(🟡 Medium Priority) Build basic UI with input fields for subjects &amp; deadlines.</a:t>
            </a:r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lgerian" panose="04020705040A02060702" pitchFamily="82" charset="0"/>
              </a:rPr>
              <a:t>✅ </a:t>
            </a:r>
            <a:r>
              <a:rPr lang="en-US" b="1" dirty="0">
                <a:latin typeface="Algerian" panose="04020705040A02060702" pitchFamily="82" charset="0"/>
              </a:rPr>
              <a:t>Sprint 2 – Core Features &amp; Debugging (Day 2)</a:t>
            </a:r>
            <a:endParaRPr lang="en-US" dirty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(🔴 High Priority) Implement AI-based study schedule generation.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(🔴 High Priority) Enable modifications to study plans dynamically.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(🔴 High Priority) Debug API issues &amp; improve study session handling.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lgerian" panose="04020705040A02060702" pitchFamily="82" charset="0"/>
              </a:rPr>
              <a:t>✅ </a:t>
            </a:r>
            <a:r>
              <a:rPr lang="en-US" b="1" dirty="0">
                <a:latin typeface="Algerian" panose="04020705040A02060702" pitchFamily="82" charset="0"/>
              </a:rPr>
              <a:t>Sprint 3 – Testing, Enhancements &amp; Submission (Day 2)</a:t>
            </a:r>
            <a:endParaRPr lang="en-US" dirty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(🟡 Medium Priority) Test AI recommendations, optimize UI, and fix bugs.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(🟢 Low Priority) Final demo preparation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>
                <a:latin typeface="Stencil" panose="040409050D0802020404" pitchFamily="82" charset="0"/>
              </a:rPr>
              <a:t>Phase 5 – Project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" y="1600200"/>
            <a:ext cx="9006840" cy="525780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800" b="1" dirty="0">
                <a:latin typeface="Algerian" panose="04020705040A02060702" pitchFamily="82" charset="0"/>
              </a:rPr>
              <a:t>Objective:</a:t>
            </a:r>
            <a:br>
              <a:rPr lang="en-US" sz="3800" dirty="0">
                <a:latin typeface="Algerian" panose="04020705040A02060702" pitchFamily="82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Implement core features of the Study Planner app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Algerian" panose="04020705040A02060702" pitchFamily="82" charset="0"/>
              </a:rPr>
              <a:t>Technology Stack Used:</a:t>
            </a:r>
            <a:endParaRPr lang="en-US" dirty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Stencil" panose="040409050D0802020404" pitchFamily="82" charset="0"/>
              </a:rPr>
              <a:t>Frontend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Streamlit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Stencil" panose="040409050D0802020404" pitchFamily="82" charset="0"/>
              </a:rPr>
              <a:t>Backend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Google Gemini Flash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Stencil" panose="040409050D0802020404" pitchFamily="82" charset="0"/>
              </a:rPr>
              <a:t>Database:</a:t>
            </a:r>
            <a:r>
              <a:rPr lang="en-US" dirty="0"/>
              <a:t> </a:t>
            </a:r>
            <a:r>
              <a:rPr lang="en-US" sz="3300" dirty="0"/>
              <a:t>Firebase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3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Algerian" panose="04020705040A02060702" pitchFamily="82" charset="0"/>
              </a:rPr>
              <a:t>Development Process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Implement authentication and API integration.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Develop AI-driven study schedule generation logic.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Optimize study plan modifications for better flexibility.</a:t>
            </a:r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Challenges &amp; Fixes: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Challenge: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Overlapping study sessions.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Fix: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Implement schedule conflict resolution.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Challenge: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Delayed API response times.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Fix: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Optimize API queries and implement caching.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Phase 6 – Functional &amp; Performance Testing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4FFA25-F785-C0A7-996E-29968F34F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dirty="0"/>
              <a:t>Verification of Core Features</a:t>
            </a:r>
            <a:r>
              <a:rPr lang="en-IN" dirty="0"/>
              <a:t>:
Ensure that all the core features of the Study Planner app, such as task creation, schedule management, reminders, and study material suggestions, work as expected without errors.
</a:t>
            </a:r>
            <a:r>
              <a:rPr lang="en-IN" b="1" dirty="0"/>
              <a:t>Input Handling:</a:t>
            </a:r>
            <a:r>
              <a:rPr lang="en-IN" dirty="0"/>
              <a:t>
Test how the app handles various user inputs, such as different study topics, exam dates, and time zones. The app should display relevant data based on the user’s queries.
</a:t>
            </a:r>
            <a:r>
              <a:rPr lang="en-IN" b="1" dirty="0"/>
              <a:t>UI/UX Testing:</a:t>
            </a:r>
            <a:r>
              <a:rPr lang="en-IN" dirty="0"/>
              <a:t>
Ensure that the user interface is intuitive, easy to navigate, and responsive. All buttons, links, and navigation elements should work seamlessly across all devices (mobile, tablet, desktop).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156" y="1306286"/>
            <a:ext cx="12562336" cy="8185563"/>
          </a:xfrm>
        </p:spPr>
        <p:txBody>
          <a:bodyPr/>
          <a:lstStyle/>
          <a:p>
            <a:pPr marL="0" indent="0">
              <a:buNone/>
            </a:pPr>
            <a:endParaRPr lang="en-IN" b="1" dirty="0"/>
          </a:p>
          <a:p>
            <a:endParaRPr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43649D-4D74-015A-840E-9B7659BE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02148"/>
          </a:xfrm>
        </p:spPr>
        <p:txBody>
          <a:bodyPr/>
          <a:lstStyle/>
          <a:p>
            <a:r>
              <a:rPr lang="en-IN" b="1" dirty="0"/>
              <a:t>THANK YOU</a:t>
            </a:r>
            <a:r>
              <a:rPr lang="en-IN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661</Words>
  <Application>Microsoft Office PowerPoint</Application>
  <PresentationFormat>On-screen Show (4:3)</PresentationFormat>
  <Paragraphs>113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Hackathon Project Phases Template</vt:lpstr>
      <vt:lpstr>Phase 1 – Brainstorming &amp; Ideation</vt:lpstr>
      <vt:lpstr>Phase 2 – Requirement Analysis</vt:lpstr>
      <vt:lpstr>Phase 3 – Project Design</vt:lpstr>
      <vt:lpstr>Phase 4 – Project Planning (Agile)</vt:lpstr>
      <vt:lpstr>Phase 5 – Project Development</vt:lpstr>
      <vt:lpstr>Phase 6 – Functional &amp; Performance Testing</vt:lpstr>
      <vt:lpstr>THANK YOU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Project Phases Template</dc:title>
  <dc:subject/>
  <dc:creator/>
  <cp:keywords/>
  <dc:description>generated using python-pptx</dc:description>
  <cp:lastModifiedBy>A HariHar Nath Reddy</cp:lastModifiedBy>
  <cp:revision>4</cp:revision>
  <dcterms:created xsi:type="dcterms:W3CDTF">2013-01-27T09:14:16Z</dcterms:created>
  <dcterms:modified xsi:type="dcterms:W3CDTF">2025-03-08T06:03:16Z</dcterms:modified>
  <cp:category/>
</cp:coreProperties>
</file>