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4" r:id="rId3"/>
    <p:sldId id="267" r:id="rId4"/>
    <p:sldId id="337" r:id="rId5"/>
    <p:sldId id="282" r:id="rId6"/>
    <p:sldId id="300" r:id="rId7"/>
    <p:sldId id="284" r:id="rId8"/>
    <p:sldId id="301" r:id="rId9"/>
    <p:sldId id="289" r:id="rId10"/>
    <p:sldId id="283" r:id="rId11"/>
    <p:sldId id="338" r:id="rId12"/>
    <p:sldId id="259" r:id="rId13"/>
    <p:sldId id="309" r:id="rId14"/>
    <p:sldId id="342" r:id="rId15"/>
    <p:sldId id="257" r:id="rId16"/>
    <p:sldId id="332" r:id="rId17"/>
    <p:sldId id="333" r:id="rId18"/>
    <p:sldId id="320" r:id="rId19"/>
    <p:sldId id="321" r:id="rId20"/>
    <p:sldId id="290" r:id="rId21"/>
    <p:sldId id="292" r:id="rId22"/>
    <p:sldId id="293" r:id="rId23"/>
    <p:sldId id="294" r:id="rId24"/>
    <p:sldId id="339" r:id="rId25"/>
    <p:sldId id="323" r:id="rId26"/>
    <p:sldId id="288" r:id="rId27"/>
    <p:sldId id="355" r:id="rId28"/>
    <p:sldId id="358" r:id="rId29"/>
    <p:sldId id="359" r:id="rId30"/>
    <p:sldId id="361" r:id="rId31"/>
    <p:sldId id="362" r:id="rId32"/>
    <p:sldId id="363" r:id="rId33"/>
    <p:sldId id="364" r:id="rId34"/>
    <p:sldId id="341" r:id="rId35"/>
    <p:sldId id="275" r:id="rId36"/>
    <p:sldId id="334" r:id="rId37"/>
    <p:sldId id="335" r:id="rId38"/>
    <p:sldId id="347" r:id="rId39"/>
    <p:sldId id="346" r:id="rId40"/>
    <p:sldId id="349" r:id="rId41"/>
    <p:sldId id="348" r:id="rId42"/>
    <p:sldId id="3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95214-8276-F4B1-DC83-7D8820E50981}" v="1" dt="2018-09-04T11:11:42.008"/>
    <p1510:client id="{61FA1F70-C65C-22C4-8410-E91BA1043000}" v="1" dt="2018-09-02T17:30:55.610"/>
    <p1510:client id="{75DFFB46-0A49-3CE3-3212-3FDEEEFE9F6E}" v="35" dt="2018-08-30T00:41:2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ayne" userId="S::benpayne@umbc.edu::b61ff11c-ba68-49af-b001-f9f234a6aca3" providerId="AD" clId="Web-{A6A3FCF1-E678-9542-C794-6720E884E4A2}"/>
    <pc:docChg chg="addSld modSld sldOrd">
      <pc:chgData name="Benjamin Payne" userId="S::benpayne@umbc.edu::b61ff11c-ba68-49af-b001-f9f234a6aca3" providerId="AD" clId="Web-{A6A3FCF1-E678-9542-C794-6720E884E4A2}" dt="2018-08-18T10:06:50.971" v="248"/>
      <pc:docMkLst>
        <pc:docMk/>
      </pc:docMkLst>
      <pc:sldChg chg="ord">
        <pc:chgData name="Benjamin Payne" userId="S::benpayne@umbc.edu::b61ff11c-ba68-49af-b001-f9f234a6aca3" providerId="AD" clId="Web-{A6A3FCF1-E678-9542-C794-6720E884E4A2}" dt="2018-08-18T10:06:50.971" v="248"/>
        <pc:sldMkLst>
          <pc:docMk/>
          <pc:sldMk cId="1876768357" sldId="260"/>
        </pc:sldMkLst>
      </pc:sldChg>
      <pc:sldChg chg="ord">
        <pc:chgData name="Benjamin Payne" userId="S::benpayne@umbc.edu::b61ff11c-ba68-49af-b001-f9f234a6aca3" providerId="AD" clId="Web-{A6A3FCF1-E678-9542-C794-6720E884E4A2}" dt="2018-08-18T10:06:50.971" v="247"/>
        <pc:sldMkLst>
          <pc:docMk/>
          <pc:sldMk cId="2884606743" sldId="261"/>
        </pc:sldMkLst>
      </pc:sldChg>
      <pc:sldChg chg="modSp">
        <pc:chgData name="Benjamin Payne" userId="S::benpayne@umbc.edu::b61ff11c-ba68-49af-b001-f9f234a6aca3" providerId="AD" clId="Web-{A6A3FCF1-E678-9542-C794-6720E884E4A2}" dt="2018-08-18T10:03:04.282" v="235" actId="20577"/>
        <pc:sldMkLst>
          <pc:docMk/>
          <pc:sldMk cId="1653610907" sldId="274"/>
        </pc:sldMkLst>
        <pc:spChg chg="mod">
          <ac:chgData name="Benjamin Payne" userId="S::benpayne@umbc.edu::b61ff11c-ba68-49af-b001-f9f234a6aca3" providerId="AD" clId="Web-{A6A3FCF1-E678-9542-C794-6720E884E4A2}" dt="2018-08-18T10:03:04.282" v="235" actId="20577"/>
          <ac:spMkLst>
            <pc:docMk/>
            <pc:sldMk cId="1653610907" sldId="274"/>
            <ac:spMk id="2" creationId="{6B27E7C5-36AF-49FB-BD1D-1A01AA82E252}"/>
          </ac:spMkLst>
        </pc:spChg>
      </pc:sldChg>
      <pc:sldChg chg="modSp new">
        <pc:chgData name="Benjamin Payne" userId="S::benpayne@umbc.edu::b61ff11c-ba68-49af-b001-f9f234a6aca3" providerId="AD" clId="Web-{A6A3FCF1-E678-9542-C794-6720E884E4A2}" dt="2018-08-18T09:28:02.229" v="55" actId="20577"/>
        <pc:sldMkLst>
          <pc:docMk/>
          <pc:sldMk cId="1244777073" sldId="276"/>
        </pc:sldMkLst>
        <pc:spChg chg="mod">
          <ac:chgData name="Benjamin Payne" userId="S::benpayne@umbc.edu::b61ff11c-ba68-49af-b001-f9f234a6aca3" providerId="AD" clId="Web-{A6A3FCF1-E678-9542-C794-6720E884E4A2}" dt="2018-08-18T09:27:39.932" v="3" actId="20577"/>
          <ac:spMkLst>
            <pc:docMk/>
            <pc:sldMk cId="1244777073" sldId="276"/>
            <ac:spMk id="2" creationId="{6F470837-2912-4BCE-B8C3-1E3F485FD446}"/>
          </ac:spMkLst>
        </pc:spChg>
        <pc:spChg chg="mod">
          <ac:chgData name="Benjamin Payne" userId="S::benpayne@umbc.edu::b61ff11c-ba68-49af-b001-f9f234a6aca3" providerId="AD" clId="Web-{A6A3FCF1-E678-9542-C794-6720E884E4A2}" dt="2018-08-18T09:28:02.229" v="55" actId="20577"/>
          <ac:spMkLst>
            <pc:docMk/>
            <pc:sldMk cId="1244777073" sldId="276"/>
            <ac:spMk id="3" creationId="{00BE4C77-0A73-49B2-81D1-823AF169CCC4}"/>
          </ac:spMkLst>
        </pc:spChg>
      </pc:sldChg>
      <pc:sldChg chg="modSp new">
        <pc:chgData name="Benjamin Payne" userId="S::benpayne@umbc.edu::b61ff11c-ba68-49af-b001-f9f234a6aca3" providerId="AD" clId="Web-{A6A3FCF1-E678-9542-C794-6720E884E4A2}" dt="2018-08-18T09:43:38.542" v="107" actId="20577"/>
        <pc:sldMkLst>
          <pc:docMk/>
          <pc:sldMk cId="1364403274" sldId="277"/>
        </pc:sldMkLst>
        <pc:spChg chg="mod">
          <ac:chgData name="Benjamin Payne" userId="S::benpayne@umbc.edu::b61ff11c-ba68-49af-b001-f9f234a6aca3" providerId="AD" clId="Web-{A6A3FCF1-E678-9542-C794-6720E884E4A2}" dt="2018-08-18T09:28:10.463" v="62" actId="20577"/>
          <ac:spMkLst>
            <pc:docMk/>
            <pc:sldMk cId="1364403274" sldId="277"/>
            <ac:spMk id="2" creationId="{E81DD38E-F5EA-4A91-875F-90C4D24A633E}"/>
          </ac:spMkLst>
        </pc:spChg>
        <pc:spChg chg="mod">
          <ac:chgData name="Benjamin Payne" userId="S::benpayne@umbc.edu::b61ff11c-ba68-49af-b001-f9f234a6aca3" providerId="AD" clId="Web-{A6A3FCF1-E678-9542-C794-6720E884E4A2}" dt="2018-08-18T09:43:38.542" v="107" actId="20577"/>
          <ac:spMkLst>
            <pc:docMk/>
            <pc:sldMk cId="1364403274" sldId="277"/>
            <ac:spMk id="3" creationId="{7DABFF33-165D-49CD-8F9D-7394951F24DB}"/>
          </ac:spMkLst>
        </pc:spChg>
      </pc:sldChg>
      <pc:sldChg chg="modSp new mod modClrScheme chgLayout modNotes">
        <pc:chgData name="Benjamin Payne" userId="S::benpayne@umbc.edu::b61ff11c-ba68-49af-b001-f9f234a6aca3" providerId="AD" clId="Web-{A6A3FCF1-E678-9542-C794-6720E884E4A2}" dt="2018-08-18T10:00:41.703" v="211" actId="20577"/>
        <pc:sldMkLst>
          <pc:docMk/>
          <pc:sldMk cId="2348569640" sldId="278"/>
        </pc:sldMkLst>
        <pc:spChg chg="mod ord">
          <ac:chgData name="Benjamin Payne" userId="S::benpayne@umbc.edu::b61ff11c-ba68-49af-b001-f9f234a6aca3" providerId="AD" clId="Web-{A6A3FCF1-E678-9542-C794-6720E884E4A2}" dt="2018-08-18T09:47:43.089" v="111" actId="20577"/>
          <ac:spMkLst>
            <pc:docMk/>
            <pc:sldMk cId="2348569640" sldId="278"/>
            <ac:spMk id="2" creationId="{38E5B71F-A1F3-40FC-A83B-200EF65417D0}"/>
          </ac:spMkLst>
        </pc:spChg>
        <pc:spChg chg="mod ord">
          <ac:chgData name="Benjamin Payne" userId="S::benpayne@umbc.edu::b61ff11c-ba68-49af-b001-f9f234a6aca3" providerId="AD" clId="Web-{A6A3FCF1-E678-9542-C794-6720E884E4A2}" dt="2018-08-18T10:00:41.703" v="211" actId="20577"/>
          <ac:spMkLst>
            <pc:docMk/>
            <pc:sldMk cId="2348569640" sldId="278"/>
            <ac:spMk id="3" creationId="{A91FDC6A-B3C0-453E-862F-30C4F259F2D6}"/>
          </ac:spMkLst>
        </pc:spChg>
      </pc:sldChg>
      <pc:sldChg chg="addSp delSp modSp new modNotes">
        <pc:chgData name="Benjamin Payne" userId="S::benpayne@umbc.edu::b61ff11c-ba68-49af-b001-f9f234a6aca3" providerId="AD" clId="Web-{A6A3FCF1-E678-9542-C794-6720E884E4A2}" dt="2018-08-18T10:06:16.674" v="246" actId="1076"/>
        <pc:sldMkLst>
          <pc:docMk/>
          <pc:sldMk cId="2711550260" sldId="279"/>
        </pc:sldMkLst>
        <pc:spChg chg="mod">
          <ac:chgData name="Benjamin Payne" userId="S::benpayne@umbc.edu::b61ff11c-ba68-49af-b001-f9f234a6aca3" providerId="AD" clId="Web-{A6A3FCF1-E678-9542-C794-6720E884E4A2}" dt="2018-08-18T10:01:58.313" v="226" actId="20577"/>
          <ac:spMkLst>
            <pc:docMk/>
            <pc:sldMk cId="2711550260" sldId="279"/>
            <ac:spMk id="2" creationId="{2D7DE3BE-F1D3-4E68-BE26-81E8F688BD75}"/>
          </ac:spMkLst>
        </pc:spChg>
        <pc:spChg chg="del">
          <ac:chgData name="Benjamin Payne" userId="S::benpayne@umbc.edu::b61ff11c-ba68-49af-b001-f9f234a6aca3" providerId="AD" clId="Web-{A6A3FCF1-E678-9542-C794-6720E884E4A2}" dt="2018-08-18T10:05:27.924" v="241"/>
          <ac:spMkLst>
            <pc:docMk/>
            <pc:sldMk cId="2711550260" sldId="279"/>
            <ac:spMk id="3" creationId="{B7075406-7D9C-4E0A-81BF-890A45AAF7F3}"/>
          </ac:spMkLst>
        </pc:spChg>
        <pc:picChg chg="add mod ord">
          <ac:chgData name="Benjamin Payne" userId="S::benpayne@umbc.edu::b61ff11c-ba68-49af-b001-f9f234a6aca3" providerId="AD" clId="Web-{A6A3FCF1-E678-9542-C794-6720E884E4A2}" dt="2018-08-18T10:06:16.674" v="246" actId="1076"/>
          <ac:picMkLst>
            <pc:docMk/>
            <pc:sldMk cId="2711550260" sldId="279"/>
            <ac:picMk id="4" creationId="{E0CC3B42-4D10-471C-BE05-BB617B26C0C4}"/>
          </ac:picMkLst>
        </pc:picChg>
      </pc:sldChg>
    </pc:docChg>
  </pc:docChgLst>
  <pc:docChgLst>
    <pc:chgData name="Benjamin Payne" userId="S::benpayne@umbc.edu::b61ff11c-ba68-49af-b001-f9f234a6aca3" providerId="AD" clId="Web-{FB06842A-7310-AF24-66B5-7EC079319EB7}"/>
    <pc:docChg chg="addSld delSld modSld sldOrd">
      <pc:chgData name="Benjamin Payne" userId="S::benpayne@umbc.edu::b61ff11c-ba68-49af-b001-f9f234a6aca3" providerId="AD" clId="Web-{FB06842A-7310-AF24-66B5-7EC079319EB7}" dt="2018-09-04T00:22:02.297" v="1810" actId="20577"/>
      <pc:docMkLst>
        <pc:docMk/>
      </pc:docMkLst>
      <pc:sldChg chg="modSp">
        <pc:chgData name="Benjamin Payne" userId="S::benpayne@umbc.edu::b61ff11c-ba68-49af-b001-f9f234a6aca3" providerId="AD" clId="Web-{FB06842A-7310-AF24-66B5-7EC079319EB7}" dt="2018-09-03T22:13:39.318" v="329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FB06842A-7310-AF24-66B5-7EC079319EB7}" dt="2018-09-03T22:13:39.318" v="329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40:36.981" v="1263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FB06842A-7310-AF24-66B5-7EC079319EB7}" dt="2018-09-03T23:40:36.981" v="1263" actId="20577"/>
          <ac:spMkLst>
            <pc:docMk/>
            <pc:sldMk cId="2337642694" sldId="259"/>
            <ac:spMk id="3" creationId="{4D759856-6873-41CE-8867-DBDA8B92395F}"/>
          </ac:spMkLst>
        </pc:spChg>
      </pc:sldChg>
      <pc:sldChg chg="ord">
        <pc:chgData name="Benjamin Payne" userId="S::benpayne@umbc.edu::b61ff11c-ba68-49af-b001-f9f234a6aca3" providerId="AD" clId="Web-{FB06842A-7310-AF24-66B5-7EC079319EB7}" dt="2018-09-03T22:32:41.677" v="562"/>
        <pc:sldMkLst>
          <pc:docMk/>
          <pc:sldMk cId="1147460063" sldId="260"/>
        </pc:sldMkLst>
      </pc:sldChg>
      <pc:sldChg chg="addSp delSp modSp">
        <pc:chgData name="Benjamin Payne" userId="S::benpayne@umbc.edu::b61ff11c-ba68-49af-b001-f9f234a6aca3" providerId="AD" clId="Web-{FB06842A-7310-AF24-66B5-7EC079319EB7}" dt="2018-09-03T23:12:49.105" v="975"/>
        <pc:sldMkLst>
          <pc:docMk/>
          <pc:sldMk cId="1346395305" sldId="261"/>
        </pc:sldMkLst>
        <pc:spChg chg="del">
          <ac:chgData name="Benjamin Payne" userId="S::benpayne@umbc.edu::b61ff11c-ba68-49af-b001-f9f234a6aca3" providerId="AD" clId="Web-{FB06842A-7310-AF24-66B5-7EC079319EB7}" dt="2018-09-03T22:44:17.355" v="638"/>
          <ac:spMkLst>
            <pc:docMk/>
            <pc:sldMk cId="1346395305" sldId="261"/>
            <ac:spMk id="2" creationId="{91739C6C-B8DC-433A-9609-A13A774DF671}"/>
          </ac:spMkLst>
        </pc:spChg>
        <pc:spChg chg="add del mod">
          <ac:chgData name="Benjamin Payne" userId="S::benpayne@umbc.edu::b61ff11c-ba68-49af-b001-f9f234a6aca3" providerId="AD" clId="Web-{FB06842A-7310-AF24-66B5-7EC079319EB7}" dt="2018-09-03T23:12:49.105" v="975"/>
          <ac:spMkLst>
            <pc:docMk/>
            <pc:sldMk cId="1346395305" sldId="261"/>
            <ac:spMk id="5" creationId="{D4EDBCA7-96D7-4A1F-A02E-485D00ACC992}"/>
          </ac:spMkLst>
        </pc:spChg>
      </pc:sldChg>
      <pc:sldChg chg="addSp modSp">
        <pc:chgData name="Benjamin Payne" userId="S::benpayne@umbc.edu::b61ff11c-ba68-49af-b001-f9f234a6aca3" providerId="AD" clId="Web-{FB06842A-7310-AF24-66B5-7EC079319EB7}" dt="2018-09-03T22:47:27.899" v="762" actId="20577"/>
        <pc:sldMkLst>
          <pc:docMk/>
          <pc:sldMk cId="4098882263" sldId="262"/>
        </pc:sldMkLst>
        <pc:spChg chg="mod">
          <ac:chgData name="Benjamin Payne" userId="S::benpayne@umbc.edu::b61ff11c-ba68-49af-b001-f9f234a6aca3" providerId="AD" clId="Web-{FB06842A-7310-AF24-66B5-7EC079319EB7}" dt="2018-09-03T22:47:27.899" v="762" actId="20577"/>
          <ac:spMkLst>
            <pc:docMk/>
            <pc:sldMk cId="4098882263" sldId="262"/>
            <ac:spMk id="2" creationId="{90F8D6CD-CED3-4AF5-A5D4-2165C670088D}"/>
          </ac:spMkLst>
        </pc:spChg>
        <pc:spChg chg="add mod">
          <ac:chgData name="Benjamin Payne" userId="S::benpayne@umbc.edu::b61ff11c-ba68-49af-b001-f9f234a6aca3" providerId="AD" clId="Web-{FB06842A-7310-AF24-66B5-7EC079319EB7}" dt="2018-09-03T22:47:20.226" v="757" actId="20577"/>
          <ac:spMkLst>
            <pc:docMk/>
            <pc:sldMk cId="4098882263" sldId="262"/>
            <ac:spMk id="3" creationId="{F113298B-8C79-4F82-BE0C-43ABA92E62B5}"/>
          </ac:spMkLst>
        </pc:spChg>
        <pc:spChg chg="mod">
          <ac:chgData name="Benjamin Payne" userId="S::benpayne@umbc.edu::b61ff11c-ba68-49af-b001-f9f234a6aca3" providerId="AD" clId="Web-{FB06842A-7310-AF24-66B5-7EC079319EB7}" dt="2018-09-03T22:44:32.434" v="639" actId="1076"/>
          <ac:spMkLst>
            <pc:docMk/>
            <pc:sldMk cId="4098882263" sldId="262"/>
            <ac:spMk id="5" creationId="{946E275A-7F1B-4C35-A02E-91F52EF32265}"/>
          </ac:spMkLst>
        </pc:spChg>
        <pc:spChg chg="mod">
          <ac:chgData name="Benjamin Payne" userId="S::benpayne@umbc.edu::b61ff11c-ba68-49af-b001-f9f234a6aca3" providerId="AD" clId="Web-{FB06842A-7310-AF24-66B5-7EC079319EB7}" dt="2018-09-03T22:44:32.450" v="640" actId="1076"/>
          <ac:spMkLst>
            <pc:docMk/>
            <pc:sldMk cId="4098882263" sldId="262"/>
            <ac:spMk id="7" creationId="{49866399-6384-4C49-8508-6C815AD7834A}"/>
          </ac:spMkLst>
        </pc:spChg>
      </pc:sldChg>
      <pc:sldChg chg="addSp delSp modSp">
        <pc:chgData name="Benjamin Payne" userId="S::benpayne@umbc.edu::b61ff11c-ba68-49af-b001-f9f234a6aca3" providerId="AD" clId="Web-{FB06842A-7310-AF24-66B5-7EC079319EB7}" dt="2018-09-03T22:49:11.013" v="850" actId="20577"/>
        <pc:sldMkLst>
          <pc:docMk/>
          <pc:sldMk cId="904356056" sldId="263"/>
        </pc:sldMkLst>
        <pc:spChg chg="del">
          <ac:chgData name="Benjamin Payne" userId="S::benpayne@umbc.edu::b61ff11c-ba68-49af-b001-f9f234a6aca3" providerId="AD" clId="Web-{FB06842A-7310-AF24-66B5-7EC079319EB7}" dt="2018-09-03T22:44:06.933" v="637"/>
          <ac:spMkLst>
            <pc:docMk/>
            <pc:sldMk cId="904356056" sldId="263"/>
            <ac:spMk id="2" creationId="{BEB63BCA-5A6E-465C-9FD5-27D7D0848030}"/>
          </ac:spMkLst>
        </pc:spChg>
        <pc:spChg chg="del">
          <ac:chgData name="Benjamin Payne" userId="S::benpayne@umbc.edu::b61ff11c-ba68-49af-b001-f9f234a6aca3" providerId="AD" clId="Web-{FB06842A-7310-AF24-66B5-7EC079319EB7}" dt="2018-09-03T22:44:06.917" v="636"/>
          <ac:spMkLst>
            <pc:docMk/>
            <pc:sldMk cId="904356056" sldId="263"/>
            <ac:spMk id="3" creationId="{DFE941AE-F9FA-4245-961F-BFCAA1725206}"/>
          </ac:spMkLst>
        </pc:spChg>
        <pc:spChg chg="add mod">
          <ac:chgData name="Benjamin Payne" userId="S::benpayne@umbc.edu::b61ff11c-ba68-49af-b001-f9f234a6aca3" providerId="AD" clId="Web-{FB06842A-7310-AF24-66B5-7EC079319EB7}" dt="2018-09-03T22:49:11.013" v="850" actId="20577"/>
          <ac:spMkLst>
            <pc:docMk/>
            <pc:sldMk cId="904356056" sldId="263"/>
            <ac:spMk id="5" creationId="{1A91CF01-AC40-4A02-B0B3-785B571B84DD}"/>
          </ac:spMkLst>
        </pc:spChg>
        <pc:spChg chg="add mod">
          <ac:chgData name="Benjamin Payne" userId="S::benpayne@umbc.edu::b61ff11c-ba68-49af-b001-f9f234a6aca3" providerId="AD" clId="Web-{FB06842A-7310-AF24-66B5-7EC079319EB7}" dt="2018-09-03T22:44:49.232" v="649" actId="20577"/>
          <ac:spMkLst>
            <pc:docMk/>
            <pc:sldMk cId="904356056" sldId="263"/>
            <ac:spMk id="7" creationId="{833DE1A4-365B-4969-AB97-A6168E8B5229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4T00:16:32.399" v="1782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FB06842A-7310-AF24-66B5-7EC079319EB7}" dt="2018-09-04T00:12:25.350" v="1706" actId="20577"/>
          <ac:spMkLst>
            <pc:docMk/>
            <pc:sldMk cId="345678624" sldId="264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FB06842A-7310-AF24-66B5-7EC079319EB7}" dt="2018-09-04T00:16:32.399" v="1782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 del">
        <pc:chgData name="Benjamin Payne" userId="S::benpayne@umbc.edu::b61ff11c-ba68-49af-b001-f9f234a6aca3" providerId="AD" clId="Web-{FB06842A-7310-AF24-66B5-7EC079319EB7}" dt="2018-09-03T23:03:53.024" v="952"/>
        <pc:sldMkLst>
          <pc:docMk/>
          <pc:sldMk cId="529933260" sldId="265"/>
        </pc:sldMkLst>
        <pc:spChg chg="mod">
          <ac:chgData name="Benjamin Payne" userId="S::benpayne@umbc.edu::b61ff11c-ba68-49af-b001-f9f234a6aca3" providerId="AD" clId="Web-{FB06842A-7310-AF24-66B5-7EC079319EB7}" dt="2018-09-03T23:02:49.959" v="943" actId="20577"/>
          <ac:spMkLst>
            <pc:docMk/>
            <pc:sldMk cId="529933260" sldId="265"/>
            <ac:spMk id="3" creationId="{922B9838-34FB-44BC-8CDB-0FAC01AE7A87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00:08.304" v="904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FB06842A-7310-AF24-66B5-7EC079319EB7}" dt="2018-09-03T23:00:08.304" v="904" actId="20577"/>
          <ac:spMkLst>
            <pc:docMk/>
            <pc:sldMk cId="2868977103" sldId="267"/>
            <ac:spMk id="2" creationId="{B376FE6C-38E8-4AE6-ADF6-BA9594FF69B6}"/>
          </ac:spMkLst>
        </pc:spChg>
        <pc:spChg chg="mod">
          <ac:chgData name="Benjamin Payne" userId="S::benpayne@umbc.edu::b61ff11c-ba68-49af-b001-f9f234a6aca3" providerId="AD" clId="Web-{FB06842A-7310-AF24-66B5-7EC079319EB7}" dt="2018-09-03T21:39:26.440" v="41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addSp modSp ord">
        <pc:chgData name="Benjamin Payne" userId="S::benpayne@umbc.edu::b61ff11c-ba68-49af-b001-f9f234a6aca3" providerId="AD" clId="Web-{FB06842A-7310-AF24-66B5-7EC079319EB7}" dt="2018-09-03T22:03:09.123" v="290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FB06842A-7310-AF24-66B5-7EC079319EB7}" dt="2018-09-03T22:02:36.059" v="287" actId="20577"/>
          <ac:spMkLst>
            <pc:docMk/>
            <pc:sldMk cId="2616726059" sldId="268"/>
            <ac:spMk id="2" creationId="{16930437-D656-4FD4-87F7-8A7FFA990643}"/>
          </ac:spMkLst>
        </pc:spChg>
        <pc:spChg chg="mod">
          <ac:chgData name="Benjamin Payne" userId="S::benpayne@umbc.edu::b61ff11c-ba68-49af-b001-f9f234a6aca3" providerId="AD" clId="Web-{FB06842A-7310-AF24-66B5-7EC079319EB7}" dt="2018-09-03T22:00:21.583" v="183" actId="1076"/>
          <ac:spMkLst>
            <pc:docMk/>
            <pc:sldMk cId="2616726059" sldId="268"/>
            <ac:spMk id="3" creationId="{56719A45-5EB8-4734-8FD1-AD3CC2B44AC1}"/>
          </ac:spMkLst>
        </pc:spChg>
        <pc:spChg chg="add mod">
          <ac:chgData name="Benjamin Payne" userId="S::benpayne@umbc.edu::b61ff11c-ba68-49af-b001-f9f234a6aca3" providerId="AD" clId="Web-{FB06842A-7310-AF24-66B5-7EC079319EB7}" dt="2018-09-03T22:02:00.526" v="284" actId="20577"/>
          <ac:spMkLst>
            <pc:docMk/>
            <pc:sldMk cId="2616726059" sldId="268"/>
            <ac:spMk id="4" creationId="{7909931D-76F9-4D90-A470-683A4C4B1E00}"/>
          </ac:spMkLst>
        </pc:spChg>
      </pc:sldChg>
      <pc:sldChg chg="modSp ord">
        <pc:chgData name="Benjamin Payne" userId="S::benpayne@umbc.edu::b61ff11c-ba68-49af-b001-f9f234a6aca3" providerId="AD" clId="Web-{FB06842A-7310-AF24-66B5-7EC079319EB7}" dt="2018-09-03T23:12:18.838" v="967" actId="20577"/>
        <pc:sldMkLst>
          <pc:docMk/>
          <pc:sldMk cId="3773127384" sldId="269"/>
        </pc:sldMkLst>
        <pc:spChg chg="mod">
          <ac:chgData name="Benjamin Payne" userId="S::benpayne@umbc.edu::b61ff11c-ba68-49af-b001-f9f234a6aca3" providerId="AD" clId="Web-{FB06842A-7310-AF24-66B5-7EC079319EB7}" dt="2018-09-03T23:12:18.838" v="967" actId="20577"/>
          <ac:spMkLst>
            <pc:docMk/>
            <pc:sldMk cId="3773127384" sldId="269"/>
            <ac:spMk id="3" creationId="{3DE031E0-2CCF-40D3-AD6B-61FCC2E6765A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12:38.277" v="972" actId="20577"/>
        <pc:sldMkLst>
          <pc:docMk/>
          <pc:sldMk cId="172553602" sldId="271"/>
        </pc:sldMkLst>
        <pc:spChg chg="mod">
          <ac:chgData name="Benjamin Payne" userId="S::benpayne@umbc.edu::b61ff11c-ba68-49af-b001-f9f234a6aca3" providerId="AD" clId="Web-{FB06842A-7310-AF24-66B5-7EC079319EB7}" dt="2018-09-03T22:49:11.309" v="870" actId="20577"/>
          <ac:spMkLst>
            <pc:docMk/>
            <pc:sldMk cId="172553602" sldId="271"/>
            <ac:spMk id="2" creationId="{B0120B63-8FE5-4195-8991-C7C0DE406EF8}"/>
          </ac:spMkLst>
        </pc:spChg>
        <pc:spChg chg="mod">
          <ac:chgData name="Benjamin Payne" userId="S::benpayne@umbc.edu::b61ff11c-ba68-49af-b001-f9f234a6aca3" providerId="AD" clId="Web-{FB06842A-7310-AF24-66B5-7EC079319EB7}" dt="2018-09-03T23:12:38.277" v="972" actId="20577"/>
          <ac:spMkLst>
            <pc:docMk/>
            <pc:sldMk cId="172553602" sldId="271"/>
            <ac:spMk id="3" creationId="{40791B94-5544-4D97-9A3F-A1D97AA96470}"/>
          </ac:spMkLst>
        </pc:spChg>
      </pc:sldChg>
      <pc:sldChg chg="modSp ord">
        <pc:chgData name="Benjamin Payne" userId="S::benpayne@umbc.edu::b61ff11c-ba68-49af-b001-f9f234a6aca3" providerId="AD" clId="Web-{FB06842A-7310-AF24-66B5-7EC079319EB7}" dt="2018-09-03T22:33:50.555" v="603" actId="20577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FB06842A-7310-AF24-66B5-7EC079319EB7}" dt="2018-09-03T22:31:37.034" v="526" actId="20577"/>
          <ac:spMkLst>
            <pc:docMk/>
            <pc:sldMk cId="1777384071" sldId="274"/>
            <ac:spMk id="2" creationId="{4BC91E34-1F79-4BFD-9A96-C49CF47C834C}"/>
          </ac:spMkLst>
        </pc:spChg>
        <pc:spChg chg="mod">
          <ac:chgData name="Benjamin Payne" userId="S::benpayne@umbc.edu::b61ff11c-ba68-49af-b001-f9f234a6aca3" providerId="AD" clId="Web-{FB06842A-7310-AF24-66B5-7EC079319EB7}" dt="2018-09-03T22:33:50.555" v="603" actId="20577"/>
          <ac:spMkLst>
            <pc:docMk/>
            <pc:sldMk cId="1777384071" sldId="274"/>
            <ac:spMk id="3" creationId="{17669228-4437-4CB3-A131-A766EDD79DD8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17:02.374" v="342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FB06842A-7310-AF24-66B5-7EC079319EB7}" dt="2018-09-03T22:17:02.374" v="342" actId="20577"/>
          <ac:spMkLst>
            <pc:docMk/>
            <pc:sldMk cId="1501705857" sldId="275"/>
            <ac:spMk id="3" creationId="{CFB7782B-104F-45F8-8DF2-A99775513ABC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49:11.716" v="886" actId="20577"/>
        <pc:sldMkLst>
          <pc:docMk/>
          <pc:sldMk cId="2940493400" sldId="277"/>
        </pc:sldMkLst>
        <pc:spChg chg="mod">
          <ac:chgData name="Benjamin Payne" userId="S::benpayne@umbc.edu::b61ff11c-ba68-49af-b001-f9f234a6aca3" providerId="AD" clId="Web-{FB06842A-7310-AF24-66B5-7EC079319EB7}" dt="2018-09-03T22:49:11.716" v="886" actId="20577"/>
          <ac:spMkLst>
            <pc:docMk/>
            <pc:sldMk cId="2940493400" sldId="277"/>
            <ac:spMk id="2" creationId="{2E787AD0-601A-4D88-A538-B043D835267F}"/>
          </ac:spMkLst>
        </pc:spChg>
      </pc:sldChg>
      <pc:sldChg chg="addSp modSp">
        <pc:chgData name="Benjamin Payne" userId="S::benpayne@umbc.edu::b61ff11c-ba68-49af-b001-f9f234a6aca3" providerId="AD" clId="Web-{FB06842A-7310-AF24-66B5-7EC079319EB7}" dt="2018-09-03T21:38:31.313" v="18" actId="20577"/>
        <pc:sldMkLst>
          <pc:docMk/>
          <pc:sldMk cId="695782667" sldId="279"/>
        </pc:sldMkLst>
        <pc:spChg chg="add mod">
          <ac:chgData name="Benjamin Payne" userId="S::benpayne@umbc.edu::b61ff11c-ba68-49af-b001-f9f234a6aca3" providerId="AD" clId="Web-{FB06842A-7310-AF24-66B5-7EC079319EB7}" dt="2018-09-03T21:38:31.313" v="18" actId="20577"/>
          <ac:spMkLst>
            <pc:docMk/>
            <pc:sldMk cId="695782667" sldId="279"/>
            <ac:spMk id="4" creationId="{BBD9D7D7-548A-45A2-9297-235FA29626E8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18:16.121" v="1000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FB06842A-7310-AF24-66B5-7EC079319EB7}" dt="2018-09-03T23:18:16.121" v="1000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21:08.334" v="498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FB06842A-7310-AF24-66B5-7EC079319EB7}" dt="2018-09-03T22:21:08.334" v="498" actId="20577"/>
          <ac:spMkLst>
            <pc:docMk/>
            <pc:sldMk cId="1534279816" sldId="285"/>
            <ac:spMk id="3" creationId="{F6FBA988-C6BD-4D64-8DE6-2CFEA03F071E}"/>
          </ac:spMkLst>
        </pc:spChg>
      </pc:sldChg>
      <pc:sldChg chg="addSp modSp modNotes">
        <pc:chgData name="Benjamin Payne" userId="S::benpayne@umbc.edu::b61ff11c-ba68-49af-b001-f9f234a6aca3" providerId="AD" clId="Web-{FB06842A-7310-AF24-66B5-7EC079319EB7}" dt="2018-09-03T23:27:52.153" v="1090" actId="1076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FB06842A-7310-AF24-66B5-7EC079319EB7}" dt="2018-09-03T23:25:49.363" v="1075" actId="14100"/>
          <ac:spMkLst>
            <pc:docMk/>
            <pc:sldMk cId="2160123173" sldId="288"/>
            <ac:spMk id="3" creationId="{D87AFD70-9BF9-44EA-A092-D2DF2BDD11FA}"/>
          </ac:spMkLst>
        </pc:spChg>
        <pc:picChg chg="add mod">
          <ac:chgData name="Benjamin Payne" userId="S::benpayne@umbc.edu::b61ff11c-ba68-49af-b001-f9f234a6aca3" providerId="AD" clId="Web-{FB06842A-7310-AF24-66B5-7EC079319EB7}" dt="2018-09-03T23:25:58.101" v="1077" actId="1076"/>
          <ac:picMkLst>
            <pc:docMk/>
            <pc:sldMk cId="2160123173" sldId="288"/>
            <ac:picMk id="4" creationId="{A406D419-45BC-4CBA-81B7-29F666E5EB35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6:10.992" v="1079" actId="1076"/>
          <ac:picMkLst>
            <pc:docMk/>
            <pc:sldMk cId="2160123173" sldId="288"/>
            <ac:picMk id="6" creationId="{1540DE1E-C122-4C99-AB03-1141F35AF781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6:14.570" v="1080" actId="1076"/>
          <ac:picMkLst>
            <pc:docMk/>
            <pc:sldMk cId="2160123173" sldId="288"/>
            <ac:picMk id="8" creationId="{648DEC83-CF9A-4417-AE1E-210CDCAE60A1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7:25.230" v="1086" actId="1076"/>
          <ac:picMkLst>
            <pc:docMk/>
            <pc:sldMk cId="2160123173" sldId="288"/>
            <ac:picMk id="10" creationId="{102F4684-AE9F-4C61-9044-3294D36B60DB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7:52.153" v="1090" actId="1076"/>
          <ac:picMkLst>
            <pc:docMk/>
            <pc:sldMk cId="2160123173" sldId="288"/>
            <ac:picMk id="12" creationId="{372A647F-BCFD-4E63-87FB-7B074E995F4D}"/>
          </ac:picMkLst>
        </pc:picChg>
      </pc:sldChg>
      <pc:sldChg chg="addSp modSp">
        <pc:chgData name="Benjamin Payne" userId="S::benpayne@umbc.edu::b61ff11c-ba68-49af-b001-f9f234a6aca3" providerId="AD" clId="Web-{FB06842A-7310-AF24-66B5-7EC079319EB7}" dt="2018-09-03T23:59:51.127" v="1649" actId="14100"/>
        <pc:sldMkLst>
          <pc:docMk/>
          <pc:sldMk cId="3036437131" sldId="292"/>
        </pc:sldMkLst>
        <pc:spChg chg="add mod">
          <ac:chgData name="Benjamin Payne" userId="S::benpayne@umbc.edu::b61ff11c-ba68-49af-b001-f9f234a6aca3" providerId="AD" clId="Web-{FB06842A-7310-AF24-66B5-7EC079319EB7}" dt="2018-09-03T23:59:51.127" v="1649" actId="14100"/>
          <ac:spMkLst>
            <pc:docMk/>
            <pc:sldMk cId="3036437131" sldId="292"/>
            <ac:spMk id="5" creationId="{B60F99AB-5AD4-45B4-8E11-583844CD23A1}"/>
          </ac:spMkLst>
        </pc:spChg>
      </pc:sldChg>
      <pc:sldChg chg="addSp delSp modSp">
        <pc:chgData name="Benjamin Payne" userId="S::benpayne@umbc.edu::b61ff11c-ba68-49af-b001-f9f234a6aca3" providerId="AD" clId="Web-{FB06842A-7310-AF24-66B5-7EC079319EB7}" dt="2018-09-04T00:01:10.459" v="1666" actId="14100"/>
        <pc:sldMkLst>
          <pc:docMk/>
          <pc:sldMk cId="3279861388" sldId="294"/>
        </pc:sldMkLst>
        <pc:spChg chg="add mod">
          <ac:chgData name="Benjamin Payne" userId="S::benpayne@umbc.edu::b61ff11c-ba68-49af-b001-f9f234a6aca3" providerId="AD" clId="Web-{FB06842A-7310-AF24-66B5-7EC079319EB7}" dt="2018-09-04T00:01:10.459" v="1666" actId="14100"/>
          <ac:spMkLst>
            <pc:docMk/>
            <pc:sldMk cId="3279861388" sldId="294"/>
            <ac:spMk id="5" creationId="{0F6129D1-8CD5-4027-A112-43F3284C52D0}"/>
          </ac:spMkLst>
        </pc:spChg>
        <pc:spChg chg="add del">
          <ac:chgData name="Benjamin Payne" userId="S::benpayne@umbc.edu::b61ff11c-ba68-49af-b001-f9f234a6aca3" providerId="AD" clId="Web-{FB06842A-7310-AF24-66B5-7EC079319EB7}" dt="2018-09-04T00:00:34.176" v="1652"/>
          <ac:spMkLst>
            <pc:docMk/>
            <pc:sldMk cId="3279861388" sldId="294"/>
            <ac:spMk id="7" creationId="{303579B1-DDD9-4BBB-9433-A25650FA4506}"/>
          </ac:spMkLst>
        </pc:spChg>
      </pc:sldChg>
      <pc:sldChg chg="del">
        <pc:chgData name="Benjamin Payne" userId="S::benpayne@umbc.edu::b61ff11c-ba68-49af-b001-f9f234a6aca3" providerId="AD" clId="Web-{FB06842A-7310-AF24-66B5-7EC079319EB7}" dt="2018-09-03T23:04:44.480" v="953"/>
        <pc:sldMkLst>
          <pc:docMk/>
          <pc:sldMk cId="921011170" sldId="296"/>
        </pc:sldMkLst>
      </pc:sldChg>
      <pc:sldChg chg="modSp">
        <pc:chgData name="Benjamin Payne" userId="S::benpayne@umbc.edu::b61ff11c-ba68-49af-b001-f9f234a6aca3" providerId="AD" clId="Web-{FB06842A-7310-AF24-66B5-7EC079319EB7}" dt="2018-09-03T23:31:43.790" v="1125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FB06842A-7310-AF24-66B5-7EC079319EB7}" dt="2018-09-03T23:31:43.790" v="1125" actId="20577"/>
          <ac:spMkLst>
            <pc:docMk/>
            <pc:sldMk cId="3403740684" sldId="306"/>
            <ac:spMk id="3" creationId="{D7804E48-4B12-43FF-AE75-80D2BB079022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10:14.853" v="303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FB06842A-7310-AF24-66B5-7EC079319EB7}" dt="2018-09-03T22:10:14.853" v="303" actId="20577"/>
          <ac:spMkLst>
            <pc:docMk/>
            <pc:sldMk cId="3887352271" sldId="309"/>
            <ac:spMk id="2" creationId="{F5449BFF-8292-4098-9E74-6785FBB69589}"/>
          </ac:spMkLst>
        </pc:spChg>
      </pc:sldChg>
      <pc:sldChg chg="addSp modSp">
        <pc:chgData name="Benjamin Payne" userId="S::benpayne@umbc.edu::b61ff11c-ba68-49af-b001-f9f234a6aca3" providerId="AD" clId="Web-{FB06842A-7310-AF24-66B5-7EC079319EB7}" dt="2018-09-03T23:36:01.679" v="1137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FB06842A-7310-AF24-66B5-7EC079319EB7}" dt="2018-09-03T22:04:28.549" v="296" actId="20577"/>
          <ac:spMkLst>
            <pc:docMk/>
            <pc:sldMk cId="4132940008" sldId="313"/>
            <ac:spMk id="2" creationId="{97DBEB36-ED31-42E8-A7D7-4F2B9F703A00}"/>
          </ac:spMkLst>
        </pc:spChg>
        <pc:spChg chg="mod">
          <ac:chgData name="Benjamin Payne" userId="S::benpayne@umbc.edu::b61ff11c-ba68-49af-b001-f9f234a6aca3" providerId="AD" clId="Web-{FB06842A-7310-AF24-66B5-7EC079319EB7}" dt="2018-09-03T21:55:21.788" v="127" actId="20577"/>
          <ac:spMkLst>
            <pc:docMk/>
            <pc:sldMk cId="4132940008" sldId="313"/>
            <ac:spMk id="3" creationId="{DACB8026-C2D6-4B73-BB44-5FD76470F52E}"/>
          </ac:spMkLst>
        </pc:spChg>
        <pc:spChg chg="add mod">
          <ac:chgData name="Benjamin Payne" userId="S::benpayne@umbc.edu::b61ff11c-ba68-49af-b001-f9f234a6aca3" providerId="AD" clId="Web-{FB06842A-7310-AF24-66B5-7EC079319EB7}" dt="2018-09-03T23:36:01.679" v="1137" actId="20577"/>
          <ac:spMkLst>
            <pc:docMk/>
            <pc:sldMk cId="4132940008" sldId="313"/>
            <ac:spMk id="4" creationId="{F9C1FF5E-9633-4B4A-81D7-7A7884B9BB26}"/>
          </ac:spMkLst>
        </pc:spChg>
      </pc:sldChg>
      <pc:sldChg chg="addSp modSp modNotes">
        <pc:chgData name="Benjamin Payne" userId="S::benpayne@umbc.edu::b61ff11c-ba68-49af-b001-f9f234a6aca3" providerId="AD" clId="Web-{FB06842A-7310-AF24-66B5-7EC079319EB7}" dt="2018-09-03T21:52:31.342" v="118" actId="1076"/>
        <pc:sldMkLst>
          <pc:docMk/>
          <pc:sldMk cId="2806332869" sldId="317"/>
        </pc:sldMkLst>
        <pc:spChg chg="add mod">
          <ac:chgData name="Benjamin Payne" userId="S::benpayne@umbc.edu::b61ff11c-ba68-49af-b001-f9f234a6aca3" providerId="AD" clId="Web-{FB06842A-7310-AF24-66B5-7EC079319EB7}" dt="2018-09-03T21:52:31.342" v="118" actId="1076"/>
          <ac:spMkLst>
            <pc:docMk/>
            <pc:sldMk cId="2806332869" sldId="317"/>
            <ac:spMk id="6" creationId="{B19F2F86-5F8B-488D-83B2-0C4D30580F02}"/>
          </ac:spMkLst>
        </pc:spChg>
        <pc:picChg chg="add mod">
          <ac:chgData name="Benjamin Payne" userId="S::benpayne@umbc.edu::b61ff11c-ba68-49af-b001-f9f234a6aca3" providerId="AD" clId="Web-{FB06842A-7310-AF24-66B5-7EC079319EB7}" dt="2018-09-03T21:51:00.195" v="110" actId="1076"/>
          <ac:picMkLst>
            <pc:docMk/>
            <pc:sldMk cId="2806332869" sldId="317"/>
            <ac:picMk id="4" creationId="{DC0651BE-CA67-43EA-BC30-532665B4676F}"/>
          </ac:picMkLst>
        </pc:picChg>
      </pc:sldChg>
      <pc:sldChg chg="modSp">
        <pc:chgData name="Benjamin Payne" userId="S::benpayne@umbc.edu::b61ff11c-ba68-49af-b001-f9f234a6aca3" providerId="AD" clId="Web-{FB06842A-7310-AF24-66B5-7EC079319EB7}" dt="2018-09-03T21:48:03.264" v="94" actId="20577"/>
        <pc:sldMkLst>
          <pc:docMk/>
          <pc:sldMk cId="2905888123" sldId="318"/>
        </pc:sldMkLst>
        <pc:spChg chg="mod">
          <ac:chgData name="Benjamin Payne" userId="S::benpayne@umbc.edu::b61ff11c-ba68-49af-b001-f9f234a6aca3" providerId="AD" clId="Web-{FB06842A-7310-AF24-66B5-7EC079319EB7}" dt="2018-09-03T21:48:03.264" v="94" actId="20577"/>
          <ac:spMkLst>
            <pc:docMk/>
            <pc:sldMk cId="2905888123" sldId="318"/>
            <ac:spMk id="2" creationId="{A3406678-39F7-467A-9F9A-840ED4AEABEE}"/>
          </ac:spMkLst>
        </pc:spChg>
        <pc:spChg chg="mod">
          <ac:chgData name="Benjamin Payne" userId="S::benpayne@umbc.edu::b61ff11c-ba68-49af-b001-f9f234a6aca3" providerId="AD" clId="Web-{FB06842A-7310-AF24-66B5-7EC079319EB7}" dt="2018-09-03T21:47:10.837" v="67" actId="20577"/>
          <ac:spMkLst>
            <pc:docMk/>
            <pc:sldMk cId="2905888123" sldId="318"/>
            <ac:spMk id="3" creationId="{3141B279-B28A-42C7-BB6C-3F02BDDFCE85}"/>
          </ac:spMkLst>
        </pc:spChg>
      </pc:sldChg>
      <pc:sldChg chg="modSp new">
        <pc:chgData name="Benjamin Payne" userId="S::benpayne@umbc.edu::b61ff11c-ba68-49af-b001-f9f234a6aca3" providerId="AD" clId="Web-{FB06842A-7310-AF24-66B5-7EC079319EB7}" dt="2018-09-03T23:20:36.208" v="1041" actId="20577"/>
        <pc:sldMkLst>
          <pc:docMk/>
          <pc:sldMk cId="1298141798" sldId="319"/>
        </pc:sldMkLst>
        <pc:spChg chg="mod">
          <ac:chgData name="Benjamin Payne" userId="S::benpayne@umbc.edu::b61ff11c-ba68-49af-b001-f9f234a6aca3" providerId="AD" clId="Web-{FB06842A-7310-AF24-66B5-7EC079319EB7}" dt="2018-09-03T23:18:48.607" v="1015" actId="20577"/>
          <ac:spMkLst>
            <pc:docMk/>
            <pc:sldMk cId="1298141798" sldId="319"/>
            <ac:spMk id="2" creationId="{D50A80CF-F0C0-49FB-BFEA-1F109EAE2BFA}"/>
          </ac:spMkLst>
        </pc:spChg>
        <pc:spChg chg="mod">
          <ac:chgData name="Benjamin Payne" userId="S::benpayne@umbc.edu::b61ff11c-ba68-49af-b001-f9f234a6aca3" providerId="AD" clId="Web-{FB06842A-7310-AF24-66B5-7EC079319EB7}" dt="2018-09-03T23:20:36.208" v="1041" actId="20577"/>
          <ac:spMkLst>
            <pc:docMk/>
            <pc:sldMk cId="1298141798" sldId="319"/>
            <ac:spMk id="3" creationId="{18D75B2E-E955-4F28-AE2C-AC0B2C5C6FF2}"/>
          </ac:spMkLst>
        </pc:spChg>
      </pc:sldChg>
      <pc:sldChg chg="modSp new">
        <pc:chgData name="Benjamin Payne" userId="S::benpayne@umbc.edu::b61ff11c-ba68-49af-b001-f9f234a6aca3" providerId="AD" clId="Web-{FB06842A-7310-AF24-66B5-7EC079319EB7}" dt="2018-09-03T23:50:49.767" v="1391" actId="20577"/>
        <pc:sldMkLst>
          <pc:docMk/>
          <pc:sldMk cId="2943628030" sldId="320"/>
        </pc:sldMkLst>
        <pc:spChg chg="mod">
          <ac:chgData name="Benjamin Payne" userId="S::benpayne@umbc.edu::b61ff11c-ba68-49af-b001-f9f234a6aca3" providerId="AD" clId="Web-{FB06842A-7310-AF24-66B5-7EC079319EB7}" dt="2018-09-03T23:36:47.228" v="1147" actId="20577"/>
          <ac:spMkLst>
            <pc:docMk/>
            <pc:sldMk cId="2943628030" sldId="320"/>
            <ac:spMk id="2" creationId="{5283D9C6-F65F-4544-9CB9-CE7FC17CFB6C}"/>
          </ac:spMkLst>
        </pc:spChg>
        <pc:spChg chg="mod">
          <ac:chgData name="Benjamin Payne" userId="S::benpayne@umbc.edu::b61ff11c-ba68-49af-b001-f9f234a6aca3" providerId="AD" clId="Web-{FB06842A-7310-AF24-66B5-7EC079319EB7}" dt="2018-09-03T23:50:49.767" v="1391" actId="20577"/>
          <ac:spMkLst>
            <pc:docMk/>
            <pc:sldMk cId="2943628030" sldId="320"/>
            <ac:spMk id="3" creationId="{3BA1B4E3-24D3-4C5A-8A86-40F2BF4911CD}"/>
          </ac:spMkLst>
        </pc:spChg>
      </pc:sldChg>
      <pc:sldChg chg="modSp add replId">
        <pc:chgData name="Benjamin Payne" userId="S::benpayne@umbc.edu::b61ff11c-ba68-49af-b001-f9f234a6aca3" providerId="AD" clId="Web-{FB06842A-7310-AF24-66B5-7EC079319EB7}" dt="2018-09-04T00:10:45.040" v="1683" actId="20577"/>
        <pc:sldMkLst>
          <pc:docMk/>
          <pc:sldMk cId="959641883" sldId="321"/>
        </pc:sldMkLst>
        <pc:spChg chg="mod">
          <ac:chgData name="Benjamin Payne" userId="S::benpayne@umbc.edu::b61ff11c-ba68-49af-b001-f9f234a6aca3" providerId="AD" clId="Web-{FB06842A-7310-AF24-66B5-7EC079319EB7}" dt="2018-09-04T00:10:45.040" v="1683" actId="20577"/>
          <ac:spMkLst>
            <pc:docMk/>
            <pc:sldMk cId="959641883" sldId="321"/>
            <ac:spMk id="3" creationId="{3BA1B4E3-24D3-4C5A-8A86-40F2BF4911CD}"/>
          </ac:spMkLst>
        </pc:spChg>
      </pc:sldChg>
      <pc:sldChg chg="modSp new">
        <pc:chgData name="Benjamin Payne" userId="S::benpayne@umbc.edu::b61ff11c-ba68-49af-b001-f9f234a6aca3" providerId="AD" clId="Web-{FB06842A-7310-AF24-66B5-7EC079319EB7}" dt="2018-09-03T23:50:28.376" v="1379" actId="20577"/>
        <pc:sldMkLst>
          <pc:docMk/>
          <pc:sldMk cId="2959156538" sldId="322"/>
        </pc:sldMkLst>
        <pc:spChg chg="mod">
          <ac:chgData name="Benjamin Payne" userId="S::benpayne@umbc.edu::b61ff11c-ba68-49af-b001-f9f234a6aca3" providerId="AD" clId="Web-{FB06842A-7310-AF24-66B5-7EC079319EB7}" dt="2018-09-03T23:42:50.456" v="1331" actId="20577"/>
          <ac:spMkLst>
            <pc:docMk/>
            <pc:sldMk cId="2959156538" sldId="322"/>
            <ac:spMk id="2" creationId="{19C8AA9B-F3BE-4A79-9D2E-891BDA16FC5D}"/>
          </ac:spMkLst>
        </pc:spChg>
        <pc:spChg chg="mod">
          <ac:chgData name="Benjamin Payne" userId="S::benpayne@umbc.edu::b61ff11c-ba68-49af-b001-f9f234a6aca3" providerId="AD" clId="Web-{FB06842A-7310-AF24-66B5-7EC079319EB7}" dt="2018-09-03T23:50:28.376" v="1379" actId="20577"/>
          <ac:spMkLst>
            <pc:docMk/>
            <pc:sldMk cId="2959156538" sldId="322"/>
            <ac:spMk id="3" creationId="{C3841459-FAD5-4DA1-849E-EC5BC0C8C171}"/>
          </ac:spMkLst>
        </pc:spChg>
      </pc:sldChg>
      <pc:sldChg chg="modSp add replId">
        <pc:chgData name="Benjamin Payne" userId="S::benpayne@umbc.edu::b61ff11c-ba68-49af-b001-f9f234a6aca3" providerId="AD" clId="Web-{FB06842A-7310-AF24-66B5-7EC079319EB7}" dt="2018-09-04T00:21:48.999" v="1808" actId="20577"/>
        <pc:sldMkLst>
          <pc:docMk/>
          <pc:sldMk cId="2541836068" sldId="323"/>
        </pc:sldMkLst>
        <pc:spChg chg="mod">
          <ac:chgData name="Benjamin Payne" userId="S::benpayne@umbc.edu::b61ff11c-ba68-49af-b001-f9f234a6aca3" providerId="AD" clId="Web-{FB06842A-7310-AF24-66B5-7EC079319EB7}" dt="2018-09-04T00:21:40.202" v="1805" actId="20577"/>
          <ac:spMkLst>
            <pc:docMk/>
            <pc:sldMk cId="2541836068" sldId="323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FB06842A-7310-AF24-66B5-7EC079319EB7}" dt="2018-09-04T00:21:48.999" v="1808" actId="20577"/>
          <ac:spMkLst>
            <pc:docMk/>
            <pc:sldMk cId="2541836068" sldId="323"/>
            <ac:spMk id="3" creationId="{7521322D-3F2A-42B7-B8DD-7DB8778D4CD3}"/>
          </ac:spMkLst>
        </pc:spChg>
      </pc:sldChg>
    </pc:docChg>
  </pc:docChgLst>
  <pc:docChgLst>
    <pc:chgData name="Benjamin Payne" userId="S::benpayne@umbc.edu::b61ff11c-ba68-49af-b001-f9f234a6aca3" providerId="AD" clId="Web-{BF48198D-B196-6EDF-ECD9-254847245A1E}"/>
    <pc:docChg chg="addSld modSld">
      <pc:chgData name="Benjamin Payne" userId="S::benpayne@umbc.edu::b61ff11c-ba68-49af-b001-f9f234a6aca3" providerId="AD" clId="Web-{BF48198D-B196-6EDF-ECD9-254847245A1E}" dt="2018-08-22T02:28:02.806" v="15" actId="20577"/>
      <pc:docMkLst>
        <pc:docMk/>
      </pc:docMkLst>
      <pc:sldChg chg="modSp new">
        <pc:chgData name="Benjamin Payne" userId="S::benpayne@umbc.edu::b61ff11c-ba68-49af-b001-f9f234a6aca3" providerId="AD" clId="Web-{BF48198D-B196-6EDF-ECD9-254847245A1E}" dt="2018-08-22T02:28:01.383" v="13" actId="20577"/>
        <pc:sldMkLst>
          <pc:docMk/>
          <pc:sldMk cId="1147460063" sldId="260"/>
        </pc:sldMkLst>
        <pc:spChg chg="mod">
          <ac:chgData name="Benjamin Payne" userId="S::benpayne@umbc.edu::b61ff11c-ba68-49af-b001-f9f234a6aca3" providerId="AD" clId="Web-{BF48198D-B196-6EDF-ECD9-254847245A1E}" dt="2018-08-22T02:28:01.383" v="13" actId="20577"/>
          <ac:spMkLst>
            <pc:docMk/>
            <pc:sldMk cId="1147460063" sldId="260"/>
            <ac:spMk id="2" creationId="{A4FE7D55-8B56-4BE4-8350-9C0CF211258D}"/>
          </ac:spMkLst>
        </pc:spChg>
      </pc:sldChg>
    </pc:docChg>
  </pc:docChgLst>
  <pc:docChgLst>
    <pc:chgData name="Benjamin Payne" userId="S::benpayne@umbc.edu::b61ff11c-ba68-49af-b001-f9f234a6aca3" providerId="AD" clId="Web-{55C264CF-9999-74F2-556F-1C10A7809D68}"/>
    <pc:docChg chg="modSld">
      <pc:chgData name="Benjamin Payne" userId="S::benpayne@umbc.edu::b61ff11c-ba68-49af-b001-f9f234a6aca3" providerId="AD" clId="Web-{55C264CF-9999-74F2-556F-1C10A7809D68}" dt="2019-02-13T02:29:51.820" v="5" actId="20577"/>
      <pc:docMkLst>
        <pc:docMk/>
      </pc:docMkLst>
      <pc:sldChg chg="modSp">
        <pc:chgData name="Benjamin Payne" userId="S::benpayne@umbc.edu::b61ff11c-ba68-49af-b001-f9f234a6aca3" providerId="AD" clId="Web-{55C264CF-9999-74F2-556F-1C10A7809D68}" dt="2019-02-13T02:29:51.820" v="4" actId="20577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55C264CF-9999-74F2-556F-1C10A7809D68}" dt="2019-02-13T02:29:51.820" v="4" actId="20577"/>
          <ac:spMkLst>
            <pc:docMk/>
            <pc:sldMk cId="1942028120" sldId="334"/>
            <ac:spMk id="3" creationId="{CFB7782B-104F-45F8-8DF2-A99775513ABC}"/>
          </ac:spMkLst>
        </pc:spChg>
      </pc:sldChg>
    </pc:docChg>
  </pc:docChgLst>
  <pc:docChgLst>
    <pc:chgData name="Benjamin Payne" userId="S::benpayne@umbc.edu::b61ff11c-ba68-49af-b001-f9f234a6aca3" providerId="AD" clId="Web-{9969F882-7DBD-6F15-FD04-C1C53A2FDD41}"/>
    <pc:docChg chg="addSld modSld">
      <pc:chgData name="Benjamin Payne" userId="S::benpayne@umbc.edu::b61ff11c-ba68-49af-b001-f9f234a6aca3" providerId="AD" clId="Web-{9969F882-7DBD-6F15-FD04-C1C53A2FDD41}" dt="2018-09-04T11:06:11.858" v="749" actId="20577"/>
      <pc:docMkLst>
        <pc:docMk/>
      </pc:docMkLst>
      <pc:sldChg chg="modSp">
        <pc:chgData name="Benjamin Payne" userId="S::benpayne@umbc.edu::b61ff11c-ba68-49af-b001-f9f234a6aca3" providerId="AD" clId="Web-{9969F882-7DBD-6F15-FD04-C1C53A2FDD41}" dt="2018-09-04T11:06:10.812" v="747" actId="20577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9969F882-7DBD-6F15-FD04-C1C53A2FDD41}" dt="2018-09-04T11:06:10.812" v="747" actId="20577"/>
          <ac:spMkLst>
            <pc:docMk/>
            <pc:sldMk cId="2631658036" sldId="266"/>
            <ac:spMk id="3" creationId="{60B7C8A4-2196-4CA2-A0E8-0C858763468D}"/>
          </ac:spMkLst>
        </pc:spChg>
      </pc:sldChg>
      <pc:sldChg chg="modSp">
        <pc:chgData name="Benjamin Payne" userId="S::benpayne@umbc.edu::b61ff11c-ba68-49af-b001-f9f234a6aca3" providerId="AD" clId="Web-{9969F882-7DBD-6F15-FD04-C1C53A2FDD41}" dt="2018-09-04T10:58:19.376" v="660" actId="20577"/>
        <pc:sldMkLst>
          <pc:docMk/>
          <pc:sldMk cId="3773127384" sldId="269"/>
        </pc:sldMkLst>
        <pc:spChg chg="mod">
          <ac:chgData name="Benjamin Payne" userId="S::benpayne@umbc.edu::b61ff11c-ba68-49af-b001-f9f234a6aca3" providerId="AD" clId="Web-{9969F882-7DBD-6F15-FD04-C1C53A2FDD41}" dt="2018-09-04T10:58:19.376" v="660" actId="20577"/>
          <ac:spMkLst>
            <pc:docMk/>
            <pc:sldMk cId="3773127384" sldId="269"/>
            <ac:spMk id="3" creationId="{3DE031E0-2CCF-40D3-AD6B-61FCC2E6765A}"/>
          </ac:spMkLst>
        </pc:spChg>
      </pc:sldChg>
      <pc:sldChg chg="modSp">
        <pc:chgData name="Benjamin Payne" userId="S::benpayne@umbc.edu::b61ff11c-ba68-49af-b001-f9f234a6aca3" providerId="AD" clId="Web-{9969F882-7DBD-6F15-FD04-C1C53A2FDD41}" dt="2018-09-04T11:05:34.327" v="742" actId="20577"/>
        <pc:sldMkLst>
          <pc:docMk/>
          <pc:sldMk cId="172553602" sldId="271"/>
        </pc:sldMkLst>
        <pc:spChg chg="mod">
          <ac:chgData name="Benjamin Payne" userId="S::benpayne@umbc.edu::b61ff11c-ba68-49af-b001-f9f234a6aca3" providerId="AD" clId="Web-{9969F882-7DBD-6F15-FD04-C1C53A2FDD41}" dt="2018-09-04T11:05:34.327" v="742" actId="20577"/>
          <ac:spMkLst>
            <pc:docMk/>
            <pc:sldMk cId="172553602" sldId="271"/>
            <ac:spMk id="3" creationId="{40791B94-5544-4D97-9A3F-A1D97AA96470}"/>
          </ac:spMkLst>
        </pc:spChg>
      </pc:sldChg>
      <pc:sldChg chg="addSp modSp">
        <pc:chgData name="Benjamin Payne" userId="S::benpayne@umbc.edu::b61ff11c-ba68-49af-b001-f9f234a6aca3" providerId="AD" clId="Web-{9969F882-7DBD-6F15-FD04-C1C53A2FDD41}" dt="2018-09-04T11:04:45.515" v="731" actId="14100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9969F882-7DBD-6F15-FD04-C1C53A2FDD41}" dt="2018-09-04T11:03:20.249" v="724" actId="1076"/>
          <ac:spMkLst>
            <pc:docMk/>
            <pc:sldMk cId="1777384071" sldId="274"/>
            <ac:spMk id="2" creationId="{4BC91E34-1F79-4BFD-9A96-C49CF47C834C}"/>
          </ac:spMkLst>
        </pc:spChg>
        <pc:spChg chg="mod">
          <ac:chgData name="Benjamin Payne" userId="S::benpayne@umbc.edu::b61ff11c-ba68-49af-b001-f9f234a6aca3" providerId="AD" clId="Web-{9969F882-7DBD-6F15-FD04-C1C53A2FDD41}" dt="2018-09-04T11:03:29.015" v="725" actId="1076"/>
          <ac:spMkLst>
            <pc:docMk/>
            <pc:sldMk cId="1777384071" sldId="274"/>
            <ac:spMk id="3" creationId="{17669228-4437-4CB3-A131-A766EDD79DD8}"/>
          </ac:spMkLst>
        </pc:spChg>
        <pc:spChg chg="add mod">
          <ac:chgData name="Benjamin Payne" userId="S::benpayne@umbc.edu::b61ff11c-ba68-49af-b001-f9f234a6aca3" providerId="AD" clId="Web-{9969F882-7DBD-6F15-FD04-C1C53A2FDD41}" dt="2018-09-04T11:03:12.265" v="723" actId="1076"/>
          <ac:spMkLst>
            <pc:docMk/>
            <pc:sldMk cId="1777384071" sldId="274"/>
            <ac:spMk id="4" creationId="{E98C02E8-7A8F-4232-9F87-4369E8476653}"/>
          </ac:spMkLst>
        </pc:spChg>
        <pc:picChg chg="add mod">
          <ac:chgData name="Benjamin Payne" userId="S::benpayne@umbc.edu::b61ff11c-ba68-49af-b001-f9f234a6aca3" providerId="AD" clId="Web-{9969F882-7DBD-6F15-FD04-C1C53A2FDD41}" dt="2018-09-04T11:04:45.515" v="731" actId="14100"/>
          <ac:picMkLst>
            <pc:docMk/>
            <pc:sldMk cId="1777384071" sldId="274"/>
            <ac:picMk id="5" creationId="{C69326D6-2E35-4251-9D62-A049F6D3E2E4}"/>
          </ac:picMkLst>
        </pc:picChg>
      </pc:sldChg>
      <pc:sldChg chg="modSp">
        <pc:chgData name="Benjamin Payne" userId="S::benpayne@umbc.edu::b61ff11c-ba68-49af-b001-f9f234a6aca3" providerId="AD" clId="Web-{9969F882-7DBD-6F15-FD04-C1C53A2FDD41}" dt="2018-09-04T10:57:52.220" v="642" actId="20577"/>
        <pc:sldMkLst>
          <pc:docMk/>
          <pc:sldMk cId="1904148995" sldId="326"/>
        </pc:sldMkLst>
        <pc:spChg chg="mod">
          <ac:chgData name="Benjamin Payne" userId="S::benpayne@umbc.edu::b61ff11c-ba68-49af-b001-f9f234a6aca3" providerId="AD" clId="Web-{9969F882-7DBD-6F15-FD04-C1C53A2FDD41}" dt="2018-09-04T10:57:52.220" v="642" actId="20577"/>
          <ac:spMkLst>
            <pc:docMk/>
            <pc:sldMk cId="1904148995" sldId="326"/>
            <ac:spMk id="3" creationId="{DA9A90EC-FCB7-4E9A-9F2F-4E89CA9EB062}"/>
          </ac:spMkLst>
        </pc:spChg>
      </pc:sldChg>
      <pc:sldChg chg="addSp modSp">
        <pc:chgData name="Benjamin Payne" userId="S::benpayne@umbc.edu::b61ff11c-ba68-49af-b001-f9f234a6aca3" providerId="AD" clId="Web-{9969F882-7DBD-6F15-FD04-C1C53A2FDD41}" dt="2018-09-04T10:54:27.735" v="623" actId="1076"/>
        <pc:sldMkLst>
          <pc:docMk/>
          <pc:sldMk cId="1289427263" sldId="328"/>
        </pc:sldMkLst>
        <pc:spChg chg="mod">
          <ac:chgData name="Benjamin Payne" userId="S::benpayne@umbc.edu::b61ff11c-ba68-49af-b001-f9f234a6aca3" providerId="AD" clId="Web-{9969F882-7DBD-6F15-FD04-C1C53A2FDD41}" dt="2018-09-04T10:46:13.659" v="11" actId="20577"/>
          <ac:spMkLst>
            <pc:docMk/>
            <pc:sldMk cId="1289427263" sldId="328"/>
            <ac:spMk id="2" creationId="{4C9C5E6A-EAD1-4B05-B510-F23AEBE148EE}"/>
          </ac:spMkLst>
        </pc:spChg>
        <pc:spChg chg="mod">
          <ac:chgData name="Benjamin Payne" userId="S::benpayne@umbc.edu::b61ff11c-ba68-49af-b001-f9f234a6aca3" providerId="AD" clId="Web-{9969F882-7DBD-6F15-FD04-C1C53A2FDD41}" dt="2018-09-04T10:54:16.704" v="621" actId="1076"/>
          <ac:spMkLst>
            <pc:docMk/>
            <pc:sldMk cId="1289427263" sldId="328"/>
            <ac:spMk id="3" creationId="{F71F2D84-3AAD-478F-B92E-9BD7F8529972}"/>
          </ac:spMkLst>
        </pc:spChg>
        <pc:spChg chg="add mod">
          <ac:chgData name="Benjamin Payne" userId="S::benpayne@umbc.edu::b61ff11c-ba68-49af-b001-f9f234a6aca3" providerId="AD" clId="Web-{9969F882-7DBD-6F15-FD04-C1C53A2FDD41}" dt="2018-09-04T10:54:23.345" v="622" actId="1076"/>
          <ac:spMkLst>
            <pc:docMk/>
            <pc:sldMk cId="1289427263" sldId="328"/>
            <ac:spMk id="6" creationId="{96A9085D-BBCD-4EEE-8D77-43B881AB90C6}"/>
          </ac:spMkLst>
        </pc:spChg>
        <pc:graphicFrameChg chg="add mod modGraphic">
          <ac:chgData name="Benjamin Payne" userId="S::benpayne@umbc.edu::b61ff11c-ba68-49af-b001-f9f234a6aca3" providerId="AD" clId="Web-{9969F882-7DBD-6F15-FD04-C1C53A2FDD41}" dt="2018-09-04T10:54:11.657" v="620" actId="1076"/>
          <ac:graphicFrameMkLst>
            <pc:docMk/>
            <pc:sldMk cId="1289427263" sldId="328"/>
            <ac:graphicFrameMk id="5" creationId="{D90BC3E9-C6E7-49C3-9A51-F53310AE0309}"/>
          </ac:graphicFrameMkLst>
        </pc:graphicFrameChg>
        <pc:picChg chg="add mod">
          <ac:chgData name="Benjamin Payne" userId="S::benpayne@umbc.edu::b61ff11c-ba68-49af-b001-f9f234a6aca3" providerId="AD" clId="Web-{9969F882-7DBD-6F15-FD04-C1C53A2FDD41}" dt="2018-09-04T10:54:27.735" v="623" actId="1076"/>
          <ac:picMkLst>
            <pc:docMk/>
            <pc:sldMk cId="1289427263" sldId="328"/>
            <ac:picMk id="7" creationId="{2C6664C3-43E9-4C82-82DF-7ED0D8BDE062}"/>
          </ac:picMkLst>
        </pc:picChg>
      </pc:sldChg>
      <pc:sldChg chg="addSp delSp modSp add replId">
        <pc:chgData name="Benjamin Payne" userId="S::benpayne@umbc.edu::b61ff11c-ba68-49af-b001-f9f234a6aca3" providerId="AD" clId="Web-{9969F882-7DBD-6F15-FD04-C1C53A2FDD41}" dt="2018-09-04T10:55:18.813" v="637" actId="20577"/>
        <pc:sldMkLst>
          <pc:docMk/>
          <pc:sldMk cId="2899749622" sldId="329"/>
        </pc:sldMkLst>
        <pc:spChg chg="del">
          <ac:chgData name="Benjamin Payne" userId="S::benpayne@umbc.edu::b61ff11c-ba68-49af-b001-f9f234a6aca3" providerId="AD" clId="Web-{9969F882-7DBD-6F15-FD04-C1C53A2FDD41}" dt="2018-09-04T10:51:34.689" v="52"/>
          <ac:spMkLst>
            <pc:docMk/>
            <pc:sldMk cId="2899749622" sldId="329"/>
            <ac:spMk id="2" creationId="{4C9C5E6A-EAD1-4B05-B510-F23AEBE148EE}"/>
          </ac:spMkLst>
        </pc:spChg>
        <pc:spChg chg="del">
          <ac:chgData name="Benjamin Payne" userId="S::benpayne@umbc.edu::b61ff11c-ba68-49af-b001-f9f234a6aca3" providerId="AD" clId="Web-{9969F882-7DBD-6F15-FD04-C1C53A2FDD41}" dt="2018-09-04T10:51:42.814" v="54"/>
          <ac:spMkLst>
            <pc:docMk/>
            <pc:sldMk cId="2899749622" sldId="329"/>
            <ac:spMk id="3" creationId="{F71F2D84-3AAD-478F-B92E-9BD7F8529972}"/>
          </ac:spMkLst>
        </pc:spChg>
        <pc:spChg chg="del">
          <ac:chgData name="Benjamin Payne" userId="S::benpayne@umbc.edu::b61ff11c-ba68-49af-b001-f9f234a6aca3" providerId="AD" clId="Web-{9969F882-7DBD-6F15-FD04-C1C53A2FDD41}" dt="2018-09-04T10:51:34.517" v="51"/>
          <ac:spMkLst>
            <pc:docMk/>
            <pc:sldMk cId="2899749622" sldId="329"/>
            <ac:spMk id="6" creationId="{96A9085D-BBCD-4EEE-8D77-43B881AB90C6}"/>
          </ac:spMkLst>
        </pc:spChg>
        <pc:spChg chg="add del mod">
          <ac:chgData name="Benjamin Payne" userId="S::benpayne@umbc.edu::b61ff11c-ba68-49af-b001-f9f234a6aca3" providerId="AD" clId="Web-{9969F882-7DBD-6F15-FD04-C1C53A2FDD41}" dt="2018-09-04T10:51:39.751" v="53"/>
          <ac:spMkLst>
            <pc:docMk/>
            <pc:sldMk cId="2899749622" sldId="329"/>
            <ac:spMk id="8" creationId="{AC2FCCA2-8B72-4E3A-8EBE-A6CAD485C005}"/>
          </ac:spMkLst>
        </pc:spChg>
        <pc:spChg chg="add del mod">
          <ac:chgData name="Benjamin Payne" userId="S::benpayne@umbc.edu::b61ff11c-ba68-49af-b001-f9f234a6aca3" providerId="AD" clId="Web-{9969F882-7DBD-6F15-FD04-C1C53A2FDD41}" dt="2018-09-04T10:51:49.064" v="55"/>
          <ac:spMkLst>
            <pc:docMk/>
            <pc:sldMk cId="2899749622" sldId="329"/>
            <ac:spMk id="10" creationId="{224BFF1B-7706-4FE9-BD07-49938B59B4D1}"/>
          </ac:spMkLst>
        </pc:spChg>
        <pc:spChg chg="add mod">
          <ac:chgData name="Benjamin Payne" userId="S::benpayne@umbc.edu::b61ff11c-ba68-49af-b001-f9f234a6aca3" providerId="AD" clId="Web-{9969F882-7DBD-6F15-FD04-C1C53A2FDD41}" dt="2018-09-04T10:55:18.813" v="637" actId="20577"/>
          <ac:spMkLst>
            <pc:docMk/>
            <pc:sldMk cId="2899749622" sldId="329"/>
            <ac:spMk id="12" creationId="{581EA793-FC35-47FF-96FE-E72AC99BF120}"/>
          </ac:spMkLst>
        </pc:spChg>
        <pc:graphicFrameChg chg="mod modGraphic">
          <ac:chgData name="Benjamin Payne" userId="S::benpayne@umbc.edu::b61ff11c-ba68-49af-b001-f9f234a6aca3" providerId="AD" clId="Web-{9969F882-7DBD-6F15-FD04-C1C53A2FDD41}" dt="2018-09-04T10:53:39.985" v="619"/>
          <ac:graphicFrameMkLst>
            <pc:docMk/>
            <pc:sldMk cId="2899749622" sldId="329"/>
            <ac:graphicFrameMk id="5" creationId="{D90BC3E9-C6E7-49C3-9A51-F53310AE0309}"/>
          </ac:graphicFrameMkLst>
        </pc:graphicFrameChg>
        <pc:picChg chg="del">
          <ac:chgData name="Benjamin Payne" userId="S::benpayne@umbc.edu::b61ff11c-ba68-49af-b001-f9f234a6aca3" providerId="AD" clId="Web-{9969F882-7DBD-6F15-FD04-C1C53A2FDD41}" dt="2018-09-04T10:51:34.517" v="50"/>
          <ac:picMkLst>
            <pc:docMk/>
            <pc:sldMk cId="2899749622" sldId="329"/>
            <ac:picMk id="7" creationId="{2C6664C3-43E9-4C82-82DF-7ED0D8BDE062}"/>
          </ac:picMkLst>
        </pc:picChg>
      </pc:sldChg>
      <pc:sldChg chg="modSp new">
        <pc:chgData name="Benjamin Payne" userId="S::benpayne@umbc.edu::b61ff11c-ba68-49af-b001-f9f234a6aca3" providerId="AD" clId="Web-{9969F882-7DBD-6F15-FD04-C1C53A2FDD41}" dt="2018-09-04T10:59:15.782" v="711" actId="20577"/>
        <pc:sldMkLst>
          <pc:docMk/>
          <pc:sldMk cId="1656741748" sldId="330"/>
        </pc:sldMkLst>
        <pc:spChg chg="mod">
          <ac:chgData name="Benjamin Payne" userId="S::benpayne@umbc.edu::b61ff11c-ba68-49af-b001-f9f234a6aca3" providerId="AD" clId="Web-{9969F882-7DBD-6F15-FD04-C1C53A2FDD41}" dt="2018-09-04T10:58:45.048" v="672" actId="20577"/>
          <ac:spMkLst>
            <pc:docMk/>
            <pc:sldMk cId="1656741748" sldId="330"/>
            <ac:spMk id="2" creationId="{EC97143F-510B-445A-A83B-33D6B5E7AAF3}"/>
          </ac:spMkLst>
        </pc:spChg>
        <pc:spChg chg="mod">
          <ac:chgData name="Benjamin Payne" userId="S::benpayne@umbc.edu::b61ff11c-ba68-49af-b001-f9f234a6aca3" providerId="AD" clId="Web-{9969F882-7DBD-6F15-FD04-C1C53A2FDD41}" dt="2018-09-04T10:59:15.782" v="711" actId="20577"/>
          <ac:spMkLst>
            <pc:docMk/>
            <pc:sldMk cId="1656741748" sldId="330"/>
            <ac:spMk id="3" creationId="{8D139B67-3F44-4574-8B69-E7831D192C6D}"/>
          </ac:spMkLst>
        </pc:spChg>
      </pc:sldChg>
    </pc:docChg>
  </pc:docChgLst>
  <pc:docChgLst>
    <pc:chgData name="Benjamin Payne" userId="S::benpayne@umbc.edu::b61ff11c-ba68-49af-b001-f9f234a6aca3" providerId="AD" clId="Web-{09CC24D1-BED7-4762-7CD0-0A8E2D9DFF9B}"/>
    <pc:docChg chg="addSld delSld modSld sldOrd">
      <pc:chgData name="Benjamin Payne" userId="S::benpayne@umbc.edu::b61ff11c-ba68-49af-b001-f9f234a6aca3" providerId="AD" clId="Web-{09CC24D1-BED7-4762-7CD0-0A8E2D9DFF9B}" dt="2018-12-26T01:07:53.828" v="200" actId="20577"/>
      <pc:docMkLst>
        <pc:docMk/>
      </pc:docMkLst>
      <pc:sldChg chg="del mod modShow">
        <pc:chgData name="Benjamin Payne" userId="S::benpayne@umbc.edu::b61ff11c-ba68-49af-b001-f9f234a6aca3" providerId="AD" clId="Web-{09CC24D1-BED7-4762-7CD0-0A8E2D9DFF9B}" dt="2018-12-26T00:42:16.451" v="40"/>
        <pc:sldMkLst>
          <pc:docMk/>
          <pc:sldMk cId="1904148995" sldId="326"/>
        </pc:sldMkLst>
      </pc:sldChg>
      <pc:sldChg chg="modSp">
        <pc:chgData name="Benjamin Payne" userId="S::benpayne@umbc.edu::b61ff11c-ba68-49af-b001-f9f234a6aca3" providerId="AD" clId="Web-{09CC24D1-BED7-4762-7CD0-0A8E2D9DFF9B}" dt="2018-12-25T22:47:11.193" v="37" actId="20577"/>
        <pc:sldMkLst>
          <pc:docMk/>
          <pc:sldMk cId="4157196518" sldId="331"/>
        </pc:sldMkLst>
        <pc:spChg chg="mod">
          <ac:chgData name="Benjamin Payne" userId="S::benpayne@umbc.edu::b61ff11c-ba68-49af-b001-f9f234a6aca3" providerId="AD" clId="Web-{09CC24D1-BED7-4762-7CD0-0A8E2D9DFF9B}" dt="2018-12-25T22:47:11.193" v="37" actId="20577"/>
          <ac:spMkLst>
            <pc:docMk/>
            <pc:sldMk cId="4157196518" sldId="331"/>
            <ac:spMk id="3" creationId="{1FDBD179-E389-4E6C-920D-263963340F46}"/>
          </ac:spMkLst>
        </pc:spChg>
        <pc:spChg chg="mod">
          <ac:chgData name="Benjamin Payne" userId="S::benpayne@umbc.edu::b61ff11c-ba68-49af-b001-f9f234a6aca3" providerId="AD" clId="Web-{09CC24D1-BED7-4762-7CD0-0A8E2D9DFF9B}" dt="2018-12-25T22:46:42.786" v="28" actId="20577"/>
          <ac:spMkLst>
            <pc:docMk/>
            <pc:sldMk cId="4157196518" sldId="331"/>
            <ac:spMk id="4" creationId="{79616E17-C9A3-476E-9736-AF030882F17C}"/>
          </ac:spMkLst>
        </pc:spChg>
      </pc:sldChg>
      <pc:sldChg chg="delSp modSp">
        <pc:chgData name="Benjamin Payne" userId="S::benpayne@umbc.edu::b61ff11c-ba68-49af-b001-f9f234a6aca3" providerId="AD" clId="Web-{09CC24D1-BED7-4762-7CD0-0A8E2D9DFF9B}" dt="2018-12-26T01:04:11.106" v="144" actId="1076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09CC24D1-BED7-4762-7CD0-0A8E2D9DFF9B}" dt="2018-12-26T01:04:03.700" v="141" actId="20577"/>
          <ac:spMkLst>
            <pc:docMk/>
            <pc:sldMk cId="1942028120" sldId="334"/>
            <ac:spMk id="3" creationId="{CFB7782B-104F-45F8-8DF2-A99775513ABC}"/>
          </ac:spMkLst>
        </pc:spChg>
        <pc:spChg chg="del">
          <ac:chgData name="Benjamin Payne" userId="S::benpayne@umbc.edu::b61ff11c-ba68-49af-b001-f9f234a6aca3" providerId="AD" clId="Web-{09CC24D1-BED7-4762-7CD0-0A8E2D9DFF9B}" dt="2018-12-26T01:04:05.700" v="143"/>
          <ac:spMkLst>
            <pc:docMk/>
            <pc:sldMk cId="1942028120" sldId="334"/>
            <ac:spMk id="5" creationId="{7672A0B8-3B06-4B20-9C55-4F70D7AF9C25}"/>
          </ac:spMkLst>
        </pc:spChg>
        <pc:spChg chg="mod">
          <ac:chgData name="Benjamin Payne" userId="S::benpayne@umbc.edu::b61ff11c-ba68-49af-b001-f9f234a6aca3" providerId="AD" clId="Web-{09CC24D1-BED7-4762-7CD0-0A8E2D9DFF9B}" dt="2018-12-26T01:04:11.106" v="144" actId="1076"/>
          <ac:spMkLst>
            <pc:docMk/>
            <pc:sldMk cId="1942028120" sldId="334"/>
            <ac:spMk id="6" creationId="{CF844688-7239-4EE8-BFA1-15FB9FC26F65}"/>
          </ac:spMkLst>
        </pc:spChg>
      </pc:sldChg>
      <pc:sldChg chg="ord">
        <pc:chgData name="Benjamin Payne" userId="S::benpayne@umbc.edu::b61ff11c-ba68-49af-b001-f9f234a6aca3" providerId="AD" clId="Web-{09CC24D1-BED7-4762-7CD0-0A8E2D9DFF9B}" dt="2018-12-26T00:47:45.111" v="92"/>
        <pc:sldMkLst>
          <pc:docMk/>
          <pc:sldMk cId="1280142049" sldId="335"/>
        </pc:sldMkLst>
      </pc:sldChg>
      <pc:sldChg chg="new del">
        <pc:chgData name="Benjamin Payne" userId="S::benpayne@umbc.edu::b61ff11c-ba68-49af-b001-f9f234a6aca3" providerId="AD" clId="Web-{09CC24D1-BED7-4762-7CD0-0A8E2D9DFF9B}" dt="2018-12-26T00:46:07.954" v="54"/>
        <pc:sldMkLst>
          <pc:docMk/>
          <pc:sldMk cId="2486743461" sldId="345"/>
        </pc:sldMkLst>
      </pc:sldChg>
      <pc:sldChg chg="addSp modSp add">
        <pc:chgData name="Benjamin Payne" userId="S::benpayne@umbc.edu::b61ff11c-ba68-49af-b001-f9f234a6aca3" providerId="AD" clId="Web-{09CC24D1-BED7-4762-7CD0-0A8E2D9DFF9B}" dt="2018-12-26T00:49:47.330" v="128"/>
        <pc:sldMkLst>
          <pc:docMk/>
          <pc:sldMk cId="4041975118" sldId="346"/>
        </pc:sldMkLst>
        <pc:spChg chg="add">
          <ac:chgData name="Benjamin Payne" userId="S::benpayne@umbc.edu::b61ff11c-ba68-49af-b001-f9f234a6aca3" providerId="AD" clId="Web-{09CC24D1-BED7-4762-7CD0-0A8E2D9DFF9B}" dt="2018-12-26T00:49:47.330" v="128"/>
          <ac:spMkLst>
            <pc:docMk/>
            <pc:sldMk cId="4041975118" sldId="346"/>
            <ac:spMk id="2" creationId="{27A01A35-69E6-4383-A146-0673D5AB0E17}"/>
          </ac:spMkLst>
        </pc:spChg>
        <pc:spChg chg="mod">
          <ac:chgData name="Benjamin Payne" userId="S::benpayne@umbc.edu::b61ff11c-ba68-49af-b001-f9f234a6aca3" providerId="AD" clId="Web-{09CC24D1-BED7-4762-7CD0-0A8E2D9DFF9B}" dt="2018-12-26T00:47:34.048" v="91" actId="14100"/>
          <ac:spMkLst>
            <pc:docMk/>
            <pc:sldMk cId="4041975118" sldId="346"/>
            <ac:spMk id="5" creationId="{BE80B5EA-479C-4F5C-B1C3-E837B70BE476}"/>
          </ac:spMkLst>
        </pc:spChg>
      </pc:sldChg>
      <pc:sldChg chg="addSp modSp add">
        <pc:chgData name="Benjamin Payne" userId="S::benpayne@umbc.edu::b61ff11c-ba68-49af-b001-f9f234a6aca3" providerId="AD" clId="Web-{09CC24D1-BED7-4762-7CD0-0A8E2D9DFF9B}" dt="2018-12-26T00:49:41.815" v="125" actId="20577"/>
        <pc:sldMkLst>
          <pc:docMk/>
          <pc:sldMk cId="2905662373" sldId="347"/>
        </pc:sldMkLst>
        <pc:spChg chg="mod">
          <ac:chgData name="Benjamin Payne" userId="S::benpayne@umbc.edu::b61ff11c-ba68-49af-b001-f9f234a6aca3" providerId="AD" clId="Web-{09CC24D1-BED7-4762-7CD0-0A8E2D9DFF9B}" dt="2018-12-26T00:46:47.438" v="63" actId="14100"/>
          <ac:spMkLst>
            <pc:docMk/>
            <pc:sldMk cId="2905662373" sldId="347"/>
            <ac:spMk id="2" creationId="{EE7A20E2-15DB-403D-A038-26BE0BD4C312}"/>
          </ac:spMkLst>
        </pc:spChg>
        <pc:spChg chg="mod">
          <ac:chgData name="Benjamin Payne" userId="S::benpayne@umbc.edu::b61ff11c-ba68-49af-b001-f9f234a6aca3" providerId="AD" clId="Web-{09CC24D1-BED7-4762-7CD0-0A8E2D9DFF9B}" dt="2018-12-26T00:47:10.329" v="79" actId="20577"/>
          <ac:spMkLst>
            <pc:docMk/>
            <pc:sldMk cId="2905662373" sldId="347"/>
            <ac:spMk id="3" creationId="{5A856D4D-B3E9-44F0-B3B2-5A03749617D2}"/>
          </ac:spMkLst>
        </pc:spChg>
        <pc:spChg chg="add mod">
          <ac:chgData name="Benjamin Payne" userId="S::benpayne@umbc.edu::b61ff11c-ba68-49af-b001-f9f234a6aca3" providerId="AD" clId="Web-{09CC24D1-BED7-4762-7CD0-0A8E2D9DFF9B}" dt="2018-12-26T00:49:41.815" v="125" actId="20577"/>
          <ac:spMkLst>
            <pc:docMk/>
            <pc:sldMk cId="2905662373" sldId="347"/>
            <ac:spMk id="4" creationId="{AC69EE9D-1BF3-4B8C-8DFA-509FF626B156}"/>
          </ac:spMkLst>
        </pc:spChg>
      </pc:sldChg>
      <pc:sldChg chg="addSp modSp add replId">
        <pc:chgData name="Benjamin Payne" userId="S::benpayne@umbc.edu::b61ff11c-ba68-49af-b001-f9f234a6aca3" providerId="AD" clId="Web-{09CC24D1-BED7-4762-7CD0-0A8E2D9DFF9B}" dt="2018-12-26T00:49:58.034" v="136" actId="20577"/>
        <pc:sldMkLst>
          <pc:docMk/>
          <pc:sldMk cId="1134839657" sldId="348"/>
        </pc:sldMkLst>
        <pc:spChg chg="add mod">
          <ac:chgData name="Benjamin Payne" userId="S::benpayne@umbc.edu::b61ff11c-ba68-49af-b001-f9f234a6aca3" providerId="AD" clId="Web-{09CC24D1-BED7-4762-7CD0-0A8E2D9DFF9B}" dt="2018-12-26T00:49:58.034" v="136" actId="20577"/>
          <ac:spMkLst>
            <pc:docMk/>
            <pc:sldMk cId="1134839657" sldId="348"/>
            <ac:spMk id="2" creationId="{BC0CFC85-733F-41AB-82BB-54FC4DD94399}"/>
          </ac:spMkLst>
        </pc:spChg>
        <pc:spChg chg="mod">
          <ac:chgData name="Benjamin Payne" userId="S::benpayne@umbc.edu::b61ff11c-ba68-49af-b001-f9f234a6aca3" providerId="AD" clId="Web-{09CC24D1-BED7-4762-7CD0-0A8E2D9DFF9B}" dt="2018-12-26T00:48:41.205" v="108" actId="20577"/>
          <ac:spMkLst>
            <pc:docMk/>
            <pc:sldMk cId="1134839657" sldId="348"/>
            <ac:spMk id="5" creationId="{BE80B5EA-479C-4F5C-B1C3-E837B70BE476}"/>
          </ac:spMkLst>
        </pc:spChg>
      </pc:sldChg>
      <pc:sldChg chg="addSp modSp add replId">
        <pc:chgData name="Benjamin Payne" userId="S::benpayne@umbc.edu::b61ff11c-ba68-49af-b001-f9f234a6aca3" providerId="AD" clId="Web-{09CC24D1-BED7-4762-7CD0-0A8E2D9DFF9B}" dt="2018-12-26T00:49:52.971" v="132" actId="20577"/>
        <pc:sldMkLst>
          <pc:docMk/>
          <pc:sldMk cId="507955167" sldId="349"/>
        </pc:sldMkLst>
        <pc:spChg chg="mod">
          <ac:chgData name="Benjamin Payne" userId="S::benpayne@umbc.edu::b61ff11c-ba68-49af-b001-f9f234a6aca3" providerId="AD" clId="Web-{09CC24D1-BED7-4762-7CD0-0A8E2D9DFF9B}" dt="2018-12-26T00:48:26.111" v="101" actId="20577"/>
          <ac:spMkLst>
            <pc:docMk/>
            <pc:sldMk cId="507955167" sldId="349"/>
            <ac:spMk id="3" creationId="{5A856D4D-B3E9-44F0-B3B2-5A03749617D2}"/>
          </ac:spMkLst>
        </pc:spChg>
        <pc:spChg chg="add mod">
          <ac:chgData name="Benjamin Payne" userId="S::benpayne@umbc.edu::b61ff11c-ba68-49af-b001-f9f234a6aca3" providerId="AD" clId="Web-{09CC24D1-BED7-4762-7CD0-0A8E2D9DFF9B}" dt="2018-12-26T00:49:52.971" v="132" actId="20577"/>
          <ac:spMkLst>
            <pc:docMk/>
            <pc:sldMk cId="507955167" sldId="349"/>
            <ac:spMk id="5" creationId="{B8D1A3D4-1D2F-4CF7-BC95-2D9CCE07CB92}"/>
          </ac:spMkLst>
        </pc:spChg>
      </pc:sldChg>
      <pc:sldChg chg="modSp new">
        <pc:chgData name="Benjamin Payne" userId="S::benpayne@umbc.edu::b61ff11c-ba68-49af-b001-f9f234a6aca3" providerId="AD" clId="Web-{09CC24D1-BED7-4762-7CD0-0A8E2D9DFF9B}" dt="2018-12-26T01:05:47.092" v="198" actId="20577"/>
        <pc:sldMkLst>
          <pc:docMk/>
          <pc:sldMk cId="1352355207" sldId="350"/>
        </pc:sldMkLst>
        <pc:spChg chg="mod">
          <ac:chgData name="Benjamin Payne" userId="S::benpayne@umbc.edu::b61ff11c-ba68-49af-b001-f9f234a6aca3" providerId="AD" clId="Web-{09CC24D1-BED7-4762-7CD0-0A8E2D9DFF9B}" dt="2018-12-26T01:05:47.092" v="198" actId="20577"/>
          <ac:spMkLst>
            <pc:docMk/>
            <pc:sldMk cId="1352355207" sldId="350"/>
            <ac:spMk id="2" creationId="{EFEB20DD-0622-46AC-9B13-298B7B3C323F}"/>
          </ac:spMkLst>
        </pc:spChg>
        <pc:spChg chg="mod">
          <ac:chgData name="Benjamin Payne" userId="S::benpayne@umbc.edu::b61ff11c-ba68-49af-b001-f9f234a6aca3" providerId="AD" clId="Web-{09CC24D1-BED7-4762-7CD0-0A8E2D9DFF9B}" dt="2018-12-26T01:05:36.376" v="189" actId="20577"/>
          <ac:spMkLst>
            <pc:docMk/>
            <pc:sldMk cId="1352355207" sldId="350"/>
            <ac:spMk id="3" creationId="{D2FA0967-1B51-4DCF-AC97-42ACE7EF1259}"/>
          </ac:spMkLst>
        </pc:spChg>
      </pc:sldChg>
      <pc:sldChg chg="add del replId">
        <pc:chgData name="Benjamin Payne" userId="S::benpayne@umbc.edu::b61ff11c-ba68-49af-b001-f9f234a6aca3" providerId="AD" clId="Web-{09CC24D1-BED7-4762-7CD0-0A8E2D9DFF9B}" dt="2018-12-26T00:49:23.658" v="113"/>
        <pc:sldMkLst>
          <pc:docMk/>
          <pc:sldMk cId="4267050522" sldId="350"/>
        </pc:sldMkLst>
      </pc:sldChg>
      <pc:sldChg chg="add del replId">
        <pc:chgData name="Benjamin Payne" userId="S::benpayne@umbc.edu::b61ff11c-ba68-49af-b001-f9f234a6aca3" providerId="AD" clId="Web-{09CC24D1-BED7-4762-7CD0-0A8E2D9DFF9B}" dt="2018-12-26T00:49:23.658" v="114"/>
        <pc:sldMkLst>
          <pc:docMk/>
          <pc:sldMk cId="267042973" sldId="351"/>
        </pc:sldMkLst>
      </pc:sldChg>
    </pc:docChg>
  </pc:docChgLst>
  <pc:docChgLst>
    <pc:chgData name="Benjamin Payne" userId="S::benpayne@umbc.edu::b61ff11c-ba68-49af-b001-f9f234a6aca3" providerId="AD" clId="Web-{F25B9E84-B307-5126-D333-3361857D1C84}"/>
    <pc:docChg chg="modSld sldOrd">
      <pc:chgData name="Benjamin Payne" userId="S::benpayne@umbc.edu::b61ff11c-ba68-49af-b001-f9f234a6aca3" providerId="AD" clId="Web-{F25B9E84-B307-5126-D333-3361857D1C84}" dt="2018-09-04T11:59:26.146" v="12" actId="20577"/>
      <pc:docMkLst>
        <pc:docMk/>
      </pc:docMkLst>
      <pc:sldChg chg="addSp modSp">
        <pc:chgData name="Benjamin Payne" userId="S::benpayne@umbc.edu::b61ff11c-ba68-49af-b001-f9f234a6aca3" providerId="AD" clId="Web-{F25B9E84-B307-5126-D333-3361857D1C84}" dt="2018-09-04T11:59:13.880" v="10" actId="20577"/>
        <pc:sldMkLst>
          <pc:docMk/>
          <pc:sldMk cId="1501705857" sldId="275"/>
        </pc:sldMkLst>
        <pc:spChg chg="add mod">
          <ac:chgData name="Benjamin Payne" userId="S::benpayne@umbc.edu::b61ff11c-ba68-49af-b001-f9f234a6aca3" providerId="AD" clId="Web-{F25B9E84-B307-5126-D333-3361857D1C84}" dt="2018-09-04T11:59:13.880" v="10" actId="20577"/>
          <ac:spMkLst>
            <pc:docMk/>
            <pc:sldMk cId="1501705857" sldId="275"/>
            <ac:spMk id="6" creationId="{CF844688-7239-4EE8-BFA1-15FB9FC26F65}"/>
          </ac:spMkLst>
        </pc:spChg>
      </pc:sldChg>
      <pc:sldChg chg="ord">
        <pc:chgData name="Benjamin Payne" userId="S::benpayne@umbc.edu::b61ff11c-ba68-49af-b001-f9f234a6aca3" providerId="AD" clId="Web-{F25B9E84-B307-5126-D333-3361857D1C84}" dt="2018-09-04T11:58:12.958" v="0"/>
        <pc:sldMkLst>
          <pc:docMk/>
          <pc:sldMk cId="604767135" sldId="324"/>
        </pc:sldMkLst>
      </pc:sldChg>
    </pc:docChg>
  </pc:docChgLst>
  <pc:docChgLst>
    <pc:chgData name="Benjamin Payne" userId="S::benpayne@umbc.edu::b61ff11c-ba68-49af-b001-f9f234a6aca3" providerId="AD" clId="Web-{942F5CDB-3B63-B0A5-BD6B-19BB53E1F466}"/>
    <pc:docChg chg="sldOrd">
      <pc:chgData name="Benjamin Payne" userId="S::benpayne@umbc.edu::b61ff11c-ba68-49af-b001-f9f234a6aca3" providerId="AD" clId="Web-{942F5CDB-3B63-B0A5-BD6B-19BB53E1F466}" dt="2018-09-04T11:57:11.794" v="3"/>
      <pc:docMkLst>
        <pc:docMk/>
      </pc:docMkLst>
      <pc:sldChg chg="ord">
        <pc:chgData name="Benjamin Payne" userId="S::benpayne@umbc.edu::b61ff11c-ba68-49af-b001-f9f234a6aca3" providerId="AD" clId="Web-{942F5CDB-3B63-B0A5-BD6B-19BB53E1F466}" dt="2018-09-04T11:57:11.794" v="3"/>
        <pc:sldMkLst>
          <pc:docMk/>
          <pc:sldMk cId="172553602" sldId="271"/>
        </pc:sldMkLst>
      </pc:sldChg>
    </pc:docChg>
  </pc:docChgLst>
  <pc:docChgLst>
    <pc:chgData name="Benjamin Payne" userId="S::benpayne@umbc.edu::b61ff11c-ba68-49af-b001-f9f234a6aca3" providerId="AD" clId="Web-{A0008665-3C04-CCE5-1A22-E12143B8EE71}"/>
    <pc:docChg chg="modSld">
      <pc:chgData name="Benjamin Payne" userId="S::benpayne@umbc.edu::b61ff11c-ba68-49af-b001-f9f234a6aca3" providerId="AD" clId="Web-{A0008665-3C04-CCE5-1A22-E12143B8EE71}" dt="2019-02-03T15:39:14.356" v="30" actId="20577"/>
      <pc:docMkLst>
        <pc:docMk/>
      </pc:docMkLst>
      <pc:sldChg chg="modSp">
        <pc:chgData name="Benjamin Payne" userId="S::benpayne@umbc.edu::b61ff11c-ba68-49af-b001-f9f234a6aca3" providerId="AD" clId="Web-{A0008665-3C04-CCE5-1A22-E12143B8EE71}" dt="2019-02-03T15:38:50.840" v="21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A0008665-3C04-CCE5-1A22-E12143B8EE71}" dt="2019-02-03T15:38:50.840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A0008665-3C04-CCE5-1A22-E12143B8EE71}" dt="2019-02-03T15:38:45.981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enjamin Payne" userId="S::benpayne@umbc.edu::b61ff11c-ba68-49af-b001-f9f234a6aca3" providerId="AD" clId="Web-{A0008665-3C04-CCE5-1A22-E12143B8EE71}" dt="2019-02-03T15:39:12.356" v="28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A0008665-3C04-CCE5-1A22-E12143B8EE71}" dt="2019-02-03T15:39:12.356" v="28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">
        <pc:chgData name="Benjamin Payne" userId="S::benpayne@umbc.edu::b61ff11c-ba68-49af-b001-f9f234a6aca3" providerId="AD" clId="Web-{A0008665-3C04-CCE5-1A22-E12143B8EE71}" dt="2019-02-03T15:38:38.512" v="14" actId="20577"/>
        <pc:sldMkLst>
          <pc:docMk/>
          <pc:sldMk cId="4117303538" sldId="365"/>
        </pc:sldMkLst>
        <pc:spChg chg="mod">
          <ac:chgData name="Benjamin Payne" userId="S::benpayne@umbc.edu::b61ff11c-ba68-49af-b001-f9f234a6aca3" providerId="AD" clId="Web-{A0008665-3C04-CCE5-1A22-E12143B8EE71}" dt="2019-02-03T15:38:38.512" v="14" actId="20577"/>
          <ac:spMkLst>
            <pc:docMk/>
            <pc:sldMk cId="4117303538" sldId="365"/>
            <ac:spMk id="3" creationId="{998544C3-A18C-45A8-8E26-B0E507E377EF}"/>
          </ac:spMkLst>
        </pc:spChg>
      </pc:sldChg>
    </pc:docChg>
  </pc:docChgLst>
  <pc:docChgLst>
    <pc:chgData name="Benjamin Payne" userId="S::benpayne@umbc.edu::b61ff11c-ba68-49af-b001-f9f234a6aca3" providerId="AD" clId="Web-{6DA25557-26BE-24CE-9696-2209BA5B6457}"/>
    <pc:docChg chg="addSld modSld">
      <pc:chgData name="Benjamin Payne" userId="S::benpayne@umbc.edu::b61ff11c-ba68-49af-b001-f9f234a6aca3" providerId="AD" clId="Web-{6DA25557-26BE-24CE-9696-2209BA5B6457}" dt="2018-08-26T20:46:46.183" v="31" actId="20577"/>
      <pc:docMkLst>
        <pc:docMk/>
      </pc:docMkLst>
      <pc:sldChg chg="modSp new">
        <pc:chgData name="Benjamin Payne" userId="S::benpayne@umbc.edu::b61ff11c-ba68-49af-b001-f9f234a6aca3" providerId="AD" clId="Web-{6DA25557-26BE-24CE-9696-2209BA5B6457}" dt="2018-08-26T20:41:58.874" v="11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6DA25557-26BE-24CE-9696-2209BA5B6457}" dt="2018-08-26T20:41:19.123" v="5" actId="20577"/>
          <ac:spMkLst>
            <pc:docMk/>
            <pc:sldMk cId="3365738038" sldId="280"/>
            <ac:spMk id="2" creationId="{7DEA6889-92F5-481B-AE10-6CA4A80B5860}"/>
          </ac:spMkLst>
        </pc:spChg>
        <pc:spChg chg="mod">
          <ac:chgData name="Benjamin Payne" userId="S::benpayne@umbc.edu::b61ff11c-ba68-49af-b001-f9f234a6aca3" providerId="AD" clId="Web-{6DA25557-26BE-24CE-9696-2209BA5B6457}" dt="2018-08-26T20:41:58.874" v="11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 new">
        <pc:chgData name="Benjamin Payne" userId="S::benpayne@umbc.edu::b61ff11c-ba68-49af-b001-f9f234a6aca3" providerId="AD" clId="Web-{6DA25557-26BE-24CE-9696-2209BA5B6457}" dt="2018-08-26T20:46:46.183" v="30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6DA25557-26BE-24CE-9696-2209BA5B6457}" dt="2018-08-26T20:46:46.183" v="30" actId="20577"/>
          <ac:spMkLst>
            <pc:docMk/>
            <pc:sldMk cId="1113823316" sldId="281"/>
            <ac:spMk id="2" creationId="{0DC138F5-1CF1-45B3-8A1F-612EC19C6C92}"/>
          </ac:spMkLst>
        </pc:spChg>
      </pc:sldChg>
    </pc:docChg>
  </pc:docChgLst>
  <pc:docChgLst>
    <pc:chgData name="Benjamin Payne" userId="S::benpayne@umbc.edu::b61ff11c-ba68-49af-b001-f9f234a6aca3" providerId="AD" clId="Web-{2A796646-0353-DD0D-F775-EFFAB2BE2E62}"/>
    <pc:docChg chg="modSld">
      <pc:chgData name="Benjamin Payne" userId="S::benpayne@umbc.edu::b61ff11c-ba68-49af-b001-f9f234a6aca3" providerId="AD" clId="Web-{2A796646-0353-DD0D-F775-EFFAB2BE2E62}" dt="2018-09-02T19:14:08.988" v="93" actId="20577"/>
      <pc:docMkLst>
        <pc:docMk/>
      </pc:docMkLst>
      <pc:sldChg chg="modSp">
        <pc:chgData name="Benjamin Payne" userId="S::benpayne@umbc.edu::b61ff11c-ba68-49af-b001-f9f234a6aca3" providerId="AD" clId="Web-{2A796646-0353-DD0D-F775-EFFAB2BE2E62}" dt="2018-09-02T19:14:08.988" v="92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2A796646-0353-DD0D-F775-EFFAB2BE2E62}" dt="2018-09-02T19:14:08.988" v="92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2A796646-0353-DD0D-F775-EFFAB2BE2E62}" dt="2018-09-02T19:10:46.166" v="41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2A796646-0353-DD0D-F775-EFFAB2BE2E62}" dt="2018-09-02T19:10:46.166" v="41" actId="20577"/>
          <ac:spMkLst>
            <pc:docMk/>
            <pc:sldMk cId="2616726059" sldId="268"/>
            <ac:spMk id="3" creationId="{56719A45-5EB8-4734-8FD1-AD3CC2B44AC1}"/>
          </ac:spMkLst>
        </pc:spChg>
      </pc:sldChg>
    </pc:docChg>
  </pc:docChgLst>
  <pc:docChgLst>
    <pc:chgData name="Benjamin Payne" userId="S::benpayne@umbc.edu::b61ff11c-ba68-49af-b001-f9f234a6aca3" providerId="AD" clId="Web-{A806D380-7509-7A74-DE21-98C0CBCA8B20}"/>
    <pc:docChg chg="addSld modSld sldOrd">
      <pc:chgData name="Benjamin Payne" userId="S::benpayne@umbc.edu::b61ff11c-ba68-49af-b001-f9f234a6aca3" providerId="AD" clId="Web-{A806D380-7509-7A74-DE21-98C0CBCA8B20}" dt="2018-09-02T13:02:19.490" v="269"/>
      <pc:docMkLst>
        <pc:docMk/>
      </pc:docMkLst>
      <pc:sldChg chg="modSp ord">
        <pc:chgData name="Benjamin Payne" userId="S::benpayne@umbc.edu::b61ff11c-ba68-49af-b001-f9f234a6aca3" providerId="AD" clId="Web-{A806D380-7509-7A74-DE21-98C0CBCA8B20}" dt="2018-09-02T12:55:29.266" v="176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A806D380-7509-7A74-DE21-98C0CBCA8B20}" dt="2018-09-02T12:55:29.266" v="176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A806D380-7509-7A74-DE21-98C0CBCA8B20}" dt="2018-09-02T12:56:11.127" v="191" actId="20577"/>
        <pc:sldMkLst>
          <pc:docMk/>
          <pc:sldMk cId="1147460063" sldId="260"/>
        </pc:sldMkLst>
        <pc:spChg chg="mod">
          <ac:chgData name="Benjamin Payne" userId="S::benpayne@umbc.edu::b61ff11c-ba68-49af-b001-f9f234a6aca3" providerId="AD" clId="Web-{A806D380-7509-7A74-DE21-98C0CBCA8B20}" dt="2018-09-02T12:56:11.127" v="191" actId="20577"/>
          <ac:spMkLst>
            <pc:docMk/>
            <pc:sldMk cId="1147460063" sldId="260"/>
            <ac:spMk id="2" creationId="{A4FE7D55-8B56-4BE4-8350-9C0CF211258D}"/>
          </ac:spMkLst>
        </pc:spChg>
      </pc:sldChg>
      <pc:sldChg chg="ord">
        <pc:chgData name="Benjamin Payne" userId="S::benpayne@umbc.edu::b61ff11c-ba68-49af-b001-f9f234a6aca3" providerId="AD" clId="Web-{A806D380-7509-7A74-DE21-98C0CBCA8B20}" dt="2018-09-02T12:33:49.067" v="47"/>
        <pc:sldMkLst>
          <pc:docMk/>
          <pc:sldMk cId="345678624" sldId="264"/>
        </pc:sldMkLst>
      </pc:sldChg>
      <pc:sldChg chg="ord">
        <pc:chgData name="Benjamin Payne" userId="S::benpayne@umbc.edu::b61ff11c-ba68-49af-b001-f9f234a6aca3" providerId="AD" clId="Web-{A806D380-7509-7A74-DE21-98C0CBCA8B20}" dt="2018-09-02T12:34:19.833" v="49"/>
        <pc:sldMkLst>
          <pc:docMk/>
          <pc:sldMk cId="529933260" sldId="265"/>
        </pc:sldMkLst>
      </pc:sldChg>
      <pc:sldChg chg="ord">
        <pc:chgData name="Benjamin Payne" userId="S::benpayne@umbc.edu::b61ff11c-ba68-49af-b001-f9f234a6aca3" providerId="AD" clId="Web-{A806D380-7509-7A74-DE21-98C0CBCA8B20}" dt="2018-09-02T13:01:08.580" v="235"/>
        <pc:sldMkLst>
          <pc:docMk/>
          <pc:sldMk cId="2631658036" sldId="266"/>
        </pc:sldMkLst>
      </pc:sldChg>
      <pc:sldChg chg="ord">
        <pc:chgData name="Benjamin Payne" userId="S::benpayne@umbc.edu::b61ff11c-ba68-49af-b001-f9f234a6aca3" providerId="AD" clId="Web-{A806D380-7509-7A74-DE21-98C0CBCA8B20}" dt="2018-09-02T12:35:12.568" v="52"/>
        <pc:sldMkLst>
          <pc:docMk/>
          <pc:sldMk cId="3773127384" sldId="269"/>
        </pc:sldMkLst>
      </pc:sldChg>
      <pc:sldChg chg="ord">
        <pc:chgData name="Benjamin Payne" userId="S::benpayne@umbc.edu::b61ff11c-ba68-49af-b001-f9f234a6aca3" providerId="AD" clId="Web-{A806D380-7509-7A74-DE21-98C0CBCA8B20}" dt="2018-09-02T12:34:27.630" v="50"/>
        <pc:sldMkLst>
          <pc:docMk/>
          <pc:sldMk cId="3440817313" sldId="270"/>
        </pc:sldMkLst>
      </pc:sldChg>
      <pc:sldChg chg="addSp delSp modSp mod ord modClrScheme chgLayout modNotes">
        <pc:chgData name="Benjamin Payne" userId="S::benpayne@umbc.edu::b61ff11c-ba68-49af-b001-f9f234a6aca3" providerId="AD" clId="Web-{A806D380-7509-7A74-DE21-98C0CBCA8B20}" dt="2018-09-02T12:54:18.245" v="161" actId="14100"/>
        <pc:sldMkLst>
          <pc:docMk/>
          <pc:sldMk cId="3934880628" sldId="272"/>
        </pc:sldMkLst>
        <pc:spChg chg="del">
          <ac:chgData name="Benjamin Payne" userId="S::benpayne@umbc.edu::b61ff11c-ba68-49af-b001-f9f234a6aca3" providerId="AD" clId="Web-{A806D380-7509-7A74-DE21-98C0CBCA8B20}" dt="2018-09-02T12:52:36.607" v="149"/>
          <ac:spMkLst>
            <pc:docMk/>
            <pc:sldMk cId="3934880628" sldId="272"/>
            <ac:spMk id="2" creationId="{4B088998-F6A3-4602-9157-5EB8DEA315C7}"/>
          </ac:spMkLst>
        </pc:spChg>
        <pc:spChg chg="mod ord">
          <ac:chgData name="Benjamin Payne" userId="S::benpayne@umbc.edu::b61ff11c-ba68-49af-b001-f9f234a6aca3" providerId="AD" clId="Web-{A806D380-7509-7A74-DE21-98C0CBCA8B20}" dt="2018-09-02T12:54:04.213" v="159" actId="1076"/>
          <ac:spMkLst>
            <pc:docMk/>
            <pc:sldMk cId="3934880628" sldId="272"/>
            <ac:spMk id="3" creationId="{3845C725-2BE9-45ED-9463-E9C12DFB1FAF}"/>
          </ac:spMkLst>
        </pc:spChg>
        <pc:spChg chg="add del mod">
          <ac:chgData name="Benjamin Payne" userId="S::benpayne@umbc.edu::b61ff11c-ba68-49af-b001-f9f234a6aca3" providerId="AD" clId="Web-{A806D380-7509-7A74-DE21-98C0CBCA8B20}" dt="2018-09-02T12:52:43.154" v="150"/>
          <ac:spMkLst>
            <pc:docMk/>
            <pc:sldMk cId="3934880628" sldId="272"/>
            <ac:spMk id="7" creationId="{576BCDCC-3A56-4D74-80B5-B78C1619DFA8}"/>
          </ac:spMkLst>
        </pc:spChg>
        <pc:picChg chg="add mod">
          <ac:chgData name="Benjamin Payne" userId="S::benpayne@umbc.edu::b61ff11c-ba68-49af-b001-f9f234a6aca3" providerId="AD" clId="Web-{A806D380-7509-7A74-DE21-98C0CBCA8B20}" dt="2018-09-02T12:54:18.245" v="161" actId="14100"/>
          <ac:picMkLst>
            <pc:docMk/>
            <pc:sldMk cId="3934880628" sldId="272"/>
            <ac:picMk id="4" creationId="{AA3B6D45-AB53-4B88-91F0-4018DFDC38D9}"/>
          </ac:picMkLst>
        </pc:picChg>
      </pc:sldChg>
      <pc:sldChg chg="modSp">
        <pc:chgData name="Benjamin Payne" userId="S::benpayne@umbc.edu::b61ff11c-ba68-49af-b001-f9f234a6aca3" providerId="AD" clId="Web-{A806D380-7509-7A74-DE21-98C0CBCA8B20}" dt="2018-09-02T12:37:34.493" v="79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A806D380-7509-7A74-DE21-98C0CBCA8B20}" dt="2018-09-02T12:37:34.493" v="79" actId="20577"/>
          <ac:spMkLst>
            <pc:docMk/>
            <pc:sldMk cId="1322323809" sldId="276"/>
            <ac:spMk id="3" creationId="{999BF89E-B216-4BA7-895B-3DD72EA34D84}"/>
          </ac:spMkLst>
        </pc:spChg>
      </pc:sldChg>
      <pc:sldChg chg="modSp">
        <pc:chgData name="Benjamin Payne" userId="S::benpayne@umbc.edu::b61ff11c-ba68-49af-b001-f9f234a6aca3" providerId="AD" clId="Web-{A806D380-7509-7A74-DE21-98C0CBCA8B20}" dt="2018-09-02T12:37:49.852" v="85" actId="20577"/>
        <pc:sldMkLst>
          <pc:docMk/>
          <pc:sldMk cId="2940493400" sldId="277"/>
        </pc:sldMkLst>
        <pc:spChg chg="mod">
          <ac:chgData name="Benjamin Payne" userId="S::benpayne@umbc.edu::b61ff11c-ba68-49af-b001-f9f234a6aca3" providerId="AD" clId="Web-{A806D380-7509-7A74-DE21-98C0CBCA8B20}" dt="2018-09-02T12:37:49.852" v="85" actId="20577"/>
          <ac:spMkLst>
            <pc:docMk/>
            <pc:sldMk cId="2940493400" sldId="277"/>
            <ac:spMk id="3" creationId="{1656225D-AE88-4349-9D87-A7E2993C2557}"/>
          </ac:spMkLst>
        </pc:spChg>
      </pc:sldChg>
      <pc:sldChg chg="ord">
        <pc:chgData name="Benjamin Payne" userId="S::benpayne@umbc.edu::b61ff11c-ba68-49af-b001-f9f234a6aca3" providerId="AD" clId="Web-{A806D380-7509-7A74-DE21-98C0CBCA8B20}" dt="2018-09-02T12:34:32.567" v="51"/>
        <pc:sldMkLst>
          <pc:docMk/>
          <pc:sldMk cId="1113823316" sldId="281"/>
        </pc:sldMkLst>
      </pc:sldChg>
      <pc:sldChg chg="ord">
        <pc:chgData name="Benjamin Payne" userId="S::benpayne@umbc.edu::b61ff11c-ba68-49af-b001-f9f234a6aca3" providerId="AD" clId="Web-{A806D380-7509-7A74-DE21-98C0CBCA8B20}" dt="2018-09-02T12:56:03.673" v="188"/>
        <pc:sldMkLst>
          <pc:docMk/>
          <pc:sldMk cId="1534279816" sldId="285"/>
        </pc:sldMkLst>
      </pc:sldChg>
      <pc:sldChg chg="ord">
        <pc:chgData name="Benjamin Payne" userId="S::benpayne@umbc.edu::b61ff11c-ba68-49af-b001-f9f234a6aca3" providerId="AD" clId="Web-{A806D380-7509-7A74-DE21-98C0CBCA8B20}" dt="2018-09-02T13:02:19.490" v="269"/>
        <pc:sldMkLst>
          <pc:docMk/>
          <pc:sldMk cId="4159161737" sldId="287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8"/>
        <pc:sldMkLst>
          <pc:docMk/>
          <pc:sldMk cId="448976463" sldId="290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7"/>
        <pc:sldMkLst>
          <pc:docMk/>
          <pc:sldMk cId="2429467567" sldId="291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6"/>
        <pc:sldMkLst>
          <pc:docMk/>
          <pc:sldMk cId="3036437131" sldId="292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5"/>
        <pc:sldMkLst>
          <pc:docMk/>
          <pc:sldMk cId="3843842010" sldId="293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4"/>
        <pc:sldMkLst>
          <pc:docMk/>
          <pc:sldMk cId="3279861388" sldId="294"/>
        </pc:sldMkLst>
      </pc:sldChg>
      <pc:sldChg chg="addSp modSp ord modNotes">
        <pc:chgData name="Benjamin Payne" userId="S::benpayne@umbc.edu::b61ff11c-ba68-49af-b001-f9f234a6aca3" providerId="AD" clId="Web-{A806D380-7509-7A74-DE21-98C0CBCA8B20}" dt="2018-09-02T13:01:38.255" v="252" actId="20577"/>
        <pc:sldMkLst>
          <pc:docMk/>
          <pc:sldMk cId="2800023263" sldId="295"/>
        </pc:sldMkLst>
        <pc:spChg chg="mod">
          <ac:chgData name="Benjamin Payne" userId="S::benpayne@umbc.edu::b61ff11c-ba68-49af-b001-f9f234a6aca3" providerId="AD" clId="Web-{A806D380-7509-7A74-DE21-98C0CBCA8B20}" dt="2018-09-02T12:58:30.946" v="219" actId="1076"/>
          <ac:spMkLst>
            <pc:docMk/>
            <pc:sldMk cId="2800023263" sldId="295"/>
            <ac:spMk id="2" creationId="{D61A40F4-9BEB-427F-A049-C371F4865286}"/>
          </ac:spMkLst>
        </pc:spChg>
        <pc:spChg chg="mod">
          <ac:chgData name="Benjamin Payne" userId="S::benpayne@umbc.edu::b61ff11c-ba68-49af-b001-f9f234a6aca3" providerId="AD" clId="Web-{A806D380-7509-7A74-DE21-98C0CBCA8B20}" dt="2018-09-02T13:01:38.255" v="252" actId="20577"/>
          <ac:spMkLst>
            <pc:docMk/>
            <pc:sldMk cId="2800023263" sldId="295"/>
            <ac:spMk id="3" creationId="{5DB02FAE-897A-445E-AD3F-282295B11BD6}"/>
          </ac:spMkLst>
        </pc:spChg>
        <pc:spChg chg="add mod">
          <ac:chgData name="Benjamin Payne" userId="S::benpayne@umbc.edu::b61ff11c-ba68-49af-b001-f9f234a6aca3" providerId="AD" clId="Web-{A806D380-7509-7A74-DE21-98C0CBCA8B20}" dt="2018-09-02T12:59:08.294" v="232" actId="1076"/>
          <ac:spMkLst>
            <pc:docMk/>
            <pc:sldMk cId="2800023263" sldId="295"/>
            <ac:spMk id="6" creationId="{4E1A4615-D3EF-47E1-A3A9-1607D524AE49}"/>
          </ac:spMkLst>
        </pc:spChg>
        <pc:picChg chg="add mod">
          <ac:chgData name="Benjamin Payne" userId="S::benpayne@umbc.edu::b61ff11c-ba68-49af-b001-f9f234a6aca3" providerId="AD" clId="Web-{A806D380-7509-7A74-DE21-98C0CBCA8B20}" dt="2018-09-02T12:58:28.118" v="218" actId="1076"/>
          <ac:picMkLst>
            <pc:docMk/>
            <pc:sldMk cId="2800023263" sldId="295"/>
            <ac:picMk id="4" creationId="{B0C7E52A-ED49-4D56-87DF-CE971059888F}"/>
          </ac:picMkLst>
        </pc:picChg>
      </pc:sldChg>
      <pc:sldChg chg="ord">
        <pc:chgData name="Benjamin Payne" userId="S::benpayne@umbc.edu::b61ff11c-ba68-49af-b001-f9f234a6aca3" providerId="AD" clId="Web-{A806D380-7509-7A74-DE21-98C0CBCA8B20}" dt="2018-09-02T12:40:52.644" v="97"/>
        <pc:sldMkLst>
          <pc:docMk/>
          <pc:sldMk cId="921011170" sldId="296"/>
        </pc:sldMkLst>
      </pc:sldChg>
      <pc:sldChg chg="addSp modSp modNotes">
        <pc:chgData name="Benjamin Payne" userId="S::benpayne@umbc.edu::b61ff11c-ba68-49af-b001-f9f234a6aca3" providerId="AD" clId="Web-{A806D380-7509-7A74-DE21-98C0CBCA8B20}" dt="2018-09-02T12:32:15.692" v="44" actId="14100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A806D380-7509-7A74-DE21-98C0CBCA8B20}" dt="2018-09-02T12:28:24.055" v="2" actId="20577"/>
          <ac:spMkLst>
            <pc:docMk/>
            <pc:sldMk cId="2862469523" sldId="305"/>
            <ac:spMk id="3" creationId="{EE6D4ABF-3904-4D97-8393-7111F17BC260}"/>
          </ac:spMkLst>
        </pc:spChg>
        <pc:picChg chg="add mod">
          <ac:chgData name="Benjamin Payne" userId="S::benpayne@umbc.edu::b61ff11c-ba68-49af-b001-f9f234a6aca3" providerId="AD" clId="Web-{A806D380-7509-7A74-DE21-98C0CBCA8B20}" dt="2018-09-02T12:32:15.692" v="44" actId="14100"/>
          <ac:picMkLst>
            <pc:docMk/>
            <pc:sldMk cId="2862469523" sldId="305"/>
            <ac:picMk id="4" creationId="{07FD097D-2F37-436F-B7D9-7E2F13DCDAE8}"/>
          </ac:picMkLst>
        </pc:picChg>
      </pc:sldChg>
      <pc:sldChg chg="modSp new">
        <pc:chgData name="Benjamin Payne" userId="S::benpayne@umbc.edu::b61ff11c-ba68-49af-b001-f9f234a6aca3" providerId="AD" clId="Web-{A806D380-7509-7A74-DE21-98C0CBCA8B20}" dt="2018-09-02T12:47:34.371" v="144" actId="20577"/>
        <pc:sldMkLst>
          <pc:docMk/>
          <pc:sldMk cId="458965493" sldId="307"/>
        </pc:sldMkLst>
        <pc:spChg chg="mod">
          <ac:chgData name="Benjamin Payne" userId="S::benpayne@umbc.edu::b61ff11c-ba68-49af-b001-f9f234a6aca3" providerId="AD" clId="Web-{A806D380-7509-7A74-DE21-98C0CBCA8B20}" dt="2018-09-02T12:29:26.682" v="21" actId="20577"/>
          <ac:spMkLst>
            <pc:docMk/>
            <pc:sldMk cId="458965493" sldId="307"/>
            <ac:spMk id="2" creationId="{3609DF53-5CD3-47DB-9FFF-2DD63A1B00B9}"/>
          </ac:spMkLst>
        </pc:spChg>
        <pc:spChg chg="mod">
          <ac:chgData name="Benjamin Payne" userId="S::benpayne@umbc.edu::b61ff11c-ba68-49af-b001-f9f234a6aca3" providerId="AD" clId="Web-{A806D380-7509-7A74-DE21-98C0CBCA8B20}" dt="2018-09-02T12:47:34.371" v="144" actId="20577"/>
          <ac:spMkLst>
            <pc:docMk/>
            <pc:sldMk cId="458965493" sldId="307"/>
            <ac:spMk id="3" creationId="{7AC56A81-8301-4CBA-9D72-6B4C0545479E}"/>
          </ac:spMkLst>
        </pc:spChg>
      </pc:sldChg>
      <pc:sldChg chg="modSp new">
        <pc:chgData name="Benjamin Payne" userId="S::benpayne@umbc.edu::b61ff11c-ba68-49af-b001-f9f234a6aca3" providerId="AD" clId="Web-{A806D380-7509-7A74-DE21-98C0CBCA8B20}" dt="2018-09-02T13:02:02.130" v="264" actId="20577"/>
        <pc:sldMkLst>
          <pc:docMk/>
          <pc:sldMk cId="2682358222" sldId="308"/>
        </pc:sldMkLst>
        <pc:spChg chg="mod">
          <ac:chgData name="Benjamin Payne" userId="S::benpayne@umbc.edu::b61ff11c-ba68-49af-b001-f9f234a6aca3" providerId="AD" clId="Web-{A806D380-7509-7A74-DE21-98C0CBCA8B20}" dt="2018-09-02T13:02:02.130" v="264" actId="20577"/>
          <ac:spMkLst>
            <pc:docMk/>
            <pc:sldMk cId="2682358222" sldId="308"/>
            <ac:spMk id="2" creationId="{C2452A58-76D8-4825-86B6-0571F9C68F6B}"/>
          </ac:spMkLst>
        </pc:spChg>
        <pc:spChg chg="mod">
          <ac:chgData name="Benjamin Payne" userId="S::benpayne@umbc.edu::b61ff11c-ba68-49af-b001-f9f234a6aca3" providerId="AD" clId="Web-{A806D380-7509-7A74-DE21-98C0CBCA8B20}" dt="2018-09-02T12:55:53.704" v="185" actId="20577"/>
          <ac:spMkLst>
            <pc:docMk/>
            <pc:sldMk cId="2682358222" sldId="308"/>
            <ac:spMk id="3" creationId="{4B81DACC-D6F3-49FB-8ADA-77146B721817}"/>
          </ac:spMkLst>
        </pc:spChg>
      </pc:sldChg>
    </pc:docChg>
  </pc:docChgLst>
  <pc:docChgLst>
    <pc:chgData name="Benjamin Payne" userId="S::benpayne@umbc.edu::b61ff11c-ba68-49af-b001-f9f234a6aca3" providerId="AD" clId="Web-{437D7748-3D3A-BE86-A9EE-8EE9B8BCE909}"/>
    <pc:docChg chg="sldOrd">
      <pc:chgData name="Benjamin Payne" userId="S::benpayne@umbc.edu::b61ff11c-ba68-49af-b001-f9f234a6aca3" providerId="AD" clId="Web-{437D7748-3D3A-BE86-A9EE-8EE9B8BCE909}" dt="2018-09-12T11:44:26.016" v="0"/>
      <pc:docMkLst>
        <pc:docMk/>
      </pc:docMkLst>
      <pc:sldChg chg="ord">
        <pc:chgData name="Benjamin Payne" userId="S::benpayne@umbc.edu::b61ff11c-ba68-49af-b001-f9f234a6aca3" providerId="AD" clId="Web-{437D7748-3D3A-BE86-A9EE-8EE9B8BCE909}" dt="2018-09-12T11:44:26.016" v="0"/>
        <pc:sldMkLst>
          <pc:docMk/>
          <pc:sldMk cId="695782667" sldId="279"/>
        </pc:sldMkLst>
      </pc:sldChg>
    </pc:docChg>
  </pc:docChgLst>
  <pc:docChgLst>
    <pc:chgData name="Benjamin Payne" userId="S::benpayne@umbc.edu::b61ff11c-ba68-49af-b001-f9f234a6aca3" providerId="AD" clId="Web-{647EDD81-3EAB-E8D7-F548-A814325F2725}"/>
    <pc:docChg chg="addSld modSld">
      <pc:chgData name="Benjamin Payne" userId="S::benpayne@umbc.edu::b61ff11c-ba68-49af-b001-f9f234a6aca3" providerId="AD" clId="Web-{647EDD81-3EAB-E8D7-F548-A814325F2725}" dt="2018-12-26T03:17:32.575" v="176" actId="1076"/>
      <pc:docMkLst>
        <pc:docMk/>
      </pc:docMkLst>
      <pc:sldChg chg="addSp modSp mod setBg">
        <pc:chgData name="Benjamin Payne" userId="S::benpayne@umbc.edu::b61ff11c-ba68-49af-b001-f9f234a6aca3" providerId="AD" clId="Web-{647EDD81-3EAB-E8D7-F548-A814325F2725}" dt="2018-12-26T03:04:11.068" v="13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647EDD81-3EAB-E8D7-F548-A814325F2725}" dt="2018-12-26T03:04:11.068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647EDD81-3EAB-E8D7-F548-A814325F2725}" dt="2018-12-26T03:04:03.818" v="4"/>
          <ac:spMkLst>
            <pc:docMk/>
            <pc:sldMk cId="109857222" sldId="256"/>
            <ac:spMk id="3" creationId="{00000000-0000-0000-0000-000000000000}"/>
          </ac:spMkLst>
        </pc:spChg>
        <pc:spChg chg="mod ord">
          <ac:chgData name="Benjamin Payne" userId="S::benpayne@umbc.edu::b61ff11c-ba68-49af-b001-f9f234a6aca3" providerId="AD" clId="Web-{647EDD81-3EAB-E8D7-F548-A814325F2725}" dt="2018-12-26T03:04:03.818" v="4"/>
          <ac:spMkLst>
            <pc:docMk/>
            <pc:sldMk cId="109857222" sldId="256"/>
            <ac:spMk id="4" creationId="{5341FA58-9DF1-4734-B33B-71ED1A7CD32C}"/>
          </ac:spMkLst>
        </pc:spChg>
        <pc:spChg chg="add">
          <ac:chgData name="Benjamin Payne" userId="S::benpayne@umbc.edu::b61ff11c-ba68-49af-b001-f9f234a6aca3" providerId="AD" clId="Web-{647EDD81-3EAB-E8D7-F548-A814325F2725}" dt="2018-12-26T03:04:03.818" v="4"/>
          <ac:spMkLst>
            <pc:docMk/>
            <pc:sldMk cId="109857222" sldId="256"/>
            <ac:spMk id="10" creationId="{C0B27210-D0CA-4654-B3E3-9ABB4F178EA1}"/>
          </ac:spMkLst>
        </pc:spChg>
        <pc:spChg chg="add">
          <ac:chgData name="Benjamin Payne" userId="S::benpayne@umbc.edu::b61ff11c-ba68-49af-b001-f9f234a6aca3" providerId="AD" clId="Web-{647EDD81-3EAB-E8D7-F548-A814325F2725}" dt="2018-12-26T03:04:03.818" v="4"/>
          <ac:spMkLst>
            <pc:docMk/>
            <pc:sldMk cId="109857222" sldId="256"/>
            <ac:spMk id="12" creationId="{1DB7C82F-AB7E-4F0C-B829-FA1B9C415180}"/>
          </ac:spMkLst>
        </pc:spChg>
        <pc:spChg chg="add">
          <ac:chgData name="Benjamin Payne" userId="S::benpayne@umbc.edu::b61ff11c-ba68-49af-b001-f9f234a6aca3" providerId="AD" clId="Web-{647EDD81-3EAB-E8D7-F548-A814325F2725}" dt="2018-12-26T03:04:03.818" v="4"/>
          <ac:spMkLst>
            <pc:docMk/>
            <pc:sldMk cId="109857222" sldId="256"/>
            <ac:spMk id="14" creationId="{70B66945-4967-4040-926D-DCA44313CDAB}"/>
          </ac:spMkLst>
        </pc:spChg>
        <pc:picChg chg="add mod">
          <ac:chgData name="Benjamin Payne" userId="S::benpayne@umbc.edu::b61ff11c-ba68-49af-b001-f9f234a6aca3" providerId="AD" clId="Web-{647EDD81-3EAB-E8D7-F548-A814325F2725}" dt="2018-12-26T03:04:03.818" v="4"/>
          <ac:picMkLst>
            <pc:docMk/>
            <pc:sldMk cId="109857222" sldId="256"/>
            <ac:picMk id="5" creationId="{8CC16D7D-E572-4C31-8C1A-2399E693A43F}"/>
          </ac:picMkLst>
        </pc:picChg>
      </pc:sldChg>
      <pc:sldChg chg="delSp">
        <pc:chgData name="Benjamin Payne" userId="S::benpayne@umbc.edu::b61ff11c-ba68-49af-b001-f9f234a6aca3" providerId="AD" clId="Web-{647EDD81-3EAB-E8D7-F548-A814325F2725}" dt="2018-12-26T03:16:52.793" v="172"/>
        <pc:sldMkLst>
          <pc:docMk/>
          <pc:sldMk cId="2391544709" sldId="257"/>
        </pc:sldMkLst>
        <pc:spChg chg="del">
          <ac:chgData name="Benjamin Payne" userId="S::benpayne@umbc.edu::b61ff11c-ba68-49af-b001-f9f234a6aca3" providerId="AD" clId="Web-{647EDD81-3EAB-E8D7-F548-A814325F2725}" dt="2018-12-26T03:16:52.793" v="172"/>
          <ac:spMkLst>
            <pc:docMk/>
            <pc:sldMk cId="2391544709" sldId="257"/>
            <ac:spMk id="4" creationId="{E9FB9F6D-EA27-4782-8CA5-8BB03D51B4F3}"/>
          </ac:spMkLst>
        </pc:spChg>
      </pc:sldChg>
      <pc:sldChg chg="modSp">
        <pc:chgData name="Benjamin Payne" userId="S::benpayne@umbc.edu::b61ff11c-ba68-49af-b001-f9f234a6aca3" providerId="AD" clId="Web-{647EDD81-3EAB-E8D7-F548-A814325F2725}" dt="2018-12-26T03:17:32.575" v="176" actId="1076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647EDD81-3EAB-E8D7-F548-A814325F2725}" dt="2018-12-26T03:17:32.575" v="176" actId="1076"/>
          <ac:spMkLst>
            <pc:docMk/>
            <pc:sldMk cId="2616726059" sldId="268"/>
            <ac:spMk id="4" creationId="{7909931D-76F9-4D90-A470-683A4C4B1E00}"/>
          </ac:spMkLst>
        </pc:spChg>
      </pc:sldChg>
      <pc:sldChg chg="modSp">
        <pc:chgData name="Benjamin Payne" userId="S::benpayne@umbc.edu::b61ff11c-ba68-49af-b001-f9f234a6aca3" providerId="AD" clId="Web-{647EDD81-3EAB-E8D7-F548-A814325F2725}" dt="2018-12-26T03:04:28.787" v="18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647EDD81-3EAB-E8D7-F548-A814325F2725}" dt="2018-12-26T03:04:28.787" v="18" actId="20577"/>
          <ac:spMkLst>
            <pc:docMk/>
            <pc:sldMk cId="695782667" sldId="279"/>
            <ac:spMk id="3" creationId="{85A1115F-9417-43B0-9CB3-92C1A92DDA38}"/>
          </ac:spMkLst>
        </pc:spChg>
      </pc:sldChg>
      <pc:sldChg chg="modSp">
        <pc:chgData name="Benjamin Payne" userId="S::benpayne@umbc.edu::b61ff11c-ba68-49af-b001-f9f234a6aca3" providerId="AD" clId="Web-{647EDD81-3EAB-E8D7-F548-A814325F2725}" dt="2018-12-26T03:05:49.069" v="29" actId="20577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647EDD81-3EAB-E8D7-F548-A814325F2725}" dt="2018-12-26T03:05:49.069" v="29" actId="20577"/>
          <ac:spMkLst>
            <pc:docMk/>
            <pc:sldMk cId="2862469523" sldId="305"/>
            <ac:spMk id="3" creationId="{EE6D4ABF-3904-4D97-8393-7111F17BC260}"/>
          </ac:spMkLst>
        </pc:spChg>
      </pc:sldChg>
      <pc:sldChg chg="modSp">
        <pc:chgData name="Benjamin Payne" userId="S::benpayne@umbc.edu::b61ff11c-ba68-49af-b001-f9f234a6aca3" providerId="AD" clId="Web-{647EDD81-3EAB-E8D7-F548-A814325F2725}" dt="2018-12-26T03:11:22.056" v="169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647EDD81-3EAB-E8D7-F548-A814325F2725}" dt="2018-12-26T03:11:22.056" v="169" actId="20577"/>
          <ac:spMkLst>
            <pc:docMk/>
            <pc:sldMk cId="3403740684" sldId="306"/>
            <ac:spMk id="4" creationId="{0EC7ECE4-1153-4EEA-B33A-CA260B283CF3}"/>
          </ac:spMkLst>
        </pc:spChg>
      </pc:sldChg>
      <pc:sldChg chg="modSp new">
        <pc:chgData name="Benjamin Payne" userId="S::benpayne@umbc.edu::b61ff11c-ba68-49af-b001-f9f234a6aca3" providerId="AD" clId="Web-{647EDD81-3EAB-E8D7-F548-A814325F2725}" dt="2018-12-26T03:10:05.509" v="167" actId="20577"/>
        <pc:sldMkLst>
          <pc:docMk/>
          <pc:sldMk cId="381422591" sldId="351"/>
        </pc:sldMkLst>
        <pc:spChg chg="mod">
          <ac:chgData name="Benjamin Payne" userId="S::benpayne@umbc.edu::b61ff11c-ba68-49af-b001-f9f234a6aca3" providerId="AD" clId="Web-{647EDD81-3EAB-E8D7-F548-A814325F2725}" dt="2018-12-26T03:07:34.085" v="77" actId="20577"/>
          <ac:spMkLst>
            <pc:docMk/>
            <pc:sldMk cId="381422591" sldId="351"/>
            <ac:spMk id="2" creationId="{13CC46F0-5BED-445D-A7BD-0FAEEA6B5B3E}"/>
          </ac:spMkLst>
        </pc:spChg>
        <pc:spChg chg="mod">
          <ac:chgData name="Benjamin Payne" userId="S::benpayne@umbc.edu::b61ff11c-ba68-49af-b001-f9f234a6aca3" providerId="AD" clId="Web-{647EDD81-3EAB-E8D7-F548-A814325F2725}" dt="2018-12-26T03:10:05.509" v="167" actId="20577"/>
          <ac:spMkLst>
            <pc:docMk/>
            <pc:sldMk cId="381422591" sldId="351"/>
            <ac:spMk id="3" creationId="{39612F2D-CAA2-4548-AF36-B720E7FB8FFE}"/>
          </ac:spMkLst>
        </pc:spChg>
      </pc:sldChg>
    </pc:docChg>
  </pc:docChgLst>
  <pc:docChgLst>
    <pc:chgData name="Benjamin Payne" userId="S::benpayne@umbc.edu::b61ff11c-ba68-49af-b001-f9f234a6aca3" providerId="AD" clId="Web-{4FA5FEA7-1B5C-65C4-26BF-15612B02B442}"/>
    <pc:docChg chg="addSld modSld">
      <pc:chgData name="Benjamin Payne" userId="S::benpayne@umbc.edu::b61ff11c-ba68-49af-b001-f9f234a6aca3" providerId="AD" clId="Web-{4FA5FEA7-1B5C-65C4-26BF-15612B02B442}" dt="2018-08-25T19:53:01.145" v="13" actId="20577"/>
      <pc:docMkLst>
        <pc:docMk/>
      </pc:docMkLst>
      <pc:sldChg chg="modSp new">
        <pc:chgData name="Benjamin Payne" userId="S::benpayne@umbc.edu::b61ff11c-ba68-49af-b001-f9f234a6aca3" providerId="AD" clId="Web-{4FA5FEA7-1B5C-65C4-26BF-15612B02B442}" dt="2018-08-25T19:52:57.895" v="11" actId="20577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4FA5FEA7-1B5C-65C4-26BF-15612B02B442}" dt="2018-08-25T19:52:57.895" v="11" actId="20577"/>
          <ac:spMkLst>
            <pc:docMk/>
            <pc:sldMk cId="1777384071" sldId="274"/>
            <ac:spMk id="2" creationId="{4BC91E34-1F79-4BFD-9A96-C49CF47C834C}"/>
          </ac:spMkLst>
        </pc:spChg>
      </pc:sldChg>
    </pc:docChg>
  </pc:docChgLst>
  <pc:docChgLst>
    <pc:chgData name="Benjamin Payne" userId="S::benpayne@umbc.edu::b61ff11c-ba68-49af-b001-f9f234a6aca3" providerId="AD" clId="Web-{74AB4B43-7516-4C4A-2F52-50F3C2AF2195}"/>
    <pc:docChg chg="addSld modSld">
      <pc:chgData name="Benjamin Payne" userId="S::benpayne@umbc.edu::b61ff11c-ba68-49af-b001-f9f234a6aca3" providerId="AD" clId="Web-{74AB4B43-7516-4C4A-2F52-50F3C2AF2195}" dt="2018-08-19T01:57:33.888" v="149" actId="20577"/>
      <pc:docMkLst>
        <pc:docMk/>
      </pc:docMkLst>
      <pc:sldChg chg="modSp">
        <pc:chgData name="Benjamin Payne" userId="S::benpayne@umbc.edu::b61ff11c-ba68-49af-b001-f9f234a6aca3" providerId="AD" clId="Web-{74AB4B43-7516-4C4A-2F52-50F3C2AF2195}" dt="2018-08-19T01:57:33.403" v="147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74AB4B43-7516-4C4A-2F52-50F3C2AF2195}" dt="2018-08-19T01:57:33.403" v="147" actId="20577"/>
          <ac:spMkLst>
            <pc:docMk/>
            <pc:sldMk cId="4278842127" sldId="265"/>
            <ac:spMk id="3" creationId="{BFBA8429-B089-4264-A062-0E8D525F86E3}"/>
          </ac:spMkLst>
        </pc:spChg>
      </pc:sldChg>
      <pc:sldChg chg="modSp">
        <pc:chgData name="Benjamin Payne" userId="S::benpayne@umbc.edu::b61ff11c-ba68-49af-b001-f9f234a6aca3" providerId="AD" clId="Web-{74AB4B43-7516-4C4A-2F52-50F3C2AF2195}" dt="2018-08-19T01:48:20.573" v="71" actId="20577"/>
        <pc:sldMkLst>
          <pc:docMk/>
          <pc:sldMk cId="1793106801" sldId="286"/>
        </pc:sldMkLst>
        <pc:spChg chg="mod">
          <ac:chgData name="Benjamin Payne" userId="S::benpayne@umbc.edu::b61ff11c-ba68-49af-b001-f9f234a6aca3" providerId="AD" clId="Web-{74AB4B43-7516-4C4A-2F52-50F3C2AF2195}" dt="2018-08-19T01:39:06.009" v="2" actId="20577"/>
          <ac:spMkLst>
            <pc:docMk/>
            <pc:sldMk cId="1793106801" sldId="286"/>
            <ac:spMk id="2" creationId="{906183ED-CD3A-4553-B511-EC3B060DED78}"/>
          </ac:spMkLst>
        </pc:spChg>
        <pc:spChg chg="mod">
          <ac:chgData name="Benjamin Payne" userId="S::benpayne@umbc.edu::b61ff11c-ba68-49af-b001-f9f234a6aca3" providerId="AD" clId="Web-{74AB4B43-7516-4C4A-2F52-50F3C2AF2195}" dt="2018-08-19T01:48:20.573" v="71" actId="20577"/>
          <ac:spMkLst>
            <pc:docMk/>
            <pc:sldMk cId="1793106801" sldId="286"/>
            <ac:spMk id="3" creationId="{6B836144-CDC1-4699-8C2C-6653FEBF33DD}"/>
          </ac:spMkLst>
        </pc:spChg>
      </pc:sldChg>
      <pc:sldChg chg="modSp">
        <pc:chgData name="Benjamin Payne" userId="S::benpayne@umbc.edu::b61ff11c-ba68-49af-b001-f9f234a6aca3" providerId="AD" clId="Web-{74AB4B43-7516-4C4A-2F52-50F3C2AF2195}" dt="2018-08-19T01:53:02.355" v="109" actId="20577"/>
        <pc:sldMkLst>
          <pc:docMk/>
          <pc:sldMk cId="3220581953" sldId="287"/>
        </pc:sldMkLst>
        <pc:spChg chg="mod">
          <ac:chgData name="Benjamin Payne" userId="S::benpayne@umbc.edu::b61ff11c-ba68-49af-b001-f9f234a6aca3" providerId="AD" clId="Web-{74AB4B43-7516-4C4A-2F52-50F3C2AF2195}" dt="2018-08-19T01:53:02.355" v="109" actId="20577"/>
          <ac:spMkLst>
            <pc:docMk/>
            <pc:sldMk cId="3220581953" sldId="287"/>
            <ac:spMk id="6" creationId="{D1771F45-E9D4-419E-BBD8-75A8A081BC34}"/>
          </ac:spMkLst>
        </pc:spChg>
      </pc:sldChg>
      <pc:sldChg chg="modSp">
        <pc:chgData name="Benjamin Payne" userId="S::benpayne@umbc.edu::b61ff11c-ba68-49af-b001-f9f234a6aca3" providerId="AD" clId="Web-{74AB4B43-7516-4C4A-2F52-50F3C2AF2195}" dt="2018-08-19T01:56:43.888" v="120" actId="20577"/>
        <pc:sldMkLst>
          <pc:docMk/>
          <pc:sldMk cId="493460726" sldId="294"/>
        </pc:sldMkLst>
        <pc:spChg chg="mod">
          <ac:chgData name="Benjamin Payne" userId="S::benpayne@umbc.edu::b61ff11c-ba68-49af-b001-f9f234a6aca3" providerId="AD" clId="Web-{74AB4B43-7516-4C4A-2F52-50F3C2AF2195}" dt="2018-08-19T01:56:43.888" v="120" actId="20577"/>
          <ac:spMkLst>
            <pc:docMk/>
            <pc:sldMk cId="493460726" sldId="294"/>
            <ac:spMk id="2" creationId="{F18F2169-A463-4033-B549-EF56D978D2FF}"/>
          </ac:spMkLst>
        </pc:spChg>
      </pc:sldChg>
      <pc:sldChg chg="modSp new">
        <pc:chgData name="Benjamin Payne" userId="S::benpayne@umbc.edu::b61ff11c-ba68-49af-b001-f9f234a6aca3" providerId="AD" clId="Web-{74AB4B43-7516-4C4A-2F52-50F3C2AF2195}" dt="2018-08-19T01:52:30.214" v="100" actId="20577"/>
        <pc:sldMkLst>
          <pc:docMk/>
          <pc:sldMk cId="2440936555" sldId="295"/>
        </pc:sldMkLst>
        <pc:spChg chg="mod">
          <ac:chgData name="Benjamin Payne" userId="S::benpayne@umbc.edu::b61ff11c-ba68-49af-b001-f9f234a6aca3" providerId="AD" clId="Web-{74AB4B43-7516-4C4A-2F52-50F3C2AF2195}" dt="2018-08-19T01:49:02.136" v="84" actId="20577"/>
          <ac:spMkLst>
            <pc:docMk/>
            <pc:sldMk cId="2440936555" sldId="295"/>
            <ac:spMk id="2" creationId="{CB447AE8-B26B-476B-9FF7-684A3F0ADB1F}"/>
          </ac:spMkLst>
        </pc:spChg>
        <pc:spChg chg="mod">
          <ac:chgData name="Benjamin Payne" userId="S::benpayne@umbc.edu::b61ff11c-ba68-49af-b001-f9f234a6aca3" providerId="AD" clId="Web-{74AB4B43-7516-4C4A-2F52-50F3C2AF2195}" dt="2018-08-19T01:52:30.214" v="100" actId="20577"/>
          <ac:spMkLst>
            <pc:docMk/>
            <pc:sldMk cId="2440936555" sldId="295"/>
            <ac:spMk id="3" creationId="{B9C2F4FB-4440-4DE3-9207-1012C1CB25B9}"/>
          </ac:spMkLst>
        </pc:spChg>
      </pc:sldChg>
      <pc:sldChg chg="modSp new">
        <pc:chgData name="Benjamin Payne" userId="S::benpayne@umbc.edu::b61ff11c-ba68-49af-b001-f9f234a6aca3" providerId="AD" clId="Web-{74AB4B43-7516-4C4A-2F52-50F3C2AF2195}" dt="2018-08-19T01:49:33.151" v="98" actId="20577"/>
        <pc:sldMkLst>
          <pc:docMk/>
          <pc:sldMk cId="2549415326" sldId="296"/>
        </pc:sldMkLst>
        <pc:spChg chg="mod">
          <ac:chgData name="Benjamin Payne" userId="S::benpayne@umbc.edu::b61ff11c-ba68-49af-b001-f9f234a6aca3" providerId="AD" clId="Web-{74AB4B43-7516-4C4A-2F52-50F3C2AF2195}" dt="2018-08-19T01:49:33.151" v="98" actId="20577"/>
          <ac:spMkLst>
            <pc:docMk/>
            <pc:sldMk cId="2549415326" sldId="296"/>
            <ac:spMk id="2" creationId="{DF2132F9-7D63-4B01-B4BD-2B071BCD4A3B}"/>
          </ac:spMkLst>
        </pc:spChg>
      </pc:sldChg>
      <pc:sldChg chg="modSp new">
        <pc:chgData name="Benjamin Payne" userId="S::benpayne@umbc.edu::b61ff11c-ba68-49af-b001-f9f234a6aca3" providerId="AD" clId="Web-{74AB4B43-7516-4C4A-2F52-50F3C2AF2195}" dt="2018-08-19T01:57:06.591" v="140" actId="20577"/>
        <pc:sldMkLst>
          <pc:docMk/>
          <pc:sldMk cId="4083283560" sldId="297"/>
        </pc:sldMkLst>
        <pc:spChg chg="mod">
          <ac:chgData name="Benjamin Payne" userId="S::benpayne@umbc.edu::b61ff11c-ba68-49af-b001-f9f234a6aca3" providerId="AD" clId="Web-{74AB4B43-7516-4C4A-2F52-50F3C2AF2195}" dt="2018-08-19T01:57:06.591" v="140" actId="20577"/>
          <ac:spMkLst>
            <pc:docMk/>
            <pc:sldMk cId="4083283560" sldId="297"/>
            <ac:spMk id="2" creationId="{360E89D2-630E-42B9-A704-2CE2DD639157}"/>
          </ac:spMkLst>
        </pc:spChg>
      </pc:sldChg>
    </pc:docChg>
  </pc:docChgLst>
  <pc:docChgLst>
    <pc:chgData name="Benjamin Payne" userId="S::benpayne@umbc.edu::b61ff11c-ba68-49af-b001-f9f234a6aca3" providerId="AD" clId="Web-{691D68DE-0A6A-7833-16D7-694518F14B2F}"/>
    <pc:docChg chg="addSld modSld">
      <pc:chgData name="Benjamin Payne" userId="S::benpayne@umbc.edu::b61ff11c-ba68-49af-b001-f9f234a6aca3" providerId="AD" clId="Web-{691D68DE-0A6A-7833-16D7-694518F14B2F}" dt="2018-08-26T20:11:10.821" v="85" actId="20577"/>
      <pc:docMkLst>
        <pc:docMk/>
      </pc:docMkLst>
      <pc:sldChg chg="modSp">
        <pc:chgData name="Benjamin Payne" userId="S::benpayne@umbc.edu::b61ff11c-ba68-49af-b001-f9f234a6aca3" providerId="AD" clId="Web-{691D68DE-0A6A-7833-16D7-694518F14B2F}" dt="2018-08-26T20:11:00.258" v="76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691D68DE-0A6A-7833-16D7-694518F14B2F}" dt="2018-08-26T20:11:00.258" v="76" actId="20577"/>
          <ac:spMkLst>
            <pc:docMk/>
            <pc:sldMk cId="1501705857" sldId="275"/>
            <ac:spMk id="2" creationId="{6B985760-E7B0-4A6B-A00B-1CEE72423C83}"/>
          </ac:spMkLst>
        </pc:spChg>
      </pc:sldChg>
      <pc:sldChg chg="modSp new">
        <pc:chgData name="Benjamin Payne" userId="S::benpayne@umbc.edu::b61ff11c-ba68-49af-b001-f9f234a6aca3" providerId="AD" clId="Web-{691D68DE-0A6A-7833-16D7-694518F14B2F}" dt="2018-08-26T20:11:09.743" v="83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691D68DE-0A6A-7833-16D7-694518F14B2F}" dt="2018-08-26T20:11:09.743" v="83" actId="20577"/>
          <ac:spMkLst>
            <pc:docMk/>
            <pc:sldMk cId="695782667" sldId="279"/>
            <ac:spMk id="2" creationId="{2F5C15D9-4911-47A4-9B81-8440A243DCCC}"/>
          </ac:spMkLst>
        </pc:spChg>
        <pc:spChg chg="mod">
          <ac:chgData name="Benjamin Payne" userId="S::benpayne@umbc.edu::b61ff11c-ba68-49af-b001-f9f234a6aca3" providerId="AD" clId="Web-{691D68DE-0A6A-7833-16D7-694518F14B2F}" dt="2018-08-26T20:10:42.163" v="70" actId="20577"/>
          <ac:spMkLst>
            <pc:docMk/>
            <pc:sldMk cId="695782667" sldId="279"/>
            <ac:spMk id="3" creationId="{85A1115F-9417-43B0-9CB3-92C1A92DDA38}"/>
          </ac:spMkLst>
        </pc:spChg>
      </pc:sldChg>
    </pc:docChg>
  </pc:docChgLst>
  <pc:docChgLst>
    <pc:chgData name="Benjamin Payne" userId="S::benpayne@umbc.edu::b61ff11c-ba68-49af-b001-f9f234a6aca3" providerId="AD" clId="Web-{7A229548-7064-DAC5-8FBB-05D4D48B5C3C}"/>
    <pc:docChg chg="modSld sldOrd">
      <pc:chgData name="Benjamin Payne" userId="S::benpayne@umbc.edu::b61ff11c-ba68-49af-b001-f9f234a6aca3" providerId="AD" clId="Web-{7A229548-7064-DAC5-8FBB-05D4D48B5C3C}" dt="2018-09-05T02:15:21.056" v="244" actId="20577"/>
      <pc:docMkLst>
        <pc:docMk/>
      </pc:docMkLst>
      <pc:sldChg chg="addSp modSp modNotes">
        <pc:chgData name="Benjamin Payne" userId="S::benpayne@umbc.edu::b61ff11c-ba68-49af-b001-f9f234a6aca3" providerId="AD" clId="Web-{7A229548-7064-DAC5-8FBB-05D4D48B5C3C}" dt="2018-09-05T02:04:19.254" v="155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7A229548-7064-DAC5-8FBB-05D4D48B5C3C}" dt="2018-09-05T02:03:42.127" v="150" actId="14100"/>
          <ac:spMkLst>
            <pc:docMk/>
            <pc:sldMk cId="2631658036" sldId="266"/>
            <ac:spMk id="3" creationId="{60B7C8A4-2196-4CA2-A0E8-0C858763468D}"/>
          </ac:spMkLst>
        </pc:spChg>
        <pc:picChg chg="add mod">
          <ac:chgData name="Benjamin Payne" userId="S::benpayne@umbc.edu::b61ff11c-ba68-49af-b001-f9f234a6aca3" providerId="AD" clId="Web-{7A229548-7064-DAC5-8FBB-05D4D48B5C3C}" dt="2018-09-05T02:03:57.878" v="153" actId="1076"/>
          <ac:picMkLst>
            <pc:docMk/>
            <pc:sldMk cId="2631658036" sldId="266"/>
            <ac:picMk id="4" creationId="{4815D937-D5C9-47CA-A300-C5CC4278B20E}"/>
          </ac:picMkLst>
        </pc:picChg>
      </pc:sldChg>
      <pc:sldChg chg="modSp">
        <pc:chgData name="Benjamin Payne" userId="S::benpayne@umbc.edu::b61ff11c-ba68-49af-b001-f9f234a6aca3" providerId="AD" clId="Web-{7A229548-7064-DAC5-8FBB-05D4D48B5C3C}" dt="2018-09-05T01:48:56.184" v="72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7A229548-7064-DAC5-8FBB-05D4D48B5C3C}" dt="2018-09-05T01:48:56.184" v="72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">
        <pc:chgData name="Benjamin Payne" userId="S::benpayne@umbc.edu::b61ff11c-ba68-49af-b001-f9f234a6aca3" providerId="AD" clId="Web-{7A229548-7064-DAC5-8FBB-05D4D48B5C3C}" dt="2018-09-05T01:50:26.266" v="91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7A229548-7064-DAC5-8FBB-05D4D48B5C3C}" dt="2018-09-05T01:50:26.266" v="91" actId="20577"/>
          <ac:spMkLst>
            <pc:docMk/>
            <pc:sldMk cId="2943374916" sldId="282"/>
            <ac:spMk id="3" creationId="{85F5E84A-43AF-4390-B4B1-5667B0F86A94}"/>
          </ac:spMkLst>
        </pc:spChg>
        <pc:spChg chg="mod">
          <ac:chgData name="Benjamin Payne" userId="S::benpayne@umbc.edu::b61ff11c-ba68-49af-b001-f9f234a6aca3" providerId="AD" clId="Web-{7A229548-7064-DAC5-8FBB-05D4D48B5C3C}" dt="2018-09-05T01:50:06.281" v="84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7A229548-7064-DAC5-8FBB-05D4D48B5C3C}" dt="2018-09-05T02:15:21.056" v="243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7A229548-7064-DAC5-8FBB-05D4D48B5C3C}" dt="2018-09-05T02:13:46.707" v="169" actId="20577"/>
          <ac:spMkLst>
            <pc:docMk/>
            <pc:sldMk cId="668830637" sldId="286"/>
            <ac:spMk id="2" creationId="{D882C037-8ED4-49D9-9B9D-74993440B63D}"/>
          </ac:spMkLst>
        </pc:spChg>
        <pc:spChg chg="mod">
          <ac:chgData name="Benjamin Payne" userId="S::benpayne@umbc.edu::b61ff11c-ba68-49af-b001-f9f234a6aca3" providerId="AD" clId="Web-{7A229548-7064-DAC5-8FBB-05D4D48B5C3C}" dt="2018-09-05T02:15:21.056" v="243" actId="20577"/>
          <ac:spMkLst>
            <pc:docMk/>
            <pc:sldMk cId="668830637" sldId="286"/>
            <ac:spMk id="3" creationId="{5B8B0706-94ED-458E-907E-F25FDE922341}"/>
          </ac:spMkLst>
        </pc:spChg>
      </pc:sldChg>
      <pc:sldChg chg="ord">
        <pc:chgData name="Benjamin Payne" userId="S::benpayne@umbc.edu::b61ff11c-ba68-49af-b001-f9f234a6aca3" providerId="AD" clId="Web-{7A229548-7064-DAC5-8FBB-05D4D48B5C3C}" dt="2018-09-05T02:04:56.506" v="157"/>
        <pc:sldMkLst>
          <pc:docMk/>
          <pc:sldMk cId="2800023263" sldId="295"/>
        </pc:sldMkLst>
      </pc:sldChg>
      <pc:sldChg chg="modSp">
        <pc:chgData name="Benjamin Payne" userId="S::benpayne@umbc.edu::b61ff11c-ba68-49af-b001-f9f234a6aca3" providerId="AD" clId="Web-{7A229548-7064-DAC5-8FBB-05D4D48B5C3C}" dt="2018-09-05T01:51:12.081" v="96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7A229548-7064-DAC5-8FBB-05D4D48B5C3C}" dt="2018-09-05T01:51:12.081" v="96" actId="20577"/>
          <ac:spMkLst>
            <pc:docMk/>
            <pc:sldMk cId="3403740684" sldId="306"/>
            <ac:spMk id="3" creationId="{D7804E48-4B12-43FF-AE75-80D2BB079022}"/>
          </ac:spMkLst>
        </pc:spChg>
      </pc:sldChg>
    </pc:docChg>
  </pc:docChgLst>
  <pc:docChgLst>
    <pc:chgData name="Benjamin Payne" userId="S::benpayne@umbc.edu::b61ff11c-ba68-49af-b001-f9f234a6aca3" providerId="AD" clId="Web-{CDE66BBB-6ABB-90DC-76CE-6C8781F82C64}"/>
    <pc:docChg chg="modSld">
      <pc:chgData name="Benjamin Payne" userId="S::benpayne@umbc.edu::b61ff11c-ba68-49af-b001-f9f234a6aca3" providerId="AD" clId="Web-{CDE66BBB-6ABB-90DC-76CE-6C8781F82C64}" dt="2018-09-06T00:41:23.435" v="6" actId="20577"/>
      <pc:docMkLst>
        <pc:docMk/>
      </pc:docMkLst>
      <pc:sldChg chg="modSp">
        <pc:chgData name="Benjamin Payne" userId="S::benpayne@umbc.edu::b61ff11c-ba68-49af-b001-f9f234a6aca3" providerId="AD" clId="Web-{CDE66BBB-6ABB-90DC-76CE-6C8781F82C64}" dt="2018-09-06T00:40:52.888" v="0" actId="1076"/>
        <pc:sldMkLst>
          <pc:docMk/>
          <pc:sldMk cId="2631658036" sldId="266"/>
        </pc:sldMkLst>
        <pc:picChg chg="mod">
          <ac:chgData name="Benjamin Payne" userId="S::benpayne@umbc.edu::b61ff11c-ba68-49af-b001-f9f234a6aca3" providerId="AD" clId="Web-{CDE66BBB-6ABB-90DC-76CE-6C8781F82C64}" dt="2018-09-06T00:40:52.888" v="0" actId="1076"/>
          <ac:picMkLst>
            <pc:docMk/>
            <pc:sldMk cId="2631658036" sldId="266"/>
            <ac:picMk id="4" creationId="{4815D937-D5C9-47CA-A300-C5CC4278B20E}"/>
          </ac:picMkLst>
        </pc:picChg>
      </pc:sldChg>
      <pc:sldChg chg="modSp">
        <pc:chgData name="Benjamin Payne" userId="S::benpayne@umbc.edu::b61ff11c-ba68-49af-b001-f9f234a6aca3" providerId="AD" clId="Web-{CDE66BBB-6ABB-90DC-76CE-6C8781F82C64}" dt="2018-09-06T00:41:22.310" v="4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CDE66BBB-6ABB-90DC-76CE-6C8781F82C64}" dt="2018-09-06T00:41:22.310" v="4" actId="20577"/>
          <ac:spMkLst>
            <pc:docMk/>
            <pc:sldMk cId="668830637" sldId="286"/>
            <ac:spMk id="3" creationId="{5B8B0706-94ED-458E-907E-F25FDE922341}"/>
          </ac:spMkLst>
        </pc:spChg>
      </pc:sldChg>
    </pc:docChg>
  </pc:docChgLst>
  <pc:docChgLst>
    <pc:chgData name="Benjamin Payne" userId="S::benpayne@umbc.edu::b61ff11c-ba68-49af-b001-f9f234a6aca3" providerId="AD" clId="Web-{A8D9D516-0BB6-3190-BBBA-AE8445C33826}"/>
    <pc:docChg chg="delSld modSld">
      <pc:chgData name="Benjamin Payne" userId="S::benpayne@umbc.edu::b61ff11c-ba68-49af-b001-f9f234a6aca3" providerId="AD" clId="Web-{A8D9D516-0BB6-3190-BBBA-AE8445C33826}" dt="2018-08-19T20:23:00.416" v="57"/>
      <pc:docMkLst>
        <pc:docMk/>
      </pc:docMkLst>
      <pc:sldChg chg="modSp">
        <pc:chgData name="Benjamin Payne" userId="S::benpayne@umbc.edu::b61ff11c-ba68-49af-b001-f9f234a6aca3" providerId="AD" clId="Web-{A8D9D516-0BB6-3190-BBBA-AE8445C33826}" dt="2018-08-19T20:22:50.506" v="6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A8D9D516-0BB6-3190-BBBA-AE8445C33826}" dt="2018-08-19T20:22:50.45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A8D9D516-0BB6-3190-BBBA-AE8445C33826}" dt="2018-08-19T20:22:50.506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Benjamin Payne" userId="S::benpayne@umbc.edu::b61ff11c-ba68-49af-b001-f9f234a6aca3" providerId="AD" clId="Web-{A8D9D516-0BB6-3190-BBBA-AE8445C33826}" dt="2018-08-19T20:23:00.416" v="57"/>
        <pc:sldMkLst>
          <pc:docMk/>
          <pc:sldMk cId="1847525645" sldId="257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6"/>
        <pc:sldMkLst>
          <pc:docMk/>
          <pc:sldMk cId="3638516464" sldId="258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5"/>
        <pc:sldMkLst>
          <pc:docMk/>
          <pc:sldMk cId="2860496116" sldId="259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3"/>
        <pc:sldMkLst>
          <pc:docMk/>
          <pc:sldMk cId="1876768357" sldId="260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2"/>
        <pc:sldMkLst>
          <pc:docMk/>
          <pc:sldMk cId="2884606743" sldId="261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6"/>
        <pc:sldMkLst>
          <pc:docMk/>
          <pc:sldMk cId="4278842127" sldId="265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8"/>
        <pc:sldMkLst>
          <pc:docMk/>
          <pc:sldMk cId="3690999722" sldId="266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3"/>
        <pc:sldMkLst>
          <pc:docMk/>
          <pc:sldMk cId="900156501" sldId="267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2"/>
        <pc:sldMkLst>
          <pc:docMk/>
          <pc:sldMk cId="3201166040" sldId="268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0"/>
        <pc:sldMkLst>
          <pc:docMk/>
          <pc:sldMk cId="465374350" sldId="270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4"/>
        <pc:sldMkLst>
          <pc:docMk/>
          <pc:sldMk cId="2968388444" sldId="272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3"/>
        <pc:sldMkLst>
          <pc:docMk/>
          <pc:sldMk cId="1824397595" sldId="273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1"/>
        <pc:sldMkLst>
          <pc:docMk/>
          <pc:sldMk cId="1653610907" sldId="274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2"/>
        <pc:sldMkLst>
          <pc:docMk/>
          <pc:sldMk cId="3368428427" sldId="275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1"/>
        <pc:sldMkLst>
          <pc:docMk/>
          <pc:sldMk cId="1244777073" sldId="276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19"/>
        <pc:sldMkLst>
          <pc:docMk/>
          <pc:sldMk cId="1364403274" sldId="277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9"/>
        <pc:sldMkLst>
          <pc:docMk/>
          <pc:sldMk cId="2348569640" sldId="278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2"/>
        <pc:sldMkLst>
          <pc:docMk/>
          <pc:sldMk cId="2711550260" sldId="279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5"/>
        <pc:sldMkLst>
          <pc:docMk/>
          <pc:sldMk cId="2870482583" sldId="280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7"/>
        <pc:sldMkLst>
          <pc:docMk/>
          <pc:sldMk cId="687479494" sldId="281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5"/>
        <pc:sldMkLst>
          <pc:docMk/>
          <pc:sldMk cId="3915717569" sldId="282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1"/>
        <pc:sldMkLst>
          <pc:docMk/>
          <pc:sldMk cId="1316053804" sldId="283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0"/>
        <pc:sldMkLst>
          <pc:docMk/>
          <pc:sldMk cId="709874332" sldId="284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49"/>
        <pc:sldMkLst>
          <pc:docMk/>
          <pc:sldMk cId="3305314408" sldId="285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6"/>
        <pc:sldMkLst>
          <pc:docMk/>
          <pc:sldMk cId="1793106801" sldId="286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8"/>
        <pc:sldMkLst>
          <pc:docMk/>
          <pc:sldMk cId="3220581953" sldId="287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7"/>
        <pc:sldMkLst>
          <pc:docMk/>
          <pc:sldMk cId="1508720486" sldId="288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6"/>
        <pc:sldMkLst>
          <pc:docMk/>
          <pc:sldMk cId="1442927395" sldId="289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5"/>
        <pc:sldMkLst>
          <pc:docMk/>
          <pc:sldMk cId="3579465122" sldId="290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3"/>
        <pc:sldMkLst>
          <pc:docMk/>
          <pc:sldMk cId="3810760957" sldId="291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9"/>
        <pc:sldMkLst>
          <pc:docMk/>
          <pc:sldMk cId="506731024" sldId="292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4"/>
        <pc:sldMkLst>
          <pc:docMk/>
          <pc:sldMk cId="3668972220" sldId="293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7"/>
        <pc:sldMkLst>
          <pc:docMk/>
          <pc:sldMk cId="493460726" sldId="294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1"/>
        <pc:sldMkLst>
          <pc:docMk/>
          <pc:sldMk cId="2440936555" sldId="295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0"/>
        <pc:sldMkLst>
          <pc:docMk/>
          <pc:sldMk cId="2549415326" sldId="296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18"/>
        <pc:sldMkLst>
          <pc:docMk/>
          <pc:sldMk cId="4083283560" sldId="297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4"/>
        <pc:sldMkLst>
          <pc:docMk/>
          <pc:sldMk cId="3550033117" sldId="298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1"/>
        <pc:sldMkLst>
          <pc:docMk/>
          <pc:sldMk cId="226529201" sldId="299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0"/>
        <pc:sldMkLst>
          <pc:docMk/>
          <pc:sldMk cId="3287480692" sldId="300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9"/>
        <pc:sldMkLst>
          <pc:docMk/>
          <pc:sldMk cId="1625610559" sldId="301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8"/>
        <pc:sldMkLst>
          <pc:docMk/>
          <pc:sldMk cId="4154156185" sldId="302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7"/>
        <pc:sldMkLst>
          <pc:docMk/>
          <pc:sldMk cId="207448203" sldId="303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6"/>
        <pc:sldMkLst>
          <pc:docMk/>
          <pc:sldMk cId="2555946005" sldId="304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5"/>
        <pc:sldMkLst>
          <pc:docMk/>
          <pc:sldMk cId="1139464394" sldId="305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4"/>
        <pc:sldMkLst>
          <pc:docMk/>
          <pc:sldMk cId="2921916629" sldId="306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3"/>
        <pc:sldMkLst>
          <pc:docMk/>
          <pc:sldMk cId="2687368092" sldId="307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4"/>
        <pc:sldMkLst>
          <pc:docMk/>
          <pc:sldMk cId="1204432836" sldId="308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0"/>
        <pc:sldMkLst>
          <pc:docMk/>
          <pc:sldMk cId="3357745213" sldId="309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2"/>
        <pc:sldMkLst>
          <pc:docMk/>
          <pc:sldMk cId="3454123665" sldId="310"/>
        </pc:sldMkLst>
      </pc:sldChg>
    </pc:docChg>
  </pc:docChgLst>
  <pc:docChgLst>
    <pc:chgData name="Benjamin Payne" userId="S::benpayne@umbc.edu::b61ff11c-ba68-49af-b001-f9f234a6aca3" providerId="AD" clId="Web-{61FA1F70-C65C-22C4-8410-E91BA1043000}"/>
    <pc:docChg chg="addSld modSld">
      <pc:chgData name="Benjamin Payne" userId="S::benpayne@umbc.edu::b61ff11c-ba68-49af-b001-f9f234a6aca3" providerId="AD" clId="Web-{61FA1F70-C65C-22C4-8410-E91BA1043000}" dt="2018-09-02T18:28:56.069" v="719" actId="20577"/>
      <pc:docMkLst>
        <pc:docMk/>
      </pc:docMkLst>
      <pc:sldChg chg="modSp">
        <pc:chgData name="Benjamin Payne" userId="S::benpayne@umbc.edu::b61ff11c-ba68-49af-b001-f9f234a6aca3" providerId="AD" clId="Web-{61FA1F70-C65C-22C4-8410-E91BA1043000}" dt="2018-09-02T18:26:01.062" v="697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61FA1F70-C65C-22C4-8410-E91BA1043000}" dt="2018-09-02T18:26:01.062" v="697" actId="20577"/>
          <ac:spMkLst>
            <pc:docMk/>
            <pc:sldMk cId="2391544709" sldId="257"/>
            <ac:spMk id="4" creationId="{E9FB9F6D-EA27-4782-8CA5-8BB03D51B4F3}"/>
          </ac:spMkLst>
        </pc:spChg>
      </pc:sldChg>
      <pc:sldChg chg="addSp modSp">
        <pc:chgData name="Benjamin Payne" userId="S::benpayne@umbc.edu::b61ff11c-ba68-49af-b001-f9f234a6aca3" providerId="AD" clId="Web-{61FA1F70-C65C-22C4-8410-E91BA1043000}" dt="2018-09-02T17:34:11.523" v="235" actId="1076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61FA1F70-C65C-22C4-8410-E91BA1043000}" dt="2018-09-02T17:33:04.412" v="234" actId="1076"/>
          <ac:spMkLst>
            <pc:docMk/>
            <pc:sldMk cId="2337642694" sldId="259"/>
            <ac:spMk id="3" creationId="{4D759856-6873-41CE-8867-DBDA8B92395F}"/>
          </ac:spMkLst>
        </pc:spChg>
        <pc:picChg chg="add mod">
          <ac:chgData name="Benjamin Payne" userId="S::benpayne@umbc.edu::b61ff11c-ba68-49af-b001-f9f234a6aca3" providerId="AD" clId="Web-{61FA1F70-C65C-22C4-8410-E91BA1043000}" dt="2018-09-02T17:34:11.523" v="235" actId="1076"/>
          <ac:picMkLst>
            <pc:docMk/>
            <pc:sldMk cId="2337642694" sldId="259"/>
            <ac:picMk id="4" creationId="{1A896FB0-E234-4C0F-B74E-B7E625EAE35E}"/>
          </ac:picMkLst>
        </pc:picChg>
        <pc:picChg chg="add mod">
          <ac:chgData name="Benjamin Payne" userId="S::benpayne@umbc.edu::b61ff11c-ba68-49af-b001-f9f234a6aca3" providerId="AD" clId="Web-{61FA1F70-C65C-22C4-8410-E91BA1043000}" dt="2018-09-02T17:32:08.301" v="218" actId="1076"/>
          <ac:picMkLst>
            <pc:docMk/>
            <pc:sldMk cId="2337642694" sldId="259"/>
            <ac:picMk id="6" creationId="{72F3F717-48C3-4FD0-9F81-96016E60EDA6}"/>
          </ac:picMkLst>
        </pc:picChg>
      </pc:sldChg>
      <pc:sldChg chg="modSp">
        <pc:chgData name="Benjamin Payne" userId="S::benpayne@umbc.edu::b61ff11c-ba68-49af-b001-f9f234a6aca3" providerId="AD" clId="Web-{61FA1F70-C65C-22C4-8410-E91BA1043000}" dt="2018-09-02T17:27:18.145" v="176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61FA1F70-C65C-22C4-8410-E91BA1043000}" dt="2018-09-02T17:27:18.145" v="176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8:28:56.069" v="718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61FA1F70-C65C-22C4-8410-E91BA1043000}" dt="2018-09-02T18:28:56.069" v="718" actId="20577"/>
          <ac:spMkLst>
            <pc:docMk/>
            <pc:sldMk cId="2616726059" sldId="268"/>
            <ac:spMk id="3" creationId="{56719A45-5EB8-4734-8FD1-AD3CC2B44AC1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7:20:52.519" v="112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61FA1F70-C65C-22C4-8410-E91BA1043000}" dt="2018-09-02T17:20:52.519" v="112" actId="20577"/>
          <ac:spMkLst>
            <pc:docMk/>
            <pc:sldMk cId="695782667" sldId="279"/>
            <ac:spMk id="3" creationId="{85A1115F-9417-43B0-9CB3-92C1A92DDA38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7:29:42.749" v="207" actId="20577"/>
        <pc:sldMkLst>
          <pc:docMk/>
          <pc:sldMk cId="3139786432" sldId="299"/>
        </pc:sldMkLst>
        <pc:spChg chg="mod">
          <ac:chgData name="Benjamin Payne" userId="S::benpayne@umbc.edu::b61ff11c-ba68-49af-b001-f9f234a6aca3" providerId="AD" clId="Web-{61FA1F70-C65C-22C4-8410-E91BA1043000}" dt="2018-09-02T17:29:42.749" v="207" actId="20577"/>
          <ac:spMkLst>
            <pc:docMk/>
            <pc:sldMk cId="3139786432" sldId="299"/>
            <ac:spMk id="3" creationId="{84BBD28E-007E-4406-9D46-B82179E4C79F}"/>
          </ac:spMkLst>
        </pc:spChg>
      </pc:sldChg>
      <pc:sldChg chg="addSp modSp">
        <pc:chgData name="Benjamin Payne" userId="S::benpayne@umbc.edu::b61ff11c-ba68-49af-b001-f9f234a6aca3" providerId="AD" clId="Web-{61FA1F70-C65C-22C4-8410-E91BA1043000}" dt="2018-09-02T17:28:51.231" v="200"/>
        <pc:sldMkLst>
          <pc:docMk/>
          <pc:sldMk cId="1486241754" sldId="303"/>
        </pc:sldMkLst>
        <pc:spChg chg="mod">
          <ac:chgData name="Benjamin Payne" userId="S::benpayne@umbc.edu::b61ff11c-ba68-49af-b001-f9f234a6aca3" providerId="AD" clId="Web-{61FA1F70-C65C-22C4-8410-E91BA1043000}" dt="2018-09-02T17:27:50.057" v="182" actId="20577"/>
          <ac:spMkLst>
            <pc:docMk/>
            <pc:sldMk cId="1486241754" sldId="303"/>
            <ac:spMk id="2" creationId="{A2EBB9C2-126E-4CD8-9B39-DD110DFBEACB}"/>
          </ac:spMkLst>
        </pc:spChg>
        <pc:spChg chg="mod">
          <ac:chgData name="Benjamin Payne" userId="S::benpayne@umbc.edu::b61ff11c-ba68-49af-b001-f9f234a6aca3" providerId="AD" clId="Web-{61FA1F70-C65C-22C4-8410-E91BA1043000}" dt="2018-09-02T17:28:36.246" v="195" actId="20577"/>
          <ac:spMkLst>
            <pc:docMk/>
            <pc:sldMk cId="1486241754" sldId="303"/>
            <ac:spMk id="3" creationId="{E6BB48B3-B20D-44AB-BC97-C0DCB655B5FF}"/>
          </ac:spMkLst>
        </pc:spChg>
        <pc:cxnChg chg="add mod">
          <ac:chgData name="Benjamin Payne" userId="S::benpayne@umbc.edu::b61ff11c-ba68-49af-b001-f9f234a6aca3" providerId="AD" clId="Web-{61FA1F70-C65C-22C4-8410-E91BA1043000}" dt="2018-09-02T17:28:51.231" v="200"/>
          <ac:cxnSpMkLst>
            <pc:docMk/>
            <pc:sldMk cId="1486241754" sldId="303"/>
            <ac:cxnSpMk id="4" creationId="{34D317E1-5E50-4A67-94FC-74ECF1A5A340}"/>
          </ac:cxnSpMkLst>
        </pc:cxnChg>
      </pc:sldChg>
      <pc:sldChg chg="modSp">
        <pc:chgData name="Benjamin Payne" userId="S::benpayne@umbc.edu::b61ff11c-ba68-49af-b001-f9f234a6aca3" providerId="AD" clId="Web-{61FA1F70-C65C-22C4-8410-E91BA1043000}" dt="2018-09-02T18:21:23.513" v="577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61FA1F70-C65C-22C4-8410-E91BA1043000}" dt="2018-09-02T18:21:23.513" v="577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7:41:37.214" v="346" actId="20577"/>
        <pc:sldMkLst>
          <pc:docMk/>
          <pc:sldMk cId="1136467448" sldId="310"/>
        </pc:sldMkLst>
        <pc:spChg chg="mod">
          <ac:chgData name="Benjamin Payne" userId="S::benpayne@umbc.edu::b61ff11c-ba68-49af-b001-f9f234a6aca3" providerId="AD" clId="Web-{61FA1F70-C65C-22C4-8410-E91BA1043000}" dt="2018-09-02T17:41:37.214" v="346" actId="20577"/>
          <ac:spMkLst>
            <pc:docMk/>
            <pc:sldMk cId="1136467448" sldId="310"/>
            <ac:spMk id="3" creationId="{ED6D49F3-959B-4B3D-9B56-FFB1106BAF3C}"/>
          </ac:spMkLst>
        </pc:spChg>
      </pc:sldChg>
      <pc:sldChg chg="addSp delSp modSp new">
        <pc:chgData name="Benjamin Payne" userId="S::benpayne@umbc.edu::b61ff11c-ba68-49af-b001-f9f234a6aca3" providerId="AD" clId="Web-{61FA1F70-C65C-22C4-8410-E91BA1043000}" dt="2018-09-02T18:25:31.858" v="690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61FA1F70-C65C-22C4-8410-E91BA1043000}" dt="2018-09-02T18:21:56.436" v="584" actId="20577"/>
          <ac:spMkLst>
            <pc:docMk/>
            <pc:sldMk cId="4132940008" sldId="313"/>
            <ac:spMk id="2" creationId="{97DBEB36-ED31-42E8-A7D7-4F2B9F703A00}"/>
          </ac:spMkLst>
        </pc:spChg>
        <pc:spChg chg="mod">
          <ac:chgData name="Benjamin Payne" userId="S::benpayne@umbc.edu::b61ff11c-ba68-49af-b001-f9f234a6aca3" providerId="AD" clId="Web-{61FA1F70-C65C-22C4-8410-E91BA1043000}" dt="2018-09-02T18:25:31.858" v="690" actId="20577"/>
          <ac:spMkLst>
            <pc:docMk/>
            <pc:sldMk cId="4132940008" sldId="313"/>
            <ac:spMk id="3" creationId="{DACB8026-C2D6-4B73-BB44-5FD76470F52E}"/>
          </ac:spMkLst>
        </pc:spChg>
        <pc:graphicFrameChg chg="add del mod modGraphic">
          <ac:chgData name="Benjamin Payne" userId="S::benpayne@umbc.edu::b61ff11c-ba68-49af-b001-f9f234a6aca3" providerId="AD" clId="Web-{61FA1F70-C65C-22C4-8410-E91BA1043000}" dt="2018-09-02T18:23:25.710" v="613"/>
          <ac:graphicFrameMkLst>
            <pc:docMk/>
            <pc:sldMk cId="4132940008" sldId="313"/>
            <ac:graphicFrameMk id="4" creationId="{CF457E2E-E3D6-40CE-A801-EA8E0A1998CC}"/>
          </ac:graphicFrameMkLst>
        </pc:graphicFrameChg>
      </pc:sldChg>
    </pc:docChg>
  </pc:docChgLst>
  <pc:docChgLst>
    <pc:chgData name="Benjamin Payne" userId="S::benpayne@umbc.edu::b61ff11c-ba68-49af-b001-f9f234a6aca3" providerId="AD" clId="Web-{4CD85373-3529-468C-B1F3-E6D0D4425C85}"/>
    <pc:docChg chg="addSld modSld">
      <pc:chgData name="Benjamin Payne" userId="S::benpayne@umbc.edu::b61ff11c-ba68-49af-b001-f9f234a6aca3" providerId="AD" clId="Web-{4CD85373-3529-468C-B1F3-E6D0D4425C85}" dt="2018-08-18T01:43:56.688" v="488" actId="14100"/>
      <pc:docMkLst>
        <pc:docMk/>
      </pc:docMkLst>
      <pc:sldChg chg="modSp">
        <pc:chgData name="Benjamin Payne" userId="S::benpayne@umbc.edu::b61ff11c-ba68-49af-b001-f9f234a6aca3" providerId="AD" clId="Web-{4CD85373-3529-468C-B1F3-E6D0D4425C85}" dt="2018-08-18T00:44:44.003" v="18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4CD85373-3529-468C-B1F3-E6D0D4425C85}" dt="2018-08-18T00:44:34.01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4CD85373-3529-468C-B1F3-E6D0D4425C85}" dt="2018-08-18T00:44:44.003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29:02.389" v="122" actId="14100"/>
        <pc:sldMkLst>
          <pc:docMk/>
          <pc:sldMk cId="1847525645" sldId="257"/>
        </pc:sldMkLst>
        <pc:spChg chg="mod">
          <ac:chgData name="Benjamin Payne" userId="S::benpayne@umbc.edu::b61ff11c-ba68-49af-b001-f9f234a6aca3" providerId="AD" clId="Web-{4CD85373-3529-468C-B1F3-E6D0D4425C85}" dt="2018-08-18T00:46:38.160" v="27" actId="20577"/>
          <ac:spMkLst>
            <pc:docMk/>
            <pc:sldMk cId="1847525645" sldId="257"/>
            <ac:spMk id="2" creationId="{ADB126DF-5967-4E34-893D-CBCC7F86AF2E}"/>
          </ac:spMkLst>
        </pc:spChg>
        <pc:spChg chg="mod">
          <ac:chgData name="Benjamin Payne" userId="S::benpayne@umbc.edu::b61ff11c-ba68-49af-b001-f9f234a6aca3" providerId="AD" clId="Web-{4CD85373-3529-468C-B1F3-E6D0D4425C85}" dt="2018-08-18T01:29:02.389" v="122" actId="14100"/>
          <ac:spMkLst>
            <pc:docMk/>
            <pc:sldMk cId="1847525645" sldId="257"/>
            <ac:spMk id="3" creationId="{93BBC295-1D9C-48E2-BFC5-73DAD68A82CF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5:10.780" v="316" actId="14100"/>
        <pc:sldMkLst>
          <pc:docMk/>
          <pc:sldMk cId="3638516464" sldId="258"/>
        </pc:sldMkLst>
        <pc:spChg chg="mod">
          <ac:chgData name="Benjamin Payne" userId="S::benpayne@umbc.edu::b61ff11c-ba68-49af-b001-f9f234a6aca3" providerId="AD" clId="Web-{4CD85373-3529-468C-B1F3-E6D0D4425C85}" dt="2018-08-18T01:35:02.155" v="313" actId="20577"/>
          <ac:spMkLst>
            <pc:docMk/>
            <pc:sldMk cId="3638516464" sldId="258"/>
            <ac:spMk id="2" creationId="{27401C99-1987-4DDA-9BD8-C47A4874380D}"/>
          </ac:spMkLst>
        </pc:spChg>
        <pc:spChg chg="mod">
          <ac:chgData name="Benjamin Payne" userId="S::benpayne@umbc.edu::b61ff11c-ba68-49af-b001-f9f234a6aca3" providerId="AD" clId="Web-{4CD85373-3529-468C-B1F3-E6D0D4425C85}" dt="2018-08-18T01:35:10.780" v="316" actId="14100"/>
          <ac:spMkLst>
            <pc:docMk/>
            <pc:sldMk cId="3638516464" sldId="258"/>
            <ac:spMk id="3" creationId="{C9592A17-C0D4-468F-AD2B-FB8CE21AC6D5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54.467" v="310" actId="20577"/>
        <pc:sldMkLst>
          <pc:docMk/>
          <pc:sldMk cId="2860496116" sldId="259"/>
        </pc:sldMkLst>
        <pc:spChg chg="mod">
          <ac:chgData name="Benjamin Payne" userId="S::benpayne@umbc.edu::b61ff11c-ba68-49af-b001-f9f234a6aca3" providerId="AD" clId="Web-{4CD85373-3529-468C-B1F3-E6D0D4425C85}" dt="2018-08-18T01:34:54.467" v="310" actId="20577"/>
          <ac:spMkLst>
            <pc:docMk/>
            <pc:sldMk cId="2860496116" sldId="259"/>
            <ac:spMk id="2" creationId="{18EE30BE-97B5-4BB6-A94A-F58ED123EDDB}"/>
          </ac:spMkLst>
        </pc:spChg>
        <pc:spChg chg="mod">
          <ac:chgData name="Benjamin Payne" userId="S::benpayne@umbc.edu::b61ff11c-ba68-49af-b001-f9f234a6aca3" providerId="AD" clId="Web-{4CD85373-3529-468C-B1F3-E6D0D4425C85}" dt="2018-08-18T01:29:50.827" v="148" actId="20577"/>
          <ac:spMkLst>
            <pc:docMk/>
            <pc:sldMk cId="2860496116" sldId="259"/>
            <ac:spMk id="3" creationId="{7C305855-4E1F-4350-920D-6CDCA01E4374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49.624" v="307" actId="20577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4CD85373-3529-468C-B1F3-E6D0D4425C85}" dt="2018-08-18T01:34:49.624" v="307" actId="20577"/>
          <ac:spMkLst>
            <pc:docMk/>
            <pc:sldMk cId="1876768357" sldId="260"/>
            <ac:spMk id="2" creationId="{1200FC06-4CEE-4EB1-A488-D2B49256DF24}"/>
          </ac:spMkLst>
        </pc:spChg>
        <pc:spChg chg="mod">
          <ac:chgData name="Benjamin Payne" userId="S::benpayne@umbc.edu::b61ff11c-ba68-49af-b001-f9f234a6aca3" providerId="AD" clId="Web-{4CD85373-3529-468C-B1F3-E6D0D4425C85}" dt="2018-08-18T01:31:18.530" v="184" actId="20577"/>
          <ac:spMkLst>
            <pc:docMk/>
            <pc:sldMk cId="1876768357" sldId="260"/>
            <ac:spMk id="3" creationId="{015B042E-5F09-4099-A737-D53A1BD32AA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46.045" v="304" actId="20577"/>
        <pc:sldMkLst>
          <pc:docMk/>
          <pc:sldMk cId="2884606743" sldId="261"/>
        </pc:sldMkLst>
        <pc:spChg chg="mod">
          <ac:chgData name="Benjamin Payne" userId="S::benpayne@umbc.edu::b61ff11c-ba68-49af-b001-f9f234a6aca3" providerId="AD" clId="Web-{4CD85373-3529-468C-B1F3-E6D0D4425C85}" dt="2018-08-18T01:34:46.045" v="304" actId="20577"/>
          <ac:spMkLst>
            <pc:docMk/>
            <pc:sldMk cId="2884606743" sldId="261"/>
            <ac:spMk id="2" creationId="{AF5DBC81-1FCD-4434-9FC0-F9202DFFB6FF}"/>
          </ac:spMkLst>
        </pc:spChg>
        <pc:spChg chg="mod">
          <ac:chgData name="Benjamin Payne" userId="S::benpayne@umbc.edu::b61ff11c-ba68-49af-b001-f9f234a6aca3" providerId="AD" clId="Web-{4CD85373-3529-468C-B1F3-E6D0D4425C85}" dt="2018-08-18T01:31:58.061" v="205" actId="20577"/>
          <ac:spMkLst>
            <pc:docMk/>
            <pc:sldMk cId="2884606743" sldId="261"/>
            <ac:spMk id="3" creationId="{23D9258A-BFF9-4A25-8A73-302420109E2D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41.170" v="301" actId="20577"/>
        <pc:sldMkLst>
          <pc:docMk/>
          <pc:sldMk cId="1105388245" sldId="262"/>
        </pc:sldMkLst>
        <pc:spChg chg="mod">
          <ac:chgData name="Benjamin Payne" userId="S::benpayne@umbc.edu::b61ff11c-ba68-49af-b001-f9f234a6aca3" providerId="AD" clId="Web-{4CD85373-3529-468C-B1F3-E6D0D4425C85}" dt="2018-08-18T01:34:41.170" v="301" actId="20577"/>
          <ac:spMkLst>
            <pc:docMk/>
            <pc:sldMk cId="1105388245" sldId="262"/>
            <ac:spMk id="2" creationId="{D534B9F4-A8EE-4D2E-A744-3E521E6711A1}"/>
          </ac:spMkLst>
        </pc:spChg>
        <pc:spChg chg="mod">
          <ac:chgData name="Benjamin Payne" userId="S::benpayne@umbc.edu::b61ff11c-ba68-49af-b001-f9f234a6aca3" providerId="AD" clId="Web-{4CD85373-3529-468C-B1F3-E6D0D4425C85}" dt="2018-08-18T01:32:35.952" v="236" actId="20577"/>
          <ac:spMkLst>
            <pc:docMk/>
            <pc:sldMk cId="1105388245" sldId="262"/>
            <ac:spMk id="3" creationId="{6F241CF4-852C-4030-88AE-4D8F049979A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30.280" v="294" actId="20577"/>
        <pc:sldMkLst>
          <pc:docMk/>
          <pc:sldMk cId="2998688034" sldId="263"/>
        </pc:sldMkLst>
        <pc:spChg chg="mod">
          <ac:chgData name="Benjamin Payne" userId="S::benpayne@umbc.edu::b61ff11c-ba68-49af-b001-f9f234a6aca3" providerId="AD" clId="Web-{4CD85373-3529-468C-B1F3-E6D0D4425C85}" dt="2018-08-18T01:34:30.280" v="294" actId="20577"/>
          <ac:spMkLst>
            <pc:docMk/>
            <pc:sldMk cId="2998688034" sldId="263"/>
            <ac:spMk id="2" creationId="{268FC258-17AA-4A89-915A-4FE8F9576C75}"/>
          </ac:spMkLst>
        </pc:spChg>
        <pc:spChg chg="mod">
          <ac:chgData name="Benjamin Payne" userId="S::benpayne@umbc.edu::b61ff11c-ba68-49af-b001-f9f234a6aca3" providerId="AD" clId="Web-{4CD85373-3529-468C-B1F3-E6D0D4425C85}" dt="2018-08-18T01:33:33.030" v="256" actId="20577"/>
          <ac:spMkLst>
            <pc:docMk/>
            <pc:sldMk cId="2998688034" sldId="263"/>
            <ac:spMk id="3" creationId="{8D34ED30-383B-4698-A46A-C291B4EB302B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23.592" v="286" actId="20577"/>
        <pc:sldMkLst>
          <pc:docMk/>
          <pc:sldMk cId="1119746368" sldId="264"/>
        </pc:sldMkLst>
        <pc:spChg chg="mod">
          <ac:chgData name="Benjamin Payne" userId="S::benpayne@umbc.edu::b61ff11c-ba68-49af-b001-f9f234a6aca3" providerId="AD" clId="Web-{4CD85373-3529-468C-B1F3-E6D0D4425C85}" dt="2018-08-18T01:34:23.592" v="286" actId="20577"/>
          <ac:spMkLst>
            <pc:docMk/>
            <pc:sldMk cId="1119746368" sldId="264"/>
            <ac:spMk id="2" creationId="{06B75742-754A-4824-93B5-8CF0500BDE5D}"/>
          </ac:spMkLst>
        </pc:spChg>
        <pc:spChg chg="mod">
          <ac:chgData name="Benjamin Payne" userId="S::benpayne@umbc.edu::b61ff11c-ba68-49af-b001-f9f234a6aca3" providerId="AD" clId="Web-{4CD85373-3529-468C-B1F3-E6D0D4425C85}" dt="2018-08-18T01:33:57.780" v="263" actId="20577"/>
          <ac:spMkLst>
            <pc:docMk/>
            <pc:sldMk cId="1119746368" sldId="264"/>
            <ac:spMk id="3" creationId="{52A4E6D3-1A5E-4998-9849-CD0D79875B38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5:25.233" v="317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4CD85373-3529-468C-B1F3-E6D0D4425C85}" dt="2018-08-18T01:34:14.858" v="277" actId="20577"/>
          <ac:spMkLst>
            <pc:docMk/>
            <pc:sldMk cId="4278842127" sldId="265"/>
            <ac:spMk id="2" creationId="{67024DFB-3D52-4034-B083-39B732D0FCFA}"/>
          </ac:spMkLst>
        </pc:spChg>
        <pc:spChg chg="mod">
          <ac:chgData name="Benjamin Payne" userId="S::benpayne@umbc.edu::b61ff11c-ba68-49af-b001-f9f234a6aca3" providerId="AD" clId="Web-{4CD85373-3529-468C-B1F3-E6D0D4425C85}" dt="2018-08-18T01:35:25.233" v="317" actId="20577"/>
          <ac:spMkLst>
            <pc:docMk/>
            <pc:sldMk cId="4278842127" sldId="265"/>
            <ac:spMk id="3" creationId="{BFBA8429-B089-4264-A062-0E8D525F86E3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5:54.561" v="338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4CD85373-3529-468C-B1F3-E6D0D4425C85}" dt="2018-08-18T01:35:37.655" v="321" actId="20577"/>
          <ac:spMkLst>
            <pc:docMk/>
            <pc:sldMk cId="3690999722" sldId="266"/>
            <ac:spMk id="2" creationId="{35C21950-4925-407F-9517-2A580F315912}"/>
          </ac:spMkLst>
        </pc:spChg>
        <pc:spChg chg="mod">
          <ac:chgData name="Benjamin Payne" userId="S::benpayne@umbc.edu::b61ff11c-ba68-49af-b001-f9f234a6aca3" providerId="AD" clId="Web-{4CD85373-3529-468C-B1F3-E6D0D4425C85}" dt="2018-08-18T01:35:54.561" v="338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7:34.139" v="398" actId="20577"/>
        <pc:sldMkLst>
          <pc:docMk/>
          <pc:sldMk cId="900156501" sldId="267"/>
        </pc:sldMkLst>
        <pc:spChg chg="mod">
          <ac:chgData name="Benjamin Payne" userId="S::benpayne@umbc.edu::b61ff11c-ba68-49af-b001-f9f234a6aca3" providerId="AD" clId="Web-{4CD85373-3529-468C-B1F3-E6D0D4425C85}" dt="2018-08-18T01:36:08.483" v="342" actId="20577"/>
          <ac:spMkLst>
            <pc:docMk/>
            <pc:sldMk cId="900156501" sldId="267"/>
            <ac:spMk id="2" creationId="{6F11E0CD-64BA-4534-9081-33C99C285510}"/>
          </ac:spMkLst>
        </pc:spChg>
        <pc:spChg chg="mod">
          <ac:chgData name="Benjamin Payne" userId="S::benpayne@umbc.edu::b61ff11c-ba68-49af-b001-f9f234a6aca3" providerId="AD" clId="Web-{4CD85373-3529-468C-B1F3-E6D0D4425C85}" dt="2018-08-18T01:37:34.139" v="398" actId="20577"/>
          <ac:spMkLst>
            <pc:docMk/>
            <pc:sldMk cId="900156501" sldId="267"/>
            <ac:spMk id="3" creationId="{581CA153-4E7C-4EA4-93D7-6BCAEEB37E08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7:53.749" v="421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4CD85373-3529-468C-B1F3-E6D0D4425C85}" dt="2018-08-18T01:36:42.983" v="351" actId="20577"/>
          <ac:spMkLst>
            <pc:docMk/>
            <pc:sldMk cId="3201166040" sldId="268"/>
            <ac:spMk id="2" creationId="{0720D5C7-5F13-4E46-9841-B82D0A5812FB}"/>
          </ac:spMkLst>
        </pc:spChg>
        <pc:spChg chg="mod">
          <ac:chgData name="Benjamin Payne" userId="S::benpayne@umbc.edu::b61ff11c-ba68-49af-b001-f9f234a6aca3" providerId="AD" clId="Web-{4CD85373-3529-468C-B1F3-E6D0D4425C85}" dt="2018-08-18T01:37:53.749" v="421" actId="20577"/>
          <ac:spMkLst>
            <pc:docMk/>
            <pc:sldMk cId="3201166040" sldId="268"/>
            <ac:spMk id="3" creationId="{0E96B853-006F-4B8E-9902-C577175E35D6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8:24.874" v="434" actId="20577"/>
        <pc:sldMkLst>
          <pc:docMk/>
          <pc:sldMk cId="3944559311" sldId="269"/>
        </pc:sldMkLst>
        <pc:spChg chg="mod">
          <ac:chgData name="Benjamin Payne" userId="S::benpayne@umbc.edu::b61ff11c-ba68-49af-b001-f9f234a6aca3" providerId="AD" clId="Web-{4CD85373-3529-468C-B1F3-E6D0D4425C85}" dt="2018-08-18T01:38:10.827" v="425" actId="20577"/>
          <ac:spMkLst>
            <pc:docMk/>
            <pc:sldMk cId="3944559311" sldId="269"/>
            <ac:spMk id="2" creationId="{88A6CFE3-7A51-4A8D-BFC3-B5B7D1E9C7C6}"/>
          </ac:spMkLst>
        </pc:spChg>
        <pc:spChg chg="mod">
          <ac:chgData name="Benjamin Payne" userId="S::benpayne@umbc.edu::b61ff11c-ba68-49af-b001-f9f234a6aca3" providerId="AD" clId="Web-{4CD85373-3529-468C-B1F3-E6D0D4425C85}" dt="2018-08-18T01:38:24.874" v="434" actId="20577"/>
          <ac:spMkLst>
            <pc:docMk/>
            <pc:sldMk cId="3944559311" sldId="269"/>
            <ac:spMk id="3" creationId="{A8098767-D99E-4308-A466-C95A0109782D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8:55.655" v="441" actId="20577"/>
        <pc:sldMkLst>
          <pc:docMk/>
          <pc:sldMk cId="465374350" sldId="270"/>
        </pc:sldMkLst>
        <pc:spChg chg="mod">
          <ac:chgData name="Benjamin Payne" userId="S::benpayne@umbc.edu::b61ff11c-ba68-49af-b001-f9f234a6aca3" providerId="AD" clId="Web-{4CD85373-3529-468C-B1F3-E6D0D4425C85}" dt="2018-08-18T01:38:39.515" v="438" actId="20577"/>
          <ac:spMkLst>
            <pc:docMk/>
            <pc:sldMk cId="465374350" sldId="270"/>
            <ac:spMk id="2" creationId="{3E4D3056-7FD6-4CCC-A40A-55DFF56B6C89}"/>
          </ac:spMkLst>
        </pc:spChg>
        <pc:spChg chg="mod">
          <ac:chgData name="Benjamin Payne" userId="S::benpayne@umbc.edu::b61ff11c-ba68-49af-b001-f9f234a6aca3" providerId="AD" clId="Web-{4CD85373-3529-468C-B1F3-E6D0D4425C85}" dt="2018-08-18T01:38:55.655" v="441" actId="20577"/>
          <ac:spMkLst>
            <pc:docMk/>
            <pc:sldMk cId="465374350" sldId="270"/>
            <ac:spMk id="3" creationId="{87114A17-B7E2-4BDE-90D1-6B6B257F74CF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2:17.281" v="448" actId="20577"/>
        <pc:sldMkLst>
          <pc:docMk/>
          <pc:sldMk cId="1363176264" sldId="271"/>
        </pc:sldMkLst>
        <pc:spChg chg="mod">
          <ac:chgData name="Benjamin Payne" userId="S::benpayne@umbc.edu::b61ff11c-ba68-49af-b001-f9f234a6aca3" providerId="AD" clId="Web-{4CD85373-3529-468C-B1F3-E6D0D4425C85}" dt="2018-08-18T01:42:03.563" v="445" actId="20577"/>
          <ac:spMkLst>
            <pc:docMk/>
            <pc:sldMk cId="1363176264" sldId="271"/>
            <ac:spMk id="2" creationId="{5965997C-A081-459F-998F-629BAD07D4C9}"/>
          </ac:spMkLst>
        </pc:spChg>
        <pc:spChg chg="mod">
          <ac:chgData name="Benjamin Payne" userId="S::benpayne@umbc.edu::b61ff11c-ba68-49af-b001-f9f234a6aca3" providerId="AD" clId="Web-{4CD85373-3529-468C-B1F3-E6D0D4425C85}" dt="2018-08-18T01:42:17.281" v="448" actId="20577"/>
          <ac:spMkLst>
            <pc:docMk/>
            <pc:sldMk cId="1363176264" sldId="271"/>
            <ac:spMk id="3" creationId="{DC0F31FD-FD82-4CC9-8B74-090AE7D85A1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2:46.313" v="455" actId="20577"/>
        <pc:sldMkLst>
          <pc:docMk/>
          <pc:sldMk cId="2968388444" sldId="272"/>
        </pc:sldMkLst>
        <pc:spChg chg="mod">
          <ac:chgData name="Benjamin Payne" userId="S::benpayne@umbc.edu::b61ff11c-ba68-49af-b001-f9f234a6aca3" providerId="AD" clId="Web-{4CD85373-3529-468C-B1F3-E6D0D4425C85}" dt="2018-08-18T01:42:36.235" v="452" actId="20577"/>
          <ac:spMkLst>
            <pc:docMk/>
            <pc:sldMk cId="2968388444" sldId="272"/>
            <ac:spMk id="2" creationId="{3A80468E-EF77-4389-B80C-F218AF808A6D}"/>
          </ac:spMkLst>
        </pc:spChg>
        <pc:spChg chg="mod">
          <ac:chgData name="Benjamin Payne" userId="S::benpayne@umbc.edu::b61ff11c-ba68-49af-b001-f9f234a6aca3" providerId="AD" clId="Web-{4CD85373-3529-468C-B1F3-E6D0D4425C85}" dt="2018-08-18T01:42:46.313" v="455" actId="20577"/>
          <ac:spMkLst>
            <pc:docMk/>
            <pc:sldMk cId="2968388444" sldId="272"/>
            <ac:spMk id="3" creationId="{55A880FE-9DE4-437A-BA99-8A01145140CB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3:05.438" v="462" actId="20577"/>
        <pc:sldMkLst>
          <pc:docMk/>
          <pc:sldMk cId="1824397595" sldId="273"/>
        </pc:sldMkLst>
        <pc:spChg chg="mod">
          <ac:chgData name="Benjamin Payne" userId="S::benpayne@umbc.edu::b61ff11c-ba68-49af-b001-f9f234a6aca3" providerId="AD" clId="Web-{4CD85373-3529-468C-B1F3-E6D0D4425C85}" dt="2018-08-18T01:42:55.516" v="459" actId="20577"/>
          <ac:spMkLst>
            <pc:docMk/>
            <pc:sldMk cId="1824397595" sldId="273"/>
            <ac:spMk id="2" creationId="{7B1FE93C-CCA5-46DC-94BA-2402141BAA32}"/>
          </ac:spMkLst>
        </pc:spChg>
        <pc:spChg chg="mod">
          <ac:chgData name="Benjamin Payne" userId="S::benpayne@umbc.edu::b61ff11c-ba68-49af-b001-f9f234a6aca3" providerId="AD" clId="Web-{4CD85373-3529-468C-B1F3-E6D0D4425C85}" dt="2018-08-18T01:43:05.438" v="462" actId="20577"/>
          <ac:spMkLst>
            <pc:docMk/>
            <pc:sldMk cId="1824397595" sldId="273"/>
            <ac:spMk id="3" creationId="{B34CCA8B-EB7D-49D2-94BF-CF38A4B77E1B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3:24.266" v="471" actId="20577"/>
        <pc:sldMkLst>
          <pc:docMk/>
          <pc:sldMk cId="1653610907" sldId="274"/>
        </pc:sldMkLst>
        <pc:spChg chg="mod">
          <ac:chgData name="Benjamin Payne" userId="S::benpayne@umbc.edu::b61ff11c-ba68-49af-b001-f9f234a6aca3" providerId="AD" clId="Web-{4CD85373-3529-468C-B1F3-E6D0D4425C85}" dt="2018-08-18T01:43:14.579" v="466" actId="20577"/>
          <ac:spMkLst>
            <pc:docMk/>
            <pc:sldMk cId="1653610907" sldId="274"/>
            <ac:spMk id="2" creationId="{6B27E7C5-36AF-49FB-BD1D-1A01AA82E252}"/>
          </ac:spMkLst>
        </pc:spChg>
        <pc:spChg chg="mod">
          <ac:chgData name="Benjamin Payne" userId="S::benpayne@umbc.edu::b61ff11c-ba68-49af-b001-f9f234a6aca3" providerId="AD" clId="Web-{4CD85373-3529-468C-B1F3-E6D0D4425C85}" dt="2018-08-18T01:43:24.266" v="471" actId="20577"/>
          <ac:spMkLst>
            <pc:docMk/>
            <pc:sldMk cId="1653610907" sldId="274"/>
            <ac:spMk id="3" creationId="{795E6541-F790-43A3-8AA3-C24BFFF1275E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3:56.688" v="488" actId="14100"/>
        <pc:sldMkLst>
          <pc:docMk/>
          <pc:sldMk cId="3368428427" sldId="275"/>
        </pc:sldMkLst>
        <pc:spChg chg="mod">
          <ac:chgData name="Benjamin Payne" userId="S::benpayne@umbc.edu::b61ff11c-ba68-49af-b001-f9f234a6aca3" providerId="AD" clId="Web-{4CD85373-3529-468C-B1F3-E6D0D4425C85}" dt="2018-08-18T01:43:56.688" v="488" actId="14100"/>
          <ac:spMkLst>
            <pc:docMk/>
            <pc:sldMk cId="3368428427" sldId="275"/>
            <ac:spMk id="2" creationId="{6152155A-7004-48CA-B1F2-E45C288D506B}"/>
          </ac:spMkLst>
        </pc:spChg>
        <pc:spChg chg="mod">
          <ac:chgData name="Benjamin Payne" userId="S::benpayne@umbc.edu::b61ff11c-ba68-49af-b001-f9f234a6aca3" providerId="AD" clId="Web-{4CD85373-3529-468C-B1F3-E6D0D4425C85}" dt="2018-08-18T01:43:50.376" v="487" actId="14100"/>
          <ac:spMkLst>
            <pc:docMk/>
            <pc:sldMk cId="3368428427" sldId="275"/>
            <ac:spMk id="3" creationId="{D850296D-7AB8-48C8-BA9B-87C0E5E36123}"/>
          </ac:spMkLst>
        </pc:spChg>
      </pc:sldChg>
    </pc:docChg>
  </pc:docChgLst>
  <pc:docChgLst>
    <pc:chgData name="Benjamin Payne" userId="S::benpayne@umbc.edu::b61ff11c-ba68-49af-b001-f9f234a6aca3" providerId="AD" clId="Web-{35A8EF39-85A0-3931-7AB4-C85A00AC8AB8}"/>
    <pc:docChg chg="modSld">
      <pc:chgData name="Benjamin Payne" userId="S::benpayne@umbc.edu::b61ff11c-ba68-49af-b001-f9f234a6aca3" providerId="AD" clId="Web-{35A8EF39-85A0-3931-7AB4-C85A00AC8AB8}" dt="2018-08-26T15:44:23.604" v="11" actId="20577"/>
      <pc:docMkLst>
        <pc:docMk/>
      </pc:docMkLst>
      <pc:sldChg chg="modSp">
        <pc:chgData name="Benjamin Payne" userId="S::benpayne@umbc.edu::b61ff11c-ba68-49af-b001-f9f234a6aca3" providerId="AD" clId="Web-{35A8EF39-85A0-3931-7AB4-C85A00AC8AB8}" dt="2018-08-26T15:44:23.604" v="10" actId="20577"/>
        <pc:sldMkLst>
          <pc:docMk/>
          <pc:sldMk cId="1689905171" sldId="278"/>
        </pc:sldMkLst>
        <pc:spChg chg="mod">
          <ac:chgData name="Benjamin Payne" userId="S::benpayne@umbc.edu::b61ff11c-ba68-49af-b001-f9f234a6aca3" providerId="AD" clId="Web-{35A8EF39-85A0-3931-7AB4-C85A00AC8AB8}" dt="2018-08-26T15:44:23.604" v="10" actId="20577"/>
          <ac:spMkLst>
            <pc:docMk/>
            <pc:sldMk cId="1689905171" sldId="278"/>
            <ac:spMk id="3" creationId="{883231F5-2EDA-4D2B-8CE7-827A88B210A6}"/>
          </ac:spMkLst>
        </pc:spChg>
      </pc:sldChg>
    </pc:docChg>
  </pc:docChgLst>
  <pc:docChgLst>
    <pc:chgData name="Benjamin Payne" userId="S::benpayne@umbc.edu::b61ff11c-ba68-49af-b001-f9f234a6aca3" providerId="AD" clId="Web-{BF13441A-9058-62AF-909A-7C2A212D78DC}"/>
    <pc:docChg chg="addSld modSld sldOrd">
      <pc:chgData name="Benjamin Payne" userId="S::benpayne@umbc.edu::b61ff11c-ba68-49af-b001-f9f234a6aca3" providerId="AD" clId="Web-{BF13441A-9058-62AF-909A-7C2A212D78DC}" dt="2018-09-03T12:23:57.541" v="87" actId="20577"/>
      <pc:docMkLst>
        <pc:docMk/>
      </pc:docMkLst>
      <pc:sldChg chg="ord">
        <pc:chgData name="Benjamin Payne" userId="S::benpayne@umbc.edu::b61ff11c-ba68-49af-b001-f9f234a6aca3" providerId="AD" clId="Web-{BF13441A-9058-62AF-909A-7C2A212D78DC}" dt="2018-09-03T12:19:42.339" v="1"/>
        <pc:sldMkLst>
          <pc:docMk/>
          <pc:sldMk cId="3934880628" sldId="272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6"/>
        <pc:sldMkLst>
          <pc:docMk/>
          <pc:sldMk cId="2862469523" sldId="305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0"/>
        <pc:sldMkLst>
          <pc:docMk/>
          <pc:sldMk cId="458965493" sldId="307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5"/>
        <pc:sldMkLst>
          <pc:docMk/>
          <pc:sldMk cId="1136467448" sldId="310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4"/>
        <pc:sldMkLst>
          <pc:docMk/>
          <pc:sldMk cId="673834737" sldId="311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3"/>
        <pc:sldMkLst>
          <pc:docMk/>
          <pc:sldMk cId="2766386416" sldId="314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2"/>
        <pc:sldMkLst>
          <pc:docMk/>
          <pc:sldMk cId="77693425" sldId="315"/>
        </pc:sldMkLst>
      </pc:sldChg>
      <pc:sldChg chg="modSp new">
        <pc:chgData name="Benjamin Payne" userId="S::benpayne@umbc.edu::b61ff11c-ba68-49af-b001-f9f234a6aca3" providerId="AD" clId="Web-{BF13441A-9058-62AF-909A-7C2A212D78DC}" dt="2018-09-03T12:21:35.585" v="49" actId="20577"/>
        <pc:sldMkLst>
          <pc:docMk/>
          <pc:sldMk cId="2806332869" sldId="317"/>
        </pc:sldMkLst>
        <pc:spChg chg="mod">
          <ac:chgData name="Benjamin Payne" userId="S::benpayne@umbc.edu::b61ff11c-ba68-49af-b001-f9f234a6aca3" providerId="AD" clId="Web-{BF13441A-9058-62AF-909A-7C2A212D78DC}" dt="2018-09-03T12:21:35.585" v="49" actId="20577"/>
          <ac:spMkLst>
            <pc:docMk/>
            <pc:sldMk cId="2806332869" sldId="317"/>
            <ac:spMk id="2" creationId="{438A8439-E99B-4720-86C9-39B11773D6B4}"/>
          </ac:spMkLst>
        </pc:spChg>
        <pc:spChg chg="mod">
          <ac:chgData name="Benjamin Payne" userId="S::benpayne@umbc.edu::b61ff11c-ba68-49af-b001-f9f234a6aca3" providerId="AD" clId="Web-{BF13441A-9058-62AF-909A-7C2A212D78DC}" dt="2018-09-03T12:21:03.864" v="41" actId="20577"/>
          <ac:spMkLst>
            <pc:docMk/>
            <pc:sldMk cId="2806332869" sldId="317"/>
            <ac:spMk id="3" creationId="{5D7C1711-4444-4683-8B3E-8B512F604D4E}"/>
          </ac:spMkLst>
        </pc:spChg>
      </pc:sldChg>
      <pc:sldChg chg="modSp new">
        <pc:chgData name="Benjamin Payne" userId="S::benpayne@umbc.edu::b61ff11c-ba68-49af-b001-f9f234a6aca3" providerId="AD" clId="Web-{BF13441A-9058-62AF-909A-7C2A212D78DC}" dt="2018-09-03T12:23:57.525" v="86" actId="20577"/>
        <pc:sldMkLst>
          <pc:docMk/>
          <pc:sldMk cId="2905888123" sldId="318"/>
        </pc:sldMkLst>
        <pc:spChg chg="mod">
          <ac:chgData name="Benjamin Payne" userId="S::benpayne@umbc.edu::b61ff11c-ba68-49af-b001-f9f234a6aca3" providerId="AD" clId="Web-{BF13441A-9058-62AF-909A-7C2A212D78DC}" dt="2018-09-03T12:23:57.525" v="86" actId="20577"/>
          <ac:spMkLst>
            <pc:docMk/>
            <pc:sldMk cId="2905888123" sldId="318"/>
            <ac:spMk id="3" creationId="{3141B279-B28A-42C7-BB6C-3F02BDDFCE85}"/>
          </ac:spMkLst>
        </pc:spChg>
      </pc:sldChg>
    </pc:docChg>
  </pc:docChgLst>
  <pc:docChgLst>
    <pc:chgData name="Benjamin Payne" userId="S::benpayne@umbc.edu::b61ff11c-ba68-49af-b001-f9f234a6aca3" providerId="AD" clId="Web-{B82C219C-7F32-E7AB-D439-56F4CE9020B2}"/>
    <pc:docChg chg="addSld modSld">
      <pc:chgData name="Benjamin Payne" userId="S::benpayne@umbc.edu::b61ff11c-ba68-49af-b001-f9f234a6aca3" providerId="AD" clId="Web-{B82C219C-7F32-E7AB-D439-56F4CE9020B2}" dt="2018-08-18T17:22:01.645" v="249" actId="1076"/>
      <pc:docMkLst>
        <pc:docMk/>
      </pc:docMkLst>
      <pc:sldChg chg="modSp">
        <pc:chgData name="Benjamin Payne" userId="S::benpayne@umbc.edu::b61ff11c-ba68-49af-b001-f9f234a6aca3" providerId="AD" clId="Web-{B82C219C-7F32-E7AB-D439-56F4CE9020B2}" dt="2018-08-18T17:16:17.790" v="170" actId="14100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B82C219C-7F32-E7AB-D439-56F4CE9020B2}" dt="2018-08-18T17:16:17.790" v="170" actId="14100"/>
          <ac:spMkLst>
            <pc:docMk/>
            <pc:sldMk cId="1442927395" sldId="289"/>
            <ac:spMk id="4" creationId="{6F8BC1B4-05F2-43A3-9E9A-DCBD804A45FE}"/>
          </ac:spMkLst>
        </pc:spChg>
      </pc:sldChg>
      <pc:sldChg chg="addSp delSp modSp">
        <pc:chgData name="Benjamin Payne" userId="S::benpayne@umbc.edu::b61ff11c-ba68-49af-b001-f9f234a6aca3" providerId="AD" clId="Web-{B82C219C-7F32-E7AB-D439-56F4CE9020B2}" dt="2018-08-18T17:16:24.196" v="171"/>
        <pc:sldMkLst>
          <pc:docMk/>
          <pc:sldMk cId="3579465122" sldId="290"/>
        </pc:sldMkLst>
        <pc:spChg chg="add mod">
          <ac:chgData name="Benjamin Payne" userId="S::benpayne@umbc.edu::b61ff11c-ba68-49af-b001-f9f234a6aca3" providerId="AD" clId="Web-{B82C219C-7F32-E7AB-D439-56F4CE9020B2}" dt="2018-08-18T17:14:36.508" v="111" actId="20577"/>
          <ac:spMkLst>
            <pc:docMk/>
            <pc:sldMk cId="3579465122" sldId="290"/>
            <ac:spMk id="4" creationId="{391E65DB-2C88-4037-A50D-756744D2C3A8}"/>
          </ac:spMkLst>
        </pc:spChg>
        <pc:spChg chg="add del mod">
          <ac:chgData name="Benjamin Payne" userId="S::benpayne@umbc.edu::b61ff11c-ba68-49af-b001-f9f234a6aca3" providerId="AD" clId="Web-{B82C219C-7F32-E7AB-D439-56F4CE9020B2}" dt="2018-08-18T17:16:24.196" v="171"/>
          <ac:spMkLst>
            <pc:docMk/>
            <pc:sldMk cId="3579465122" sldId="290"/>
            <ac:spMk id="5" creationId="{A0968BD3-DA88-41B1-BAB5-FA6104D5E7FE}"/>
          </ac:spMkLst>
        </pc:spChg>
      </pc:sldChg>
      <pc:sldChg chg="addSp delSp modSp">
        <pc:chgData name="Benjamin Payne" userId="S::benpayne@umbc.edu::b61ff11c-ba68-49af-b001-f9f234a6aca3" providerId="AD" clId="Web-{B82C219C-7F32-E7AB-D439-56F4CE9020B2}" dt="2018-08-18T17:22:01.645" v="249" actId="1076"/>
        <pc:sldMkLst>
          <pc:docMk/>
          <pc:sldMk cId="506731024" sldId="292"/>
        </pc:sldMkLst>
        <pc:spChg chg="mod">
          <ac:chgData name="Benjamin Payne" userId="S::benpayne@umbc.edu::b61ff11c-ba68-49af-b001-f9f234a6aca3" providerId="AD" clId="Web-{B82C219C-7F32-E7AB-D439-56F4CE9020B2}" dt="2018-08-18T17:21:29.739" v="242" actId="20577"/>
          <ac:spMkLst>
            <pc:docMk/>
            <pc:sldMk cId="506731024" sldId="292"/>
            <ac:spMk id="3" creationId="{00BE4C77-0A73-49B2-81D1-823AF169CCC4}"/>
          </ac:spMkLst>
        </pc:spChg>
        <pc:spChg chg="add del mod">
          <ac:chgData name="Benjamin Payne" userId="S::benpayne@umbc.edu::b61ff11c-ba68-49af-b001-f9f234a6aca3" providerId="AD" clId="Web-{B82C219C-7F32-E7AB-D439-56F4CE9020B2}" dt="2018-08-18T17:21:55.208" v="248" actId="1076"/>
          <ac:spMkLst>
            <pc:docMk/>
            <pc:sldMk cId="506731024" sldId="292"/>
            <ac:spMk id="4" creationId="{A4B7E66A-2E9D-487E-BFA8-F7E8DB1B1709}"/>
          </ac:spMkLst>
        </pc:spChg>
        <pc:spChg chg="mod">
          <ac:chgData name="Benjamin Payne" userId="S::benpayne@umbc.edu::b61ff11c-ba68-49af-b001-f9f234a6aca3" providerId="AD" clId="Web-{B82C219C-7F32-E7AB-D439-56F4CE9020B2}" dt="2018-08-18T17:22:01.645" v="249" actId="1076"/>
          <ac:spMkLst>
            <pc:docMk/>
            <pc:sldMk cId="506731024" sldId="292"/>
            <ac:spMk id="5" creationId="{F2761F8E-36E4-4150-BE56-9CAD97BBA157}"/>
          </ac:spMkLst>
        </pc:spChg>
      </pc:sldChg>
      <pc:sldChg chg="addSp modSp add replId">
        <pc:chgData name="Benjamin Payne" userId="S::benpayne@umbc.edu::b61ff11c-ba68-49af-b001-f9f234a6aca3" providerId="AD" clId="Web-{B82C219C-7F32-E7AB-D439-56F4CE9020B2}" dt="2018-08-18T17:17:55.507" v="186" actId="14100"/>
        <pc:sldMkLst>
          <pc:docMk/>
          <pc:sldMk cId="3668972220" sldId="293"/>
        </pc:sldMkLst>
        <pc:cxnChg chg="add mod">
          <ac:chgData name="Benjamin Payne" userId="S::benpayne@umbc.edu::b61ff11c-ba68-49af-b001-f9f234a6aca3" providerId="AD" clId="Web-{B82C219C-7F32-E7AB-D439-56F4CE9020B2}" dt="2018-08-18T17:17:08.324" v="178" actId="1076"/>
          <ac:cxnSpMkLst>
            <pc:docMk/>
            <pc:sldMk cId="3668972220" sldId="293"/>
            <ac:cxnSpMk id="6" creationId="{E863F584-075B-4591-8461-F2FC64A32F13}"/>
          </ac:cxnSpMkLst>
        </pc:cxnChg>
        <pc:cxnChg chg="add mod">
          <ac:chgData name="Benjamin Payne" userId="S::benpayne@umbc.edu::b61ff11c-ba68-49af-b001-f9f234a6aca3" providerId="AD" clId="Web-{B82C219C-7F32-E7AB-D439-56F4CE9020B2}" dt="2018-08-18T17:17:31.715" v="181" actId="1076"/>
          <ac:cxnSpMkLst>
            <pc:docMk/>
            <pc:sldMk cId="3668972220" sldId="293"/>
            <ac:cxnSpMk id="7" creationId="{3C56756D-71D9-4387-BB1E-D2ACA236B843}"/>
          </ac:cxnSpMkLst>
        </pc:cxnChg>
        <pc:cxnChg chg="add mod">
          <ac:chgData name="Benjamin Payne" userId="S::benpayne@umbc.edu::b61ff11c-ba68-49af-b001-f9f234a6aca3" providerId="AD" clId="Web-{B82C219C-7F32-E7AB-D439-56F4CE9020B2}" dt="2018-08-18T17:17:46.283" v="183" actId="1076"/>
          <ac:cxnSpMkLst>
            <pc:docMk/>
            <pc:sldMk cId="3668972220" sldId="293"/>
            <ac:cxnSpMk id="8" creationId="{D8342CAA-9FE9-4D60-8C41-7161339B1E5D}"/>
          </ac:cxnSpMkLst>
        </pc:cxnChg>
        <pc:cxnChg chg="add mod">
          <ac:chgData name="Benjamin Payne" userId="S::benpayne@umbc.edu::b61ff11c-ba68-49af-b001-f9f234a6aca3" providerId="AD" clId="Web-{B82C219C-7F32-E7AB-D439-56F4CE9020B2}" dt="2018-08-18T17:17:55.507" v="186" actId="14100"/>
          <ac:cxnSpMkLst>
            <pc:docMk/>
            <pc:sldMk cId="3668972220" sldId="293"/>
            <ac:cxnSpMk id="9" creationId="{00C670FA-6D7F-4DB5-A289-C7D3B2488AFC}"/>
          </ac:cxnSpMkLst>
        </pc:cxnChg>
      </pc:sldChg>
      <pc:sldChg chg="modSp new">
        <pc:chgData name="Benjamin Payne" userId="S::benpayne@umbc.edu::b61ff11c-ba68-49af-b001-f9f234a6aca3" providerId="AD" clId="Web-{B82C219C-7F32-E7AB-D439-56F4CE9020B2}" dt="2018-08-18T17:18:53.674" v="192" actId="20577"/>
        <pc:sldMkLst>
          <pc:docMk/>
          <pc:sldMk cId="493460726" sldId="294"/>
        </pc:sldMkLst>
        <pc:spChg chg="mod">
          <ac:chgData name="Benjamin Payne" userId="S::benpayne@umbc.edu::b61ff11c-ba68-49af-b001-f9f234a6aca3" providerId="AD" clId="Web-{B82C219C-7F32-E7AB-D439-56F4CE9020B2}" dt="2018-08-18T17:18:53.674" v="192" actId="20577"/>
          <ac:spMkLst>
            <pc:docMk/>
            <pc:sldMk cId="493460726" sldId="294"/>
            <ac:spMk id="2" creationId="{F18F2169-A463-4033-B549-EF56D978D2FF}"/>
          </ac:spMkLst>
        </pc:spChg>
      </pc:sldChg>
    </pc:docChg>
  </pc:docChgLst>
  <pc:docChgLst>
    <pc:chgData name="Benjamin Payne" userId="S::benpayne@umbc.edu::b61ff11c-ba68-49af-b001-f9f234a6aca3" providerId="AD" clId="Web-{4704225E-DB5D-C323-C003-50201A7F4364}"/>
    <pc:docChg chg="addSld modSld">
      <pc:chgData name="Benjamin Payne" userId="S::benpayne@umbc.edu::b61ff11c-ba68-49af-b001-f9f234a6aca3" providerId="AD" clId="Web-{4704225E-DB5D-C323-C003-50201A7F4364}" dt="2018-08-25T16:01:58.205" v="214" actId="20577"/>
      <pc:docMkLst>
        <pc:docMk/>
      </pc:docMkLst>
      <pc:sldChg chg="modSp">
        <pc:chgData name="Benjamin Payne" userId="S::benpayne@umbc.edu::b61ff11c-ba68-49af-b001-f9f234a6aca3" providerId="AD" clId="Web-{4704225E-DB5D-C323-C003-50201A7F4364}" dt="2018-08-25T15:52:39.994" v="82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4704225E-DB5D-C323-C003-50201A7F4364}" dt="2018-08-25T15:52:39.994" v="82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4704225E-DB5D-C323-C003-50201A7F4364}" dt="2018-08-25T16:01:58.205" v="213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4704225E-DB5D-C323-C003-50201A7F4364}" dt="2018-08-25T16:01:58.205" v="213" actId="20577"/>
          <ac:spMkLst>
            <pc:docMk/>
            <pc:sldMk cId="2337642694" sldId="259"/>
            <ac:spMk id="3" creationId="{4D759856-6873-41CE-8867-DBDA8B92395F}"/>
          </ac:spMkLst>
        </pc:spChg>
      </pc:sldChg>
      <pc:sldChg chg="modSp">
        <pc:chgData name="Benjamin Payne" userId="S::benpayne@umbc.edu::b61ff11c-ba68-49af-b001-f9f234a6aca3" providerId="AD" clId="Web-{4704225E-DB5D-C323-C003-50201A7F4364}" dt="2018-08-25T15:59:37.431" v="193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4704225E-DB5D-C323-C003-50201A7F4364}" dt="2018-08-25T15:59:37.431" v="193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">
        <pc:chgData name="Benjamin Payne" userId="S::benpayne@umbc.edu::b61ff11c-ba68-49af-b001-f9f234a6aca3" providerId="AD" clId="Web-{4704225E-DB5D-C323-C003-50201A7F4364}" dt="2018-08-25T15:37:14.984" v="64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4704225E-DB5D-C323-C003-50201A7F4364}" dt="2018-08-25T15:37:14.984" v="64" actId="20577"/>
          <ac:spMkLst>
            <pc:docMk/>
            <pc:sldMk cId="3440817313" sldId="270"/>
            <ac:spMk id="3" creationId="{C705F30F-1520-4B73-A4FC-203C50266736}"/>
          </ac:spMkLst>
        </pc:spChg>
      </pc:sldChg>
      <pc:sldChg chg="modSp new">
        <pc:chgData name="Benjamin Payne" userId="S::benpayne@umbc.edu::b61ff11c-ba68-49af-b001-f9f234a6aca3" providerId="AD" clId="Web-{4704225E-DB5D-C323-C003-50201A7F4364}" dt="2018-08-25T15:30:15.833" v="14" actId="20577"/>
        <pc:sldMkLst>
          <pc:docMk/>
          <pc:sldMk cId="172553602" sldId="271"/>
        </pc:sldMkLst>
        <pc:spChg chg="mod">
          <ac:chgData name="Benjamin Payne" userId="S::benpayne@umbc.edu::b61ff11c-ba68-49af-b001-f9f234a6aca3" providerId="AD" clId="Web-{4704225E-DB5D-C323-C003-50201A7F4364}" dt="2018-08-25T15:30:12.911" v="11" actId="20577"/>
          <ac:spMkLst>
            <pc:docMk/>
            <pc:sldMk cId="172553602" sldId="271"/>
            <ac:spMk id="2" creationId="{B0120B63-8FE5-4195-8991-C7C0DE406EF8}"/>
          </ac:spMkLst>
        </pc:spChg>
        <pc:spChg chg="mod">
          <ac:chgData name="Benjamin Payne" userId="S::benpayne@umbc.edu::b61ff11c-ba68-49af-b001-f9f234a6aca3" providerId="AD" clId="Web-{4704225E-DB5D-C323-C003-50201A7F4364}" dt="2018-08-25T15:30:15.833" v="14" actId="20577"/>
          <ac:spMkLst>
            <pc:docMk/>
            <pc:sldMk cId="172553602" sldId="271"/>
            <ac:spMk id="3" creationId="{40791B94-5544-4D97-9A3F-A1D97AA96470}"/>
          </ac:spMkLst>
        </pc:spChg>
      </pc:sldChg>
      <pc:sldChg chg="modSp new">
        <pc:chgData name="Benjamin Payne" userId="S::benpayne@umbc.edu::b61ff11c-ba68-49af-b001-f9f234a6aca3" providerId="AD" clId="Web-{4704225E-DB5D-C323-C003-50201A7F4364}" dt="2018-08-25T15:32:13.127" v="26" actId="20577"/>
        <pc:sldMkLst>
          <pc:docMk/>
          <pc:sldMk cId="3934880628" sldId="272"/>
        </pc:sldMkLst>
        <pc:spChg chg="mod">
          <ac:chgData name="Benjamin Payne" userId="S::benpayne@umbc.edu::b61ff11c-ba68-49af-b001-f9f234a6aca3" providerId="AD" clId="Web-{4704225E-DB5D-C323-C003-50201A7F4364}" dt="2018-08-25T15:32:13.127" v="26" actId="20577"/>
          <ac:spMkLst>
            <pc:docMk/>
            <pc:sldMk cId="3934880628" sldId="272"/>
            <ac:spMk id="2" creationId="{4B088998-F6A3-4602-9157-5EB8DEA315C7}"/>
          </ac:spMkLst>
        </pc:spChg>
      </pc:sldChg>
      <pc:sldChg chg="modSp new">
        <pc:chgData name="Benjamin Payne" userId="S::benpayne@umbc.edu::b61ff11c-ba68-49af-b001-f9f234a6aca3" providerId="AD" clId="Web-{4704225E-DB5D-C323-C003-50201A7F4364}" dt="2018-08-25T15:54:09.575" v="136" actId="20577"/>
        <pc:sldMkLst>
          <pc:docMk/>
          <pc:sldMk cId="1427304139" sldId="273"/>
        </pc:sldMkLst>
        <pc:spChg chg="mod">
          <ac:chgData name="Benjamin Payne" userId="S::benpayne@umbc.edu::b61ff11c-ba68-49af-b001-f9f234a6aca3" providerId="AD" clId="Web-{4704225E-DB5D-C323-C003-50201A7F4364}" dt="2018-08-25T15:53:46.303" v="95" actId="20577"/>
          <ac:spMkLst>
            <pc:docMk/>
            <pc:sldMk cId="1427304139" sldId="273"/>
            <ac:spMk id="2" creationId="{501E10A9-84AA-478A-8515-BE099FADF53F}"/>
          </ac:spMkLst>
        </pc:spChg>
        <pc:spChg chg="mod">
          <ac:chgData name="Benjamin Payne" userId="S::benpayne@umbc.edu::b61ff11c-ba68-49af-b001-f9f234a6aca3" providerId="AD" clId="Web-{4704225E-DB5D-C323-C003-50201A7F4364}" dt="2018-08-25T15:54:09.575" v="136" actId="20577"/>
          <ac:spMkLst>
            <pc:docMk/>
            <pc:sldMk cId="1427304139" sldId="273"/>
            <ac:spMk id="3" creationId="{8D9EA9A3-5121-4C91-ADFE-CE0AE0011123}"/>
          </ac:spMkLst>
        </pc:spChg>
      </pc:sldChg>
    </pc:docChg>
  </pc:docChgLst>
  <pc:docChgLst>
    <pc:chgData name="Benjamin Payne" userId="S::benpayne@umbc.edu::b61ff11c-ba68-49af-b001-f9f234a6aca3" providerId="AD" clId="Web-{4B9F61E6-7D42-7D56-8E3B-470D66C728EE}"/>
    <pc:docChg chg="addSld delSld modSld">
      <pc:chgData name="Benjamin Payne" userId="S::benpayne@umbc.edu::b61ff11c-ba68-49af-b001-f9f234a6aca3" providerId="AD" clId="Web-{4B9F61E6-7D42-7D56-8E3B-470D66C728EE}" dt="2018-12-30T17:28:04.917" v="61"/>
      <pc:docMkLst>
        <pc:docMk/>
      </pc:docMkLst>
      <pc:sldChg chg="del">
        <pc:chgData name="Benjamin Payne" userId="S::benpayne@umbc.edu::b61ff11c-ba68-49af-b001-f9f234a6aca3" providerId="AD" clId="Web-{4B9F61E6-7D42-7D56-8E3B-470D66C728EE}" dt="2018-12-30T17:26:23.260" v="1"/>
        <pc:sldMkLst>
          <pc:docMk/>
          <pc:sldMk cId="3934880628" sldId="272"/>
        </pc:sldMkLst>
      </pc:sldChg>
      <pc:sldChg chg="del">
        <pc:chgData name="Benjamin Payne" userId="S::benpayne@umbc.edu::b61ff11c-ba68-49af-b001-f9f234a6aca3" providerId="AD" clId="Web-{4B9F61E6-7D42-7D56-8E3B-470D66C728EE}" dt="2018-12-30T17:26:23.275" v="11"/>
        <pc:sldMkLst>
          <pc:docMk/>
          <pc:sldMk cId="188267355" sldId="302"/>
        </pc:sldMkLst>
      </pc:sldChg>
      <pc:sldChg chg="del">
        <pc:chgData name="Benjamin Payne" userId="S::benpayne@umbc.edu::b61ff11c-ba68-49af-b001-f9f234a6aca3" providerId="AD" clId="Web-{4B9F61E6-7D42-7D56-8E3B-470D66C728EE}" dt="2018-12-30T17:26:23.275" v="10"/>
        <pc:sldMkLst>
          <pc:docMk/>
          <pc:sldMk cId="1486241754" sldId="303"/>
        </pc:sldMkLst>
      </pc:sldChg>
      <pc:sldChg chg="del">
        <pc:chgData name="Benjamin Payne" userId="S::benpayne@umbc.edu::b61ff11c-ba68-49af-b001-f9f234a6aca3" providerId="AD" clId="Web-{4B9F61E6-7D42-7D56-8E3B-470D66C728EE}" dt="2018-12-30T17:26:23.275" v="9"/>
        <pc:sldMkLst>
          <pc:docMk/>
          <pc:sldMk cId="2699540909" sldId="304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6"/>
        <pc:sldMkLst>
          <pc:docMk/>
          <pc:sldMk cId="2862469523" sldId="305"/>
        </pc:sldMkLst>
      </pc:sldChg>
      <pc:sldChg chg="del">
        <pc:chgData name="Benjamin Payne" userId="S::benpayne@umbc.edu::b61ff11c-ba68-49af-b001-f9f234a6aca3" providerId="AD" clId="Web-{4B9F61E6-7D42-7D56-8E3B-470D66C728EE}" dt="2018-12-30T17:26:23.197" v="0"/>
        <pc:sldMkLst>
          <pc:docMk/>
          <pc:sldMk cId="458965493" sldId="307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5"/>
        <pc:sldMkLst>
          <pc:docMk/>
          <pc:sldMk cId="1136467448" sldId="310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4"/>
        <pc:sldMkLst>
          <pc:docMk/>
          <pc:sldMk cId="673834737" sldId="311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3"/>
        <pc:sldMkLst>
          <pc:docMk/>
          <pc:sldMk cId="2766386416" sldId="314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2"/>
        <pc:sldMkLst>
          <pc:docMk/>
          <pc:sldMk cId="77693425" sldId="315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8"/>
        <pc:sldMkLst>
          <pc:docMk/>
          <pc:sldMk cId="2806332869" sldId="317"/>
        </pc:sldMkLst>
      </pc:sldChg>
      <pc:sldChg chg="del">
        <pc:chgData name="Benjamin Payne" userId="S::benpayne@umbc.edu::b61ff11c-ba68-49af-b001-f9f234a6aca3" providerId="AD" clId="Web-{4B9F61E6-7D42-7D56-8E3B-470D66C728EE}" dt="2018-12-30T17:26:23.260" v="7"/>
        <pc:sldMkLst>
          <pc:docMk/>
          <pc:sldMk cId="2905888123" sldId="318"/>
        </pc:sldMkLst>
      </pc:sldChg>
      <pc:sldChg chg="del">
        <pc:chgData name="Benjamin Payne" userId="S::benpayne@umbc.edu::b61ff11c-ba68-49af-b001-f9f234a6aca3" providerId="AD" clId="Web-{4B9F61E6-7D42-7D56-8E3B-470D66C728EE}" dt="2018-12-30T17:26:29.416" v="12"/>
        <pc:sldMkLst>
          <pc:docMk/>
          <pc:sldMk cId="864623105" sldId="336"/>
        </pc:sldMkLst>
      </pc:sldChg>
      <pc:sldChg chg="modSp">
        <pc:chgData name="Benjamin Payne" userId="S::benpayne@umbc.edu::b61ff11c-ba68-49af-b001-f9f234a6aca3" providerId="AD" clId="Web-{4B9F61E6-7D42-7D56-8E3B-470D66C728EE}" dt="2018-12-30T17:26:52.557" v="19" actId="20577"/>
        <pc:sldMkLst>
          <pc:docMk/>
          <pc:sldMk cId="1733857847" sldId="337"/>
        </pc:sldMkLst>
        <pc:spChg chg="mod">
          <ac:chgData name="Benjamin Payne" userId="S::benpayne@umbc.edu::b61ff11c-ba68-49af-b001-f9f234a6aca3" providerId="AD" clId="Web-{4B9F61E6-7D42-7D56-8E3B-470D66C728EE}" dt="2018-12-30T17:26:52.557" v="19" actId="20577"/>
          <ac:spMkLst>
            <pc:docMk/>
            <pc:sldMk cId="1733857847" sldId="337"/>
            <ac:spMk id="3" creationId="{076D14D8-A042-4571-8643-ECE1B4D243E1}"/>
          </ac:spMkLst>
        </pc:spChg>
      </pc:sldChg>
      <pc:sldChg chg="modSp">
        <pc:chgData name="Benjamin Payne" userId="S::benpayne@umbc.edu::b61ff11c-ba68-49af-b001-f9f234a6aca3" providerId="AD" clId="Web-{4B9F61E6-7D42-7D56-8E3B-470D66C728EE}" dt="2018-12-30T17:27:02.479" v="25" actId="20577"/>
        <pc:sldMkLst>
          <pc:docMk/>
          <pc:sldMk cId="2217656784" sldId="339"/>
        </pc:sldMkLst>
        <pc:spChg chg="mod">
          <ac:chgData name="Benjamin Payne" userId="S::benpayne@umbc.edu::b61ff11c-ba68-49af-b001-f9f234a6aca3" providerId="AD" clId="Web-{4B9F61E6-7D42-7D56-8E3B-470D66C728EE}" dt="2018-12-30T17:27:02.479" v="25" actId="20577"/>
          <ac:spMkLst>
            <pc:docMk/>
            <pc:sldMk cId="2217656784" sldId="339"/>
            <ac:spMk id="3" creationId="{365EE3F1-29EB-42C4-B833-293524D372D8}"/>
          </ac:spMkLst>
        </pc:spChg>
      </pc:sldChg>
      <pc:sldChg chg="modSp">
        <pc:chgData name="Benjamin Payne" userId="S::benpayne@umbc.edu::b61ff11c-ba68-49af-b001-f9f234a6aca3" providerId="AD" clId="Web-{4B9F61E6-7D42-7D56-8E3B-470D66C728EE}" dt="2018-12-30T17:27:45.010" v="46" actId="20577"/>
        <pc:sldMkLst>
          <pc:docMk/>
          <pc:sldMk cId="4092005017" sldId="340"/>
        </pc:sldMkLst>
        <pc:spChg chg="mod">
          <ac:chgData name="Benjamin Payne" userId="S::benpayne@umbc.edu::b61ff11c-ba68-49af-b001-f9f234a6aca3" providerId="AD" clId="Web-{4B9F61E6-7D42-7D56-8E3B-470D66C728EE}" dt="2018-12-30T17:27:45.010" v="46" actId="20577"/>
          <ac:spMkLst>
            <pc:docMk/>
            <pc:sldMk cId="4092005017" sldId="340"/>
            <ac:spMk id="3" creationId="{A80C1A61-C02F-4815-844F-AF4DA0FB8397}"/>
          </ac:spMkLst>
        </pc:spChg>
      </pc:sldChg>
      <pc:sldChg chg="addSp modSp new mod setBg">
        <pc:chgData name="Benjamin Payne" userId="S::benpayne@umbc.edu::b61ff11c-ba68-49af-b001-f9f234a6aca3" providerId="AD" clId="Web-{4B9F61E6-7D42-7D56-8E3B-470D66C728EE}" dt="2018-12-30T17:28:01.776" v="59" actId="20577"/>
        <pc:sldMkLst>
          <pc:docMk/>
          <pc:sldMk cId="171564715" sldId="355"/>
        </pc:sldMkLst>
        <pc:spChg chg="mod">
          <ac:chgData name="Benjamin Payne" userId="S::benpayne@umbc.edu::b61ff11c-ba68-49af-b001-f9f234a6aca3" providerId="AD" clId="Web-{4B9F61E6-7D42-7D56-8E3B-470D66C728EE}" dt="2018-12-30T17:27:33.620" v="42" actId="20577"/>
          <ac:spMkLst>
            <pc:docMk/>
            <pc:sldMk cId="171564715" sldId="355"/>
            <ac:spMk id="2" creationId="{70593121-BCC9-40EC-B23A-430DEB02DE09}"/>
          </ac:spMkLst>
        </pc:spChg>
        <pc:spChg chg="mod">
          <ac:chgData name="Benjamin Payne" userId="S::benpayne@umbc.edu::b61ff11c-ba68-49af-b001-f9f234a6aca3" providerId="AD" clId="Web-{4B9F61E6-7D42-7D56-8E3B-470D66C728EE}" dt="2018-12-30T17:28:01.776" v="59" actId="20577"/>
          <ac:spMkLst>
            <pc:docMk/>
            <pc:sldMk cId="171564715" sldId="355"/>
            <ac:spMk id="3" creationId="{9CD194D3-50F0-4229-B005-8BF7B93F1E94}"/>
          </ac:spMkLst>
        </pc:spChg>
        <pc:spChg chg="add">
          <ac:chgData name="Benjamin Payne" userId="S::benpayne@umbc.edu::b61ff11c-ba68-49af-b001-f9f234a6aca3" providerId="AD" clId="Web-{4B9F61E6-7D42-7D56-8E3B-470D66C728EE}" dt="2018-12-30T17:27:24.479" v="28"/>
          <ac:spMkLst>
            <pc:docMk/>
            <pc:sldMk cId="171564715" sldId="355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4B9F61E6-7D42-7D56-8E3B-470D66C728EE}" dt="2018-12-30T17:27:24.479" v="28"/>
          <ac:spMkLst>
            <pc:docMk/>
            <pc:sldMk cId="171564715" sldId="355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4B9F61E6-7D42-7D56-8E3B-470D66C728EE}" dt="2018-12-30T17:27:24.479" v="28"/>
          <ac:picMkLst>
            <pc:docMk/>
            <pc:sldMk cId="171564715" sldId="355"/>
            <ac:picMk id="12" creationId="{2897127E-6CEF-446C-BE87-93B7C46E49D1}"/>
          </ac:picMkLst>
        </pc:picChg>
      </pc:sldChg>
      <pc:sldChg chg="new">
        <pc:chgData name="Benjamin Payne" userId="S::benpayne@umbc.edu::b61ff11c-ba68-49af-b001-f9f234a6aca3" providerId="AD" clId="Web-{4B9F61E6-7D42-7D56-8E3B-470D66C728EE}" dt="2018-12-30T17:28:04.917" v="61"/>
        <pc:sldMkLst>
          <pc:docMk/>
          <pc:sldMk cId="4019328717" sldId="356"/>
        </pc:sldMkLst>
      </pc:sldChg>
    </pc:docChg>
  </pc:docChgLst>
  <pc:docChgLst>
    <pc:chgData name="Benjamin Payne" userId="S::benpayne@umbc.edu::b61ff11c-ba68-49af-b001-f9f234a6aca3" providerId="AD" clId="Web-{FEE0B6FD-0A64-F31D-7834-DFA125B561C7}"/>
    <pc:docChg chg="modSld">
      <pc:chgData name="Benjamin Payne" userId="S::benpayne@umbc.edu::b61ff11c-ba68-49af-b001-f9f234a6aca3" providerId="AD" clId="Web-{FEE0B6FD-0A64-F31D-7834-DFA125B561C7}" dt="2018-08-23T13:04:24.869" v="35" actId="20577"/>
      <pc:docMkLst>
        <pc:docMk/>
      </pc:docMkLst>
      <pc:sldChg chg="addSp delSp modSp mod modClrScheme chgLayout">
        <pc:chgData name="Benjamin Payne" userId="S::benpayne@umbc.edu::b61ff11c-ba68-49af-b001-f9f234a6aca3" providerId="AD" clId="Web-{FEE0B6FD-0A64-F31D-7834-DFA125B561C7}" dt="2018-08-23T13:04:24.869" v="34" actId="20577"/>
        <pc:sldMkLst>
          <pc:docMk/>
          <pc:sldMk cId="4098882263" sldId="262"/>
        </pc:sldMkLst>
        <pc:spChg chg="mod ord">
          <ac:chgData name="Benjamin Payne" userId="S::benpayne@umbc.edu::b61ff11c-ba68-49af-b001-f9f234a6aca3" providerId="AD" clId="Web-{FEE0B6FD-0A64-F31D-7834-DFA125B561C7}" dt="2018-08-23T13:03:45.883" v="1"/>
          <ac:spMkLst>
            <pc:docMk/>
            <pc:sldMk cId="4098882263" sldId="262"/>
            <ac:spMk id="2" creationId="{90F8D6CD-CED3-4AF5-A5D4-2165C670088D}"/>
          </ac:spMkLst>
        </pc:spChg>
        <pc:spChg chg="add del mod ord">
          <ac:chgData name="Benjamin Payne" userId="S::benpayne@umbc.edu::b61ff11c-ba68-49af-b001-f9f234a6aca3" providerId="AD" clId="Web-{FEE0B6FD-0A64-F31D-7834-DFA125B561C7}" dt="2018-08-23T13:04:03.728" v="17"/>
          <ac:spMkLst>
            <pc:docMk/>
            <pc:sldMk cId="4098882263" sldId="262"/>
            <ac:spMk id="3" creationId="{6A37BAF8-919B-461D-A7B6-249E9E2F9EDD}"/>
          </ac:spMkLst>
        </pc:spChg>
        <pc:spChg chg="del">
          <ac:chgData name="Benjamin Payne" userId="S::benpayne@umbc.edu::b61ff11c-ba68-49af-b001-f9f234a6aca3" providerId="AD" clId="Web-{FEE0B6FD-0A64-F31D-7834-DFA125B561C7}" dt="2018-08-23T13:03:37.477" v="0"/>
          <ac:spMkLst>
            <pc:docMk/>
            <pc:sldMk cId="4098882263" sldId="262"/>
            <ac:spMk id="4" creationId="{0570751D-8E10-454D-94D7-001DA8C81F79}"/>
          </ac:spMkLst>
        </pc:spChg>
        <pc:spChg chg="add mod ord">
          <ac:chgData name="Benjamin Payne" userId="S::benpayne@umbc.edu::b61ff11c-ba68-49af-b001-f9f234a6aca3" providerId="AD" clId="Web-{FEE0B6FD-0A64-F31D-7834-DFA125B561C7}" dt="2018-08-23T13:04:20.291" v="28" actId="20577"/>
          <ac:spMkLst>
            <pc:docMk/>
            <pc:sldMk cId="4098882263" sldId="262"/>
            <ac:spMk id="5" creationId="{946E275A-7F1B-4C35-A02E-91F52EF32265}"/>
          </ac:spMkLst>
        </pc:spChg>
        <pc:spChg chg="add del mod ord">
          <ac:chgData name="Benjamin Payne" userId="S::benpayne@umbc.edu::b61ff11c-ba68-49af-b001-f9f234a6aca3" providerId="AD" clId="Web-{FEE0B6FD-0A64-F31D-7834-DFA125B561C7}" dt="2018-08-23T13:04:06.775" v="18"/>
          <ac:spMkLst>
            <pc:docMk/>
            <pc:sldMk cId="4098882263" sldId="262"/>
            <ac:spMk id="6" creationId="{6F52BDAD-8D62-4B32-8A97-A25B23EEC3DF}"/>
          </ac:spMkLst>
        </pc:spChg>
        <pc:spChg chg="add mod ord">
          <ac:chgData name="Benjamin Payne" userId="S::benpayne@umbc.edu::b61ff11c-ba68-49af-b001-f9f234a6aca3" providerId="AD" clId="Web-{FEE0B6FD-0A64-F31D-7834-DFA125B561C7}" dt="2018-08-23T13:04:24.869" v="34" actId="20577"/>
          <ac:spMkLst>
            <pc:docMk/>
            <pc:sldMk cId="4098882263" sldId="262"/>
            <ac:spMk id="7" creationId="{49866399-6384-4C49-8508-6C815AD7834A}"/>
          </ac:spMkLst>
        </pc:spChg>
        <pc:spChg chg="add del mod">
          <ac:chgData name="Benjamin Payne" userId="S::benpayne@umbc.edu::b61ff11c-ba68-49af-b001-f9f234a6aca3" providerId="AD" clId="Web-{FEE0B6FD-0A64-F31D-7834-DFA125B561C7}" dt="2018-08-23T13:03:53.399" v="3"/>
          <ac:spMkLst>
            <pc:docMk/>
            <pc:sldMk cId="4098882263" sldId="262"/>
            <ac:spMk id="9" creationId="{B3748614-7E8F-426B-A354-A49F06BF2D83}"/>
          </ac:spMkLst>
        </pc:spChg>
      </pc:sldChg>
    </pc:docChg>
  </pc:docChgLst>
  <pc:docChgLst>
    <pc:chgData name="Benjamin Payne" userId="S::benpayne@umbc.edu::b61ff11c-ba68-49af-b001-f9f234a6aca3" providerId="AD" clId="Web-{3E9F4452-51AD-D6D9-AFEA-FC174C028CB3}"/>
    <pc:docChg chg="addSld delSld modSld sldOrd">
      <pc:chgData name="Benjamin Payne" userId="S::benpayne@umbc.edu::b61ff11c-ba68-49af-b001-f9f234a6aca3" providerId="AD" clId="Web-{3E9F4452-51AD-D6D9-AFEA-FC174C028CB3}" dt="2018-12-25T22:02:32.048" v="6"/>
      <pc:docMkLst>
        <pc:docMk/>
      </pc:docMkLst>
      <pc:sldChg chg="ord">
        <pc:chgData name="Benjamin Payne" userId="S::benpayne@umbc.edu::b61ff11c-ba68-49af-b001-f9f234a6aca3" providerId="AD" clId="Web-{3E9F4452-51AD-D6D9-AFEA-FC174C028CB3}" dt="2018-12-25T22:02:06.548" v="3"/>
        <pc:sldMkLst>
          <pc:docMk/>
          <pc:sldMk cId="4098882263" sldId="262"/>
        </pc:sldMkLst>
      </pc:sldChg>
      <pc:sldChg chg="ord">
        <pc:chgData name="Benjamin Payne" userId="S::benpayne@umbc.edu::b61ff11c-ba68-49af-b001-f9f234a6aca3" providerId="AD" clId="Web-{3E9F4452-51AD-D6D9-AFEA-FC174C028CB3}" dt="2018-12-25T22:02:06.548" v="2"/>
        <pc:sldMkLst>
          <pc:docMk/>
          <pc:sldMk cId="904356056" sldId="263"/>
        </pc:sldMkLst>
      </pc:sldChg>
      <pc:sldChg chg="mod modShow">
        <pc:chgData name="Benjamin Payne" userId="S::benpayne@umbc.edu::b61ff11c-ba68-49af-b001-f9f234a6aca3" providerId="AD" clId="Web-{3E9F4452-51AD-D6D9-AFEA-FC174C028CB3}" dt="2018-12-25T22:01:13.563" v="1"/>
        <pc:sldMkLst>
          <pc:docMk/>
          <pc:sldMk cId="172553602" sldId="271"/>
        </pc:sldMkLst>
      </pc:sldChg>
      <pc:sldChg chg="mod modShow">
        <pc:chgData name="Benjamin Payne" userId="S::benpayne@umbc.edu::b61ff11c-ba68-49af-b001-f9f234a6aca3" providerId="AD" clId="Web-{3E9F4452-51AD-D6D9-AFEA-FC174C028CB3}" dt="2018-12-25T22:01:09.751" v="0"/>
        <pc:sldMkLst>
          <pc:docMk/>
          <pc:sldMk cId="668830637" sldId="286"/>
        </pc:sldMkLst>
      </pc:sldChg>
      <pc:sldChg chg="new del">
        <pc:chgData name="Benjamin Payne" userId="S::benpayne@umbc.edu::b61ff11c-ba68-49af-b001-f9f234a6aca3" providerId="AD" clId="Web-{3E9F4452-51AD-D6D9-AFEA-FC174C028CB3}" dt="2018-12-25T22:02:32.048" v="6"/>
        <pc:sldMkLst>
          <pc:docMk/>
          <pc:sldMk cId="990529060" sldId="343"/>
        </pc:sldMkLst>
      </pc:sldChg>
      <pc:sldChg chg="add">
        <pc:chgData name="Benjamin Payne" userId="S::benpayne@umbc.edu::b61ff11c-ba68-49af-b001-f9f234a6aca3" providerId="AD" clId="Web-{3E9F4452-51AD-D6D9-AFEA-FC174C028CB3}" dt="2018-12-25T22:02:28.564" v="5"/>
        <pc:sldMkLst>
          <pc:docMk/>
          <pc:sldMk cId="1527381292" sldId="344"/>
        </pc:sldMkLst>
      </pc:sldChg>
    </pc:docChg>
  </pc:docChgLst>
  <pc:docChgLst>
    <pc:chgData name="Benjamin Payne" userId="S::benpayne@umbc.edu::b61ff11c-ba68-49af-b001-f9f234a6aca3" providerId="AD" clId="Web-{50CE2F89-8185-F02C-6DAE-22231A35577B}"/>
    <pc:docChg chg="addSld delSld modSld sldOrd">
      <pc:chgData name="Benjamin Payne" userId="S::benpayne@umbc.edu::b61ff11c-ba68-49af-b001-f9f234a6aca3" providerId="AD" clId="Web-{50CE2F89-8185-F02C-6DAE-22231A35577B}" dt="2018-08-19T20:21:31.715" v="2199" actId="20577"/>
      <pc:docMkLst>
        <pc:docMk/>
      </pc:docMkLst>
      <pc:sldChg chg="addSp modSp">
        <pc:chgData name="Benjamin Payne" userId="S::benpayne@umbc.edu::b61ff11c-ba68-49af-b001-f9f234a6aca3" providerId="AD" clId="Web-{50CE2F89-8185-F02C-6DAE-22231A35577B}" dt="2018-08-19T19:03:58.023" v="295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50CE2F89-8185-F02C-6DAE-22231A35577B}" dt="2018-08-19T19:03:58.023" v="295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Benjamin Payne" userId="S::benpayne@umbc.edu::b61ff11c-ba68-49af-b001-f9f234a6aca3" providerId="AD" clId="Web-{50CE2F89-8185-F02C-6DAE-22231A35577B}" dt="2018-08-19T19:03:38.961" v="276" actId="1076"/>
          <ac:spMkLst>
            <pc:docMk/>
            <pc:sldMk cId="109857222" sldId="256"/>
            <ac:spMk id="4" creationId="{5341FA58-9DF1-4734-B33B-71ED1A7CD32C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8:51:01.009" v="4" actId="20577"/>
        <pc:sldMkLst>
          <pc:docMk/>
          <pc:sldMk cId="3638516464" sldId="258"/>
        </pc:sldMkLst>
        <pc:spChg chg="mod">
          <ac:chgData name="Benjamin Payne" userId="S::benpayne@umbc.edu::b61ff11c-ba68-49af-b001-f9f234a6aca3" providerId="AD" clId="Web-{50CE2F89-8185-F02C-6DAE-22231A35577B}" dt="2018-08-19T18:51:01.009" v="4" actId="20577"/>
          <ac:spMkLst>
            <pc:docMk/>
            <pc:sldMk cId="3638516464" sldId="258"/>
            <ac:spMk id="3" creationId="{C9592A17-C0D4-468F-AD2B-FB8CE21AC6D5}"/>
          </ac:spMkLst>
        </pc:spChg>
      </pc:sldChg>
      <pc:sldChg chg="modSp ord">
        <pc:chgData name="Benjamin Payne" userId="S::benpayne@umbc.edu::b61ff11c-ba68-49af-b001-f9f234a6aca3" providerId="AD" clId="Web-{50CE2F89-8185-F02C-6DAE-22231A35577B}" dt="2018-08-19T19:15:51.819" v="844"/>
        <pc:sldMkLst>
          <pc:docMk/>
          <pc:sldMk cId="2860496116" sldId="259"/>
        </pc:sldMkLst>
        <pc:spChg chg="mod">
          <ac:chgData name="Benjamin Payne" userId="S::benpayne@umbc.edu::b61ff11c-ba68-49af-b001-f9f234a6aca3" providerId="AD" clId="Web-{50CE2F89-8185-F02C-6DAE-22231A35577B}" dt="2018-08-19T18:57:07.744" v="77" actId="20577"/>
          <ac:spMkLst>
            <pc:docMk/>
            <pc:sldMk cId="2860496116" sldId="259"/>
            <ac:spMk id="2" creationId="{18EE30BE-97B5-4BB6-A94A-F58ED123EDDB}"/>
          </ac:spMkLst>
        </pc:spChg>
        <pc:spChg chg="mod">
          <ac:chgData name="Benjamin Payne" userId="S::benpayne@umbc.edu::b61ff11c-ba68-49af-b001-f9f234a6aca3" providerId="AD" clId="Web-{50CE2F89-8185-F02C-6DAE-22231A35577B}" dt="2018-08-19T18:59:33.994" v="232" actId="14100"/>
          <ac:spMkLst>
            <pc:docMk/>
            <pc:sldMk cId="2860496116" sldId="259"/>
            <ac:spMk id="3" creationId="{7C305855-4E1F-4350-920D-6CDCA01E4374}"/>
          </ac:spMkLst>
        </pc:spChg>
      </pc:sldChg>
      <pc:sldChg chg="modSp ord">
        <pc:chgData name="Benjamin Payne" userId="S::benpayne@umbc.edu::b61ff11c-ba68-49af-b001-f9f234a6aca3" providerId="AD" clId="Web-{50CE2F89-8185-F02C-6DAE-22231A35577B}" dt="2018-08-19T19:16:34.444" v="846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50CE2F89-8185-F02C-6DAE-22231A35577B}" dt="2018-08-19T19:00:01.790" v="244" actId="20577"/>
          <ac:spMkLst>
            <pc:docMk/>
            <pc:sldMk cId="1876768357" sldId="260"/>
            <ac:spMk id="3" creationId="{015B042E-5F09-4099-A737-D53A1BD32AA0}"/>
          </ac:spMkLst>
        </pc:spChg>
        <pc:spChg chg="mod">
          <ac:chgData name="Benjamin Payne" userId="S::benpayne@umbc.edu::b61ff11c-ba68-49af-b001-f9f234a6aca3" providerId="AD" clId="Web-{50CE2F89-8185-F02C-6DAE-22231A35577B}" dt="2018-08-19T19:00:21.118" v="253" actId="20577"/>
          <ac:spMkLst>
            <pc:docMk/>
            <pc:sldMk cId="1876768357" sldId="260"/>
            <ac:spMk id="4" creationId="{730636C5-48D1-485B-B1CF-29931597BEC3}"/>
          </ac:spMkLst>
        </pc:spChg>
      </pc:sldChg>
      <pc:sldChg chg="ord">
        <pc:chgData name="Benjamin Payne" userId="S::benpayne@umbc.edu::b61ff11c-ba68-49af-b001-f9f234a6aca3" providerId="AD" clId="Web-{50CE2F89-8185-F02C-6DAE-22231A35577B}" dt="2018-08-19T19:16:34.444" v="845"/>
        <pc:sldMkLst>
          <pc:docMk/>
          <pc:sldMk cId="2884606743" sldId="261"/>
        </pc:sldMkLst>
      </pc:sldChg>
      <pc:sldChg chg="modSp">
        <pc:chgData name="Benjamin Payne" userId="S::benpayne@umbc.edu::b61ff11c-ba68-49af-b001-f9f234a6aca3" providerId="AD" clId="Web-{50CE2F89-8185-F02C-6DAE-22231A35577B}" dt="2018-08-19T20:11:49.327" v="2194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50CE2F89-8185-F02C-6DAE-22231A35577B}" dt="2018-08-19T20:11:49.327" v="2194" actId="20577"/>
          <ac:spMkLst>
            <pc:docMk/>
            <pc:sldMk cId="4278842127" sldId="265"/>
            <ac:spMk id="4" creationId="{4524B6D4-0E9B-4B3B-B2AE-D882ED5055AB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49:18.299" v="1820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50CE2F89-8185-F02C-6DAE-22231A35577B}" dt="2018-08-19T19:49:18.299" v="1820" actId="20577"/>
          <ac:spMkLst>
            <pc:docMk/>
            <pc:sldMk cId="3690999722" sldId="266"/>
            <ac:spMk id="2" creationId="{35C21950-4925-407F-9517-2A580F315912}"/>
          </ac:spMkLst>
        </pc:spChg>
        <pc:spChg chg="mod">
          <ac:chgData name="Benjamin Payne" userId="S::benpayne@umbc.edu::b61ff11c-ba68-49af-b001-f9f234a6aca3" providerId="AD" clId="Web-{50CE2F89-8185-F02C-6DAE-22231A35577B}" dt="2018-08-19T19:08:21.382" v="496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50:02.549" v="1829" actId="20577"/>
        <pc:sldMkLst>
          <pc:docMk/>
          <pc:sldMk cId="900156501" sldId="267"/>
        </pc:sldMkLst>
        <pc:spChg chg="mod">
          <ac:chgData name="Benjamin Payne" userId="S::benpayne@umbc.edu::b61ff11c-ba68-49af-b001-f9f234a6aca3" providerId="AD" clId="Web-{50CE2F89-8185-F02C-6DAE-22231A35577B}" dt="2018-08-19T19:50:02.549" v="1829" actId="20577"/>
          <ac:spMkLst>
            <pc:docMk/>
            <pc:sldMk cId="900156501" sldId="267"/>
            <ac:spMk id="2" creationId="{6F11E0CD-64BA-4534-9081-33C99C285510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49:57.346" v="1825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50CE2F89-8185-F02C-6DAE-22231A35577B}" dt="2018-08-19T19:49:57.346" v="1825" actId="20577"/>
          <ac:spMkLst>
            <pc:docMk/>
            <pc:sldMk cId="3201166040" sldId="268"/>
            <ac:spMk id="2" creationId="{0720D5C7-5F13-4E46-9841-B82D0A5812FB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20:11:36.749" v="2191" actId="20577"/>
        <pc:sldMkLst>
          <pc:docMk/>
          <pc:sldMk cId="2968388444" sldId="272"/>
        </pc:sldMkLst>
        <pc:spChg chg="mod">
          <ac:chgData name="Benjamin Payne" userId="S::benpayne@umbc.edu::b61ff11c-ba68-49af-b001-f9f234a6aca3" providerId="AD" clId="Web-{50CE2F89-8185-F02C-6DAE-22231A35577B}" dt="2018-08-19T20:11:36.749" v="2191" actId="20577"/>
          <ac:spMkLst>
            <pc:docMk/>
            <pc:sldMk cId="2968388444" sldId="272"/>
            <ac:spMk id="4" creationId="{602FD875-693F-4816-913D-7486A9261007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20:11:26.202" v="2189" actId="20577"/>
        <pc:sldMkLst>
          <pc:docMk/>
          <pc:sldMk cId="1824397595" sldId="273"/>
        </pc:sldMkLst>
        <pc:spChg chg="mod">
          <ac:chgData name="Benjamin Payne" userId="S::benpayne@umbc.edu::b61ff11c-ba68-49af-b001-f9f234a6aca3" providerId="AD" clId="Web-{50CE2F89-8185-F02C-6DAE-22231A35577B}" dt="2018-08-19T20:11:26.202" v="2189" actId="20577"/>
          <ac:spMkLst>
            <pc:docMk/>
            <pc:sldMk cId="1824397595" sldId="273"/>
            <ac:spMk id="3" creationId="{B34CCA8B-EB7D-49D2-94BF-CF38A4B77E1B}"/>
          </ac:spMkLst>
        </pc:spChg>
      </pc:sldChg>
      <pc:sldChg chg="addSp modSp modNotes">
        <pc:chgData name="Benjamin Payne" userId="S::benpayne@umbc.edu::b61ff11c-ba68-49af-b001-f9f234a6aca3" providerId="AD" clId="Web-{50CE2F89-8185-F02C-6DAE-22231A35577B}" dt="2018-08-19T20:10:58.874" v="2176" actId="20577"/>
        <pc:sldMkLst>
          <pc:docMk/>
          <pc:sldMk cId="3368428427" sldId="275"/>
        </pc:sldMkLst>
        <pc:spChg chg="mod">
          <ac:chgData name="Benjamin Payne" userId="S::benpayne@umbc.edu::b61ff11c-ba68-49af-b001-f9f234a6aca3" providerId="AD" clId="Web-{50CE2F89-8185-F02C-6DAE-22231A35577B}" dt="2018-08-19T20:10:58.874" v="2176" actId="20577"/>
          <ac:spMkLst>
            <pc:docMk/>
            <pc:sldMk cId="3368428427" sldId="275"/>
            <ac:spMk id="3" creationId="{D850296D-7AB8-48C8-BA9B-87C0E5E36123}"/>
          </ac:spMkLst>
        </pc:spChg>
        <pc:picChg chg="add mod modCrop">
          <ac:chgData name="Benjamin Payne" userId="S::benpayne@umbc.edu::b61ff11c-ba68-49af-b001-f9f234a6aca3" providerId="AD" clId="Web-{50CE2F89-8185-F02C-6DAE-22231A35577B}" dt="2018-08-19T20:09:23.516" v="2136" actId="1076"/>
          <ac:picMkLst>
            <pc:docMk/>
            <pc:sldMk cId="3368428427" sldId="275"/>
            <ac:picMk id="4" creationId="{CBDF2365-2105-4302-8031-270C2999E478}"/>
          </ac:picMkLst>
        </pc:picChg>
      </pc:sldChg>
      <pc:sldChg chg="modSp">
        <pc:chgData name="Benjamin Payne" userId="S::benpayne@umbc.edu::b61ff11c-ba68-49af-b001-f9f234a6aca3" providerId="AD" clId="Web-{50CE2F89-8185-F02C-6DAE-22231A35577B}" dt="2018-08-19T20:05:05.797" v="2093" actId="20577"/>
        <pc:sldMkLst>
          <pc:docMk/>
          <pc:sldMk cId="1244777073" sldId="276"/>
        </pc:sldMkLst>
        <pc:spChg chg="mod">
          <ac:chgData name="Benjamin Payne" userId="S::benpayne@umbc.edu::b61ff11c-ba68-49af-b001-f9f234a6aca3" providerId="AD" clId="Web-{50CE2F89-8185-F02C-6DAE-22231A35577B}" dt="2018-08-19T20:03:55.766" v="2032" actId="20577"/>
          <ac:spMkLst>
            <pc:docMk/>
            <pc:sldMk cId="1244777073" sldId="276"/>
            <ac:spMk id="2" creationId="{6F470837-2912-4BCE-B8C3-1E3F485FD446}"/>
          </ac:spMkLst>
        </pc:spChg>
        <pc:spChg chg="mod">
          <ac:chgData name="Benjamin Payne" userId="S::benpayne@umbc.edu::b61ff11c-ba68-49af-b001-f9f234a6aca3" providerId="AD" clId="Web-{50CE2F89-8185-F02C-6DAE-22231A35577B}" dt="2018-08-19T20:05:05.797" v="2093" actId="20577"/>
          <ac:spMkLst>
            <pc:docMk/>
            <pc:sldMk cId="1244777073" sldId="276"/>
            <ac:spMk id="3" creationId="{00BE4C77-0A73-49B2-81D1-823AF169CCC4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20:12:03.718" v="2197" actId="20577"/>
        <pc:sldMkLst>
          <pc:docMk/>
          <pc:sldMk cId="1364403274" sldId="277"/>
        </pc:sldMkLst>
        <pc:spChg chg="mod">
          <ac:chgData name="Benjamin Payne" userId="S::benpayne@umbc.edu::b61ff11c-ba68-49af-b001-f9f234a6aca3" providerId="AD" clId="Web-{50CE2F89-8185-F02C-6DAE-22231A35577B}" dt="2018-08-19T20:12:03.718" v="2197" actId="20577"/>
          <ac:spMkLst>
            <pc:docMk/>
            <pc:sldMk cId="1364403274" sldId="277"/>
            <ac:spMk id="3" creationId="{7DABFF33-165D-49CD-8F9D-7394951F24DB}"/>
          </ac:spMkLst>
        </pc:spChg>
      </pc:sldChg>
      <pc:sldChg chg="addSp modSp">
        <pc:chgData name="Benjamin Payne" userId="S::benpayne@umbc.edu::b61ff11c-ba68-49af-b001-f9f234a6aca3" providerId="AD" clId="Web-{50CE2F89-8185-F02C-6DAE-22231A35577B}" dt="2018-08-19T19:09:46.429" v="566" actId="20577"/>
        <pc:sldMkLst>
          <pc:docMk/>
          <pc:sldMk cId="687479494" sldId="281"/>
        </pc:sldMkLst>
        <pc:spChg chg="add mod">
          <ac:chgData name="Benjamin Payne" userId="S::benpayne@umbc.edu::b61ff11c-ba68-49af-b001-f9f234a6aca3" providerId="AD" clId="Web-{50CE2F89-8185-F02C-6DAE-22231A35577B}" dt="2018-08-19T19:09:46.429" v="566" actId="20577"/>
          <ac:spMkLst>
            <pc:docMk/>
            <pc:sldMk cId="687479494" sldId="281"/>
            <ac:spMk id="3" creationId="{CAF2CA46-D523-4123-BD84-4F8FC54C1DA6}"/>
          </ac:spMkLst>
        </pc:spChg>
        <pc:spChg chg="mod">
          <ac:chgData name="Benjamin Payne" userId="S::benpayne@umbc.edu::b61ff11c-ba68-49af-b001-f9f234a6aca3" providerId="AD" clId="Web-{50CE2F89-8185-F02C-6DAE-22231A35577B}" dt="2018-08-19T19:08:40.960" v="498" actId="1076"/>
          <ac:spMkLst>
            <pc:docMk/>
            <pc:sldMk cId="687479494" sldId="281"/>
            <ac:spMk id="7" creationId="{0E936069-7286-44E6-AAD9-C6955406D2AA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06:02.070" v="407" actId="20577"/>
        <pc:sldMkLst>
          <pc:docMk/>
          <pc:sldMk cId="3915717569" sldId="282"/>
        </pc:sldMkLst>
        <pc:spChg chg="mod">
          <ac:chgData name="Benjamin Payne" userId="S::benpayne@umbc.edu::b61ff11c-ba68-49af-b001-f9f234a6aca3" providerId="AD" clId="Web-{50CE2F89-8185-F02C-6DAE-22231A35577B}" dt="2018-08-19T19:06:02.070" v="407" actId="20577"/>
          <ac:spMkLst>
            <pc:docMk/>
            <pc:sldMk cId="3915717569" sldId="282"/>
            <ac:spMk id="3" creationId="{DC5B9FEB-0F53-4009-8F02-028EFF58FE0B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8:56:50.056" v="68" actId="20577"/>
        <pc:sldMkLst>
          <pc:docMk/>
          <pc:sldMk cId="1316053804" sldId="283"/>
        </pc:sldMkLst>
        <pc:spChg chg="mod">
          <ac:chgData name="Benjamin Payne" userId="S::benpayne@umbc.edu::b61ff11c-ba68-49af-b001-f9f234a6aca3" providerId="AD" clId="Web-{50CE2F89-8185-F02C-6DAE-22231A35577B}" dt="2018-08-19T18:56:50.056" v="68" actId="20577"/>
          <ac:spMkLst>
            <pc:docMk/>
            <pc:sldMk cId="1316053804" sldId="283"/>
            <ac:spMk id="3" creationId="{E99E1B89-FFE2-4D51-8F92-85A774213868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00:33.477" v="255" actId="20577"/>
        <pc:sldMkLst>
          <pc:docMk/>
          <pc:sldMk cId="709874332" sldId="284"/>
        </pc:sldMkLst>
        <pc:spChg chg="mod">
          <ac:chgData name="Benjamin Payne" userId="S::benpayne@umbc.edu::b61ff11c-ba68-49af-b001-f9f234a6aca3" providerId="AD" clId="Web-{50CE2F89-8185-F02C-6DAE-22231A35577B}" dt="2018-08-19T19:00:33.477" v="255" actId="20577"/>
          <ac:spMkLst>
            <pc:docMk/>
            <pc:sldMk cId="709874332" sldId="284"/>
            <ac:spMk id="2" creationId="{0A20E041-E675-44AC-9111-49AF9325554B}"/>
          </ac:spMkLst>
        </pc:spChg>
      </pc:sldChg>
      <pc:sldChg chg="addSp modSp">
        <pc:chgData name="Benjamin Payne" userId="S::benpayne@umbc.edu::b61ff11c-ba68-49af-b001-f9f234a6aca3" providerId="AD" clId="Web-{50CE2F89-8185-F02C-6DAE-22231A35577B}" dt="2018-08-19T18:56:04.416" v="63" actId="14100"/>
        <pc:sldMkLst>
          <pc:docMk/>
          <pc:sldMk cId="3305314408" sldId="285"/>
        </pc:sldMkLst>
        <pc:spChg chg="mod">
          <ac:chgData name="Benjamin Payne" userId="S::benpayne@umbc.edu::b61ff11c-ba68-49af-b001-f9f234a6aca3" providerId="AD" clId="Web-{50CE2F89-8185-F02C-6DAE-22231A35577B}" dt="2018-08-19T18:55:38.869" v="53" actId="20577"/>
          <ac:spMkLst>
            <pc:docMk/>
            <pc:sldMk cId="3305314408" sldId="285"/>
            <ac:spMk id="3" creationId="{ED9EC77E-1E80-44B3-9000-C218BABC3350}"/>
          </ac:spMkLst>
        </pc:spChg>
        <pc:picChg chg="add mod">
          <ac:chgData name="Benjamin Payne" userId="S::benpayne@umbc.edu::b61ff11c-ba68-49af-b001-f9f234a6aca3" providerId="AD" clId="Web-{50CE2F89-8185-F02C-6DAE-22231A35577B}" dt="2018-08-19T18:55:32.775" v="51" actId="1076"/>
          <ac:picMkLst>
            <pc:docMk/>
            <pc:sldMk cId="3305314408" sldId="285"/>
            <ac:picMk id="4" creationId="{1B87A3DC-6E15-423D-8626-556185965919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53.025" v="60" actId="1076"/>
          <ac:picMkLst>
            <pc:docMk/>
            <pc:sldMk cId="3305314408" sldId="285"/>
            <ac:picMk id="6" creationId="{B4FFE045-634A-4B4B-A7EC-E3E5F0FE0D4D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58.900" v="62" actId="1076"/>
          <ac:picMkLst>
            <pc:docMk/>
            <pc:sldMk cId="3305314408" sldId="285"/>
            <ac:picMk id="8" creationId="{C1D9AD52-A60B-4BE6-8264-C1780A8F4E97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21.087" v="47" actId="14100"/>
          <ac:picMkLst>
            <pc:docMk/>
            <pc:sldMk cId="3305314408" sldId="285"/>
            <ac:picMk id="10" creationId="{F1F4D853-2C1B-4126-94B3-29B57E6F2CD2}"/>
          </ac:picMkLst>
        </pc:picChg>
        <pc:picChg chg="add mod ord">
          <ac:chgData name="Benjamin Payne" userId="S::benpayne@umbc.edu::b61ff11c-ba68-49af-b001-f9f234a6aca3" providerId="AD" clId="Web-{50CE2F89-8185-F02C-6DAE-22231A35577B}" dt="2018-08-19T18:55:41.525" v="56" actId="1076"/>
          <ac:picMkLst>
            <pc:docMk/>
            <pc:sldMk cId="3305314408" sldId="285"/>
            <ac:picMk id="12" creationId="{43868C8B-BC13-46CC-9EA7-CC982C41BF0E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6:04.416" v="63" actId="14100"/>
          <ac:picMkLst>
            <pc:docMk/>
            <pc:sldMk cId="3305314408" sldId="285"/>
            <ac:picMk id="14" creationId="{5A18A6A3-03A3-41F8-9617-3F911714A08E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48.072" v="58" actId="1076"/>
          <ac:picMkLst>
            <pc:docMk/>
            <pc:sldMk cId="3305314408" sldId="285"/>
            <ac:picMk id="16" creationId="{5093AC7B-AC50-4BD4-8367-B3A9F899BAD3}"/>
          </ac:picMkLst>
        </pc:picChg>
      </pc:sldChg>
      <pc:sldChg chg="modSp">
        <pc:chgData name="Benjamin Payne" userId="S::benpayne@umbc.edu::b61ff11c-ba68-49af-b001-f9f234a6aca3" providerId="AD" clId="Web-{50CE2F89-8185-F02C-6DAE-22231A35577B}" dt="2018-08-19T19:10:26.835" v="585" actId="20577"/>
        <pc:sldMkLst>
          <pc:docMk/>
          <pc:sldMk cId="1793106801" sldId="286"/>
        </pc:sldMkLst>
        <pc:spChg chg="mod">
          <ac:chgData name="Benjamin Payne" userId="S::benpayne@umbc.edu::b61ff11c-ba68-49af-b001-f9f234a6aca3" providerId="AD" clId="Web-{50CE2F89-8185-F02C-6DAE-22231A35577B}" dt="2018-08-19T19:10:20.944" v="582" actId="20577"/>
          <ac:spMkLst>
            <pc:docMk/>
            <pc:sldMk cId="1793106801" sldId="286"/>
            <ac:spMk id="2" creationId="{906183ED-CD3A-4553-B511-EC3B060DED78}"/>
          </ac:spMkLst>
        </pc:spChg>
        <pc:spChg chg="mod">
          <ac:chgData name="Benjamin Payne" userId="S::benpayne@umbc.edu::b61ff11c-ba68-49af-b001-f9f234a6aca3" providerId="AD" clId="Web-{50CE2F89-8185-F02C-6DAE-22231A35577B}" dt="2018-08-19T19:10:26.835" v="585" actId="20577"/>
          <ac:spMkLst>
            <pc:docMk/>
            <pc:sldMk cId="1793106801" sldId="286"/>
            <ac:spMk id="3" creationId="{6B836144-CDC1-4699-8C2C-6653FEBF33DD}"/>
          </ac:spMkLst>
        </pc:spChg>
      </pc:sldChg>
      <pc:sldChg chg="ord">
        <pc:chgData name="Benjamin Payne" userId="S::benpayne@umbc.edu::b61ff11c-ba68-49af-b001-f9f234a6aca3" providerId="AD" clId="Web-{50CE2F89-8185-F02C-6DAE-22231A35577B}" dt="2018-08-19T20:06:32.376" v="2119"/>
        <pc:sldMkLst>
          <pc:docMk/>
          <pc:sldMk cId="2440936555" sldId="295"/>
        </pc:sldMkLst>
      </pc:sldChg>
      <pc:sldChg chg="ord">
        <pc:chgData name="Benjamin Payne" userId="S::benpayne@umbc.edu::b61ff11c-ba68-49af-b001-f9f234a6aca3" providerId="AD" clId="Web-{50CE2F89-8185-F02C-6DAE-22231A35577B}" dt="2018-08-19T20:06:32.376" v="2118"/>
        <pc:sldMkLst>
          <pc:docMk/>
          <pc:sldMk cId="2549415326" sldId="296"/>
        </pc:sldMkLst>
      </pc:sldChg>
      <pc:sldChg chg="modSp new">
        <pc:chgData name="Benjamin Payne" userId="S::benpayne@umbc.edu::b61ff11c-ba68-49af-b001-f9f234a6aca3" providerId="AD" clId="Web-{50CE2F89-8185-F02C-6DAE-22231A35577B}" dt="2018-08-19T19:14:50.335" v="842" actId="20577"/>
        <pc:sldMkLst>
          <pc:docMk/>
          <pc:sldMk cId="3550033117" sldId="298"/>
        </pc:sldMkLst>
        <pc:spChg chg="mod">
          <ac:chgData name="Benjamin Payne" userId="S::benpayne@umbc.edu::b61ff11c-ba68-49af-b001-f9f234a6aca3" providerId="AD" clId="Web-{50CE2F89-8185-F02C-6DAE-22231A35577B}" dt="2018-08-19T19:10:59.772" v="603" actId="20577"/>
          <ac:spMkLst>
            <pc:docMk/>
            <pc:sldMk cId="3550033117" sldId="298"/>
            <ac:spMk id="2" creationId="{C7B52A2E-A29D-48C7-AD8A-B1FBFC27095D}"/>
          </ac:spMkLst>
        </pc:spChg>
        <pc:spChg chg="mod">
          <ac:chgData name="Benjamin Payne" userId="S::benpayne@umbc.edu::b61ff11c-ba68-49af-b001-f9f234a6aca3" providerId="AD" clId="Web-{50CE2F89-8185-F02C-6DAE-22231A35577B}" dt="2018-08-19T19:14:50.335" v="842" actId="20577"/>
          <ac:spMkLst>
            <pc:docMk/>
            <pc:sldMk cId="3550033117" sldId="298"/>
            <ac:spMk id="3" creationId="{F7F58297-3BE8-455D-A615-B8EC2363B45C}"/>
          </ac:spMkLst>
        </pc:spChg>
      </pc:sldChg>
      <pc:sldChg chg="addSp delSp modSp new modNotes">
        <pc:chgData name="Benjamin Payne" userId="S::benpayne@umbc.edu::b61ff11c-ba68-49af-b001-f9f234a6aca3" providerId="AD" clId="Web-{50CE2F89-8185-F02C-6DAE-22231A35577B}" dt="2018-08-19T19:31:02.755" v="1015" actId="20577"/>
        <pc:sldMkLst>
          <pc:docMk/>
          <pc:sldMk cId="226529201" sldId="299"/>
        </pc:sldMkLst>
        <pc:spChg chg="mod">
          <ac:chgData name="Benjamin Payne" userId="S::benpayne@umbc.edu::b61ff11c-ba68-49af-b001-f9f234a6aca3" providerId="AD" clId="Web-{50CE2F89-8185-F02C-6DAE-22231A35577B}" dt="2018-08-19T19:31:02.755" v="1015" actId="20577"/>
          <ac:spMkLst>
            <pc:docMk/>
            <pc:sldMk cId="226529201" sldId="299"/>
            <ac:spMk id="2" creationId="{973A886B-4325-49AF-864B-0859624C6FB8}"/>
          </ac:spMkLst>
        </pc:spChg>
        <pc:spChg chg="del mod">
          <ac:chgData name="Benjamin Payne" userId="S::benpayne@umbc.edu::b61ff11c-ba68-49af-b001-f9f234a6aca3" providerId="AD" clId="Web-{50CE2F89-8185-F02C-6DAE-22231A35577B}" dt="2018-08-19T19:22:29.802" v="906"/>
          <ac:spMkLst>
            <pc:docMk/>
            <pc:sldMk cId="226529201" sldId="299"/>
            <ac:spMk id="3" creationId="{371514C6-8EAE-4DE0-8728-C7BA48E4B420}"/>
          </ac:spMkLst>
        </pc:spChg>
        <pc:spChg chg="add del mod">
          <ac:chgData name="Benjamin Payne" userId="S::benpayne@umbc.edu::b61ff11c-ba68-49af-b001-f9f234a6aca3" providerId="AD" clId="Web-{50CE2F89-8185-F02C-6DAE-22231A35577B}" dt="2018-08-19T19:22:36.161" v="907"/>
          <ac:spMkLst>
            <pc:docMk/>
            <pc:sldMk cId="226529201" sldId="299"/>
            <ac:spMk id="7" creationId="{F2497D20-27D3-4320-9837-F83E37AF1432}"/>
          </ac:spMkLst>
        </pc:spChg>
        <pc:picChg chg="add mod modCrop">
          <ac:chgData name="Benjamin Payne" userId="S::benpayne@umbc.edu::b61ff11c-ba68-49af-b001-f9f234a6aca3" providerId="AD" clId="Web-{50CE2F89-8185-F02C-6DAE-22231A35577B}" dt="2018-08-19T19:22:21.036" v="905" actId="1076"/>
          <ac:picMkLst>
            <pc:docMk/>
            <pc:sldMk cId="226529201" sldId="299"/>
            <ac:picMk id="4" creationId="{5D34D5E0-EAE7-4347-B0F5-A0D12471DFE8}"/>
          </ac:picMkLst>
        </pc:picChg>
      </pc:sldChg>
      <pc:sldChg chg="addSp modSp add replId">
        <pc:chgData name="Benjamin Payne" userId="S::benpayne@umbc.edu::b61ff11c-ba68-49af-b001-f9f234a6aca3" providerId="AD" clId="Web-{50CE2F89-8185-F02C-6DAE-22231A35577B}" dt="2018-08-19T19:31:07.567" v="1019" actId="20577"/>
        <pc:sldMkLst>
          <pc:docMk/>
          <pc:sldMk cId="3287480692" sldId="300"/>
        </pc:sldMkLst>
        <pc:spChg chg="mod">
          <ac:chgData name="Benjamin Payne" userId="S::benpayne@umbc.edu::b61ff11c-ba68-49af-b001-f9f234a6aca3" providerId="AD" clId="Web-{50CE2F89-8185-F02C-6DAE-22231A35577B}" dt="2018-08-19T19:31:07.567" v="1019" actId="20577"/>
          <ac:spMkLst>
            <pc:docMk/>
            <pc:sldMk cId="3287480692" sldId="300"/>
            <ac:spMk id="2" creationId="{973A886B-4325-49AF-864B-0859624C6FB8}"/>
          </ac:spMkLst>
        </pc:spChg>
        <pc:spChg chg="add mod">
          <ac:chgData name="Benjamin Payne" userId="S::benpayne@umbc.edu::b61ff11c-ba68-49af-b001-f9f234a6aca3" providerId="AD" clId="Web-{50CE2F89-8185-F02C-6DAE-22231A35577B}" dt="2018-08-19T19:27:53.692" v="958" actId="20577"/>
          <ac:spMkLst>
            <pc:docMk/>
            <pc:sldMk cId="3287480692" sldId="300"/>
            <ac:spMk id="3" creationId="{360B039B-3C66-4B32-BA30-F9E5A98FA644}"/>
          </ac:spMkLst>
        </pc:spChg>
        <pc:picChg chg="add mod">
          <ac:chgData name="Benjamin Payne" userId="S::benpayne@umbc.edu::b61ff11c-ba68-49af-b001-f9f234a6aca3" providerId="AD" clId="Web-{50CE2F89-8185-F02C-6DAE-22231A35577B}" dt="2018-08-19T19:24:59.411" v="945" actId="1076"/>
          <ac:picMkLst>
            <pc:docMk/>
            <pc:sldMk cId="3287480692" sldId="300"/>
            <ac:picMk id="5" creationId="{017E0DC2-05D9-40C3-AA4B-6404669BC027}"/>
          </ac:picMkLst>
        </pc:picChg>
      </pc:sldChg>
      <pc:sldChg chg="delSp modSp add replId">
        <pc:chgData name="Benjamin Payne" userId="S::benpayne@umbc.edu::b61ff11c-ba68-49af-b001-f9f234a6aca3" providerId="AD" clId="Web-{50CE2F89-8185-F02C-6DAE-22231A35577B}" dt="2018-08-19T19:31:16.114" v="1026" actId="20577"/>
        <pc:sldMkLst>
          <pc:docMk/>
          <pc:sldMk cId="1625610559" sldId="301"/>
        </pc:sldMkLst>
        <pc:spChg chg="mod">
          <ac:chgData name="Benjamin Payne" userId="S::benpayne@umbc.edu::b61ff11c-ba68-49af-b001-f9f234a6aca3" providerId="AD" clId="Web-{50CE2F89-8185-F02C-6DAE-22231A35577B}" dt="2018-08-19T19:31:16.114" v="1026" actId="20577"/>
          <ac:spMkLst>
            <pc:docMk/>
            <pc:sldMk cId="1625610559" sldId="301"/>
            <ac:spMk id="2" creationId="{973A886B-4325-49AF-864B-0859624C6FB8}"/>
          </ac:spMkLst>
        </pc:spChg>
        <pc:spChg chg="mod">
          <ac:chgData name="Benjamin Payne" userId="S::benpayne@umbc.edu::b61ff11c-ba68-49af-b001-f9f234a6aca3" providerId="AD" clId="Web-{50CE2F89-8185-F02C-6DAE-22231A35577B}" dt="2018-08-19T19:27:48.395" v="955" actId="20577"/>
          <ac:spMkLst>
            <pc:docMk/>
            <pc:sldMk cId="1625610559" sldId="301"/>
            <ac:spMk id="3" creationId="{360B039B-3C66-4B32-BA30-F9E5A98FA644}"/>
          </ac:spMkLst>
        </pc:spChg>
        <pc:picChg chg="del">
          <ac:chgData name="Benjamin Payne" userId="S::benpayne@umbc.edu::b61ff11c-ba68-49af-b001-f9f234a6aca3" providerId="AD" clId="Web-{50CE2F89-8185-F02C-6DAE-22231A35577B}" dt="2018-08-19T19:25:32.849" v="954"/>
          <ac:picMkLst>
            <pc:docMk/>
            <pc:sldMk cId="1625610559" sldId="301"/>
            <ac:picMk id="5" creationId="{017E0DC2-05D9-40C3-AA4B-6404669BC027}"/>
          </ac:picMkLst>
        </pc:picChg>
      </pc:sldChg>
      <pc:sldChg chg="addSp delSp modSp add replId modNotes">
        <pc:chgData name="Benjamin Payne" userId="S::benpayne@umbc.edu::b61ff11c-ba68-49af-b001-f9f234a6aca3" providerId="AD" clId="Web-{50CE2F89-8185-F02C-6DAE-22231A35577B}" dt="2018-08-19T19:51:46.314" v="1838"/>
        <pc:sldMkLst>
          <pc:docMk/>
          <pc:sldMk cId="4154156185" sldId="302"/>
        </pc:sldMkLst>
        <pc:spChg chg="mod">
          <ac:chgData name="Benjamin Payne" userId="S::benpayne@umbc.edu::b61ff11c-ba68-49af-b001-f9f234a6aca3" providerId="AD" clId="Web-{50CE2F89-8185-F02C-6DAE-22231A35577B}" dt="2018-08-19T19:31:44.536" v="1028" actId="20577"/>
          <ac:spMkLst>
            <pc:docMk/>
            <pc:sldMk cId="4154156185" sldId="302"/>
            <ac:spMk id="2" creationId="{973A886B-4325-49AF-864B-0859624C6FB8}"/>
          </ac:spMkLst>
        </pc:spChg>
        <pc:spChg chg="mod">
          <ac:chgData name="Benjamin Payne" userId="S::benpayne@umbc.edu::b61ff11c-ba68-49af-b001-f9f234a6aca3" providerId="AD" clId="Web-{50CE2F89-8185-F02C-6DAE-22231A35577B}" dt="2018-08-19T19:30:03.864" v="987" actId="14100"/>
          <ac:spMkLst>
            <pc:docMk/>
            <pc:sldMk cId="4154156185" sldId="302"/>
            <ac:spMk id="3" creationId="{360B039B-3C66-4B32-BA30-F9E5A98FA644}"/>
          </ac:spMkLst>
        </pc:spChg>
        <pc:picChg chg="del">
          <ac:chgData name="Benjamin Payne" userId="S::benpayne@umbc.edu::b61ff11c-ba68-49af-b001-f9f234a6aca3" providerId="AD" clId="Web-{50CE2F89-8185-F02C-6DAE-22231A35577B}" dt="2018-08-19T19:29:25.942" v="977"/>
          <ac:picMkLst>
            <pc:docMk/>
            <pc:sldMk cId="4154156185" sldId="302"/>
            <ac:picMk id="4" creationId="{5D34D5E0-EAE7-4347-B0F5-A0D12471DFE8}"/>
          </ac:picMkLst>
        </pc:picChg>
        <pc:picChg chg="add mod">
          <ac:chgData name="Benjamin Payne" userId="S::benpayne@umbc.edu::b61ff11c-ba68-49af-b001-f9f234a6aca3" providerId="AD" clId="Web-{50CE2F89-8185-F02C-6DAE-22231A35577B}" dt="2018-08-19T19:30:06.036" v="988" actId="1076"/>
          <ac:picMkLst>
            <pc:docMk/>
            <pc:sldMk cId="4154156185" sldId="302"/>
            <ac:picMk id="5" creationId="{78B01F4D-9AC5-4CAC-942B-F1F0398C52A6}"/>
          </ac:picMkLst>
        </pc:picChg>
      </pc:sldChg>
      <pc:sldChg chg="addSp delSp modSp add replId modNotes">
        <pc:chgData name="Benjamin Payne" userId="S::benpayne@umbc.edu::b61ff11c-ba68-49af-b001-f9f234a6aca3" providerId="AD" clId="Web-{50CE2F89-8185-F02C-6DAE-22231A35577B}" dt="2018-08-19T19:53:32.720" v="1870" actId="20577"/>
        <pc:sldMkLst>
          <pc:docMk/>
          <pc:sldMk cId="207448203" sldId="303"/>
        </pc:sldMkLst>
        <pc:spChg chg="mod">
          <ac:chgData name="Benjamin Payne" userId="S::benpayne@umbc.edu::b61ff11c-ba68-49af-b001-f9f234a6aca3" providerId="AD" clId="Web-{50CE2F89-8185-F02C-6DAE-22231A35577B}" dt="2018-08-19T19:53:32.720" v="1870" actId="20577"/>
          <ac:spMkLst>
            <pc:docMk/>
            <pc:sldMk cId="207448203" sldId="303"/>
            <ac:spMk id="2" creationId="{973A886B-4325-49AF-864B-0859624C6FB8}"/>
          </ac:spMkLst>
        </pc:spChg>
        <pc:spChg chg="del">
          <ac:chgData name="Benjamin Payne" userId="S::benpayne@umbc.edu::b61ff11c-ba68-49af-b001-f9f234a6aca3" providerId="AD" clId="Web-{50CE2F89-8185-F02C-6DAE-22231A35577B}" dt="2018-08-19T19:30:26.958" v="991"/>
          <ac:spMkLst>
            <pc:docMk/>
            <pc:sldMk cId="207448203" sldId="303"/>
            <ac:spMk id="3" creationId="{360B039B-3C66-4B32-BA30-F9E5A98FA644}"/>
          </ac:spMkLst>
        </pc:spChg>
        <pc:spChg chg="add mod">
          <ac:chgData name="Benjamin Payne" userId="S::benpayne@umbc.edu::b61ff11c-ba68-49af-b001-f9f234a6aca3" providerId="AD" clId="Web-{50CE2F89-8185-F02C-6DAE-22231A35577B}" dt="2018-08-19T19:52:40.564" v="1848" actId="1076"/>
          <ac:spMkLst>
            <pc:docMk/>
            <pc:sldMk cId="207448203" sldId="303"/>
            <ac:spMk id="4" creationId="{869B8A9B-3E78-402C-8067-00D6ED9D3F79}"/>
          </ac:spMkLst>
        </pc:spChg>
        <pc:picChg chg="del">
          <ac:chgData name="Benjamin Payne" userId="S::benpayne@umbc.edu::b61ff11c-ba68-49af-b001-f9f234a6aca3" providerId="AD" clId="Web-{50CE2F89-8185-F02C-6DAE-22231A35577B}" dt="2018-08-19T19:30:21.067" v="990"/>
          <ac:picMkLst>
            <pc:docMk/>
            <pc:sldMk cId="207448203" sldId="303"/>
            <ac:picMk id="5" creationId="{78B01F4D-9AC5-4CAC-942B-F1F0398C52A6}"/>
          </ac:picMkLst>
        </pc:picChg>
        <pc:picChg chg="add mod ord">
          <ac:chgData name="Benjamin Payne" userId="S::benpayne@umbc.edu::b61ff11c-ba68-49af-b001-f9f234a6aca3" providerId="AD" clId="Web-{50CE2F89-8185-F02C-6DAE-22231A35577B}" dt="2018-08-19T19:53:00.970" v="1849" actId="1076"/>
          <ac:picMkLst>
            <pc:docMk/>
            <pc:sldMk cId="207448203" sldId="303"/>
            <ac:picMk id="6" creationId="{8802BBCA-F900-45D0-A134-E24B4140ADF3}"/>
          </ac:picMkLst>
        </pc:picChg>
      </pc:sldChg>
      <pc:sldChg chg="modSp new">
        <pc:chgData name="Benjamin Payne" userId="S::benpayne@umbc.edu::b61ff11c-ba68-49af-b001-f9f234a6aca3" providerId="AD" clId="Web-{50CE2F89-8185-F02C-6DAE-22231A35577B}" dt="2018-08-19T19:41:53.112" v="1482" actId="20577"/>
        <pc:sldMkLst>
          <pc:docMk/>
          <pc:sldMk cId="2555946005" sldId="304"/>
        </pc:sldMkLst>
        <pc:spChg chg="mod">
          <ac:chgData name="Benjamin Payne" userId="S::benpayne@umbc.edu::b61ff11c-ba68-49af-b001-f9f234a6aca3" providerId="AD" clId="Web-{50CE2F89-8185-F02C-6DAE-22231A35577B}" dt="2018-08-19T19:38:11.816" v="1287" actId="20577"/>
          <ac:spMkLst>
            <pc:docMk/>
            <pc:sldMk cId="2555946005" sldId="304"/>
            <ac:spMk id="2" creationId="{94A0D337-3E60-46ED-8F06-5E821AB568CC}"/>
          </ac:spMkLst>
        </pc:spChg>
        <pc:spChg chg="mod">
          <ac:chgData name="Benjamin Payne" userId="S::benpayne@umbc.edu::b61ff11c-ba68-49af-b001-f9f234a6aca3" providerId="AD" clId="Web-{50CE2F89-8185-F02C-6DAE-22231A35577B}" dt="2018-08-19T19:41:53.112" v="1482" actId="20577"/>
          <ac:spMkLst>
            <pc:docMk/>
            <pc:sldMk cId="2555946005" sldId="304"/>
            <ac:spMk id="3" creationId="{A460C7D6-704E-4393-9171-20DABF7B9317}"/>
          </ac:spMkLst>
        </pc:spChg>
      </pc:sldChg>
      <pc:sldChg chg="addSp delSp modSp new ord modNotes">
        <pc:chgData name="Benjamin Payne" userId="S::benpayne@umbc.edu::b61ff11c-ba68-49af-b001-f9f234a6aca3" providerId="AD" clId="Web-{50CE2F89-8185-F02C-6DAE-22231A35577B}" dt="2018-08-19T20:00:47.391" v="1956"/>
        <pc:sldMkLst>
          <pc:docMk/>
          <pc:sldMk cId="1139464394" sldId="305"/>
        </pc:sldMkLst>
        <pc:spChg chg="mod">
          <ac:chgData name="Benjamin Payne" userId="S::benpayne@umbc.edu::b61ff11c-ba68-49af-b001-f9f234a6aca3" providerId="AD" clId="Web-{50CE2F89-8185-F02C-6DAE-22231A35577B}" dt="2018-08-19T19:44:51.158" v="1583" actId="20577"/>
          <ac:spMkLst>
            <pc:docMk/>
            <pc:sldMk cId="1139464394" sldId="305"/>
            <ac:spMk id="2" creationId="{1BF937AF-F39E-4FF5-BB7D-635CD5CED932}"/>
          </ac:spMkLst>
        </pc:spChg>
        <pc:spChg chg="del mod">
          <ac:chgData name="Benjamin Payne" userId="S::benpayne@umbc.edu::b61ff11c-ba68-49af-b001-f9f234a6aca3" providerId="AD" clId="Web-{50CE2F89-8185-F02C-6DAE-22231A35577B}" dt="2018-08-19T20:00:40.563" v="1955"/>
          <ac:spMkLst>
            <pc:docMk/>
            <pc:sldMk cId="1139464394" sldId="305"/>
            <ac:spMk id="3" creationId="{C6C287D6-B788-4E1B-899D-03C7F11FFA83}"/>
          </ac:spMkLst>
        </pc:spChg>
        <pc:spChg chg="add mod">
          <ac:chgData name="Benjamin Payne" userId="S::benpayne@umbc.edu::b61ff11c-ba68-49af-b001-f9f234a6aca3" providerId="AD" clId="Web-{50CE2F89-8185-F02C-6DAE-22231A35577B}" dt="2018-08-19T20:00:31.157" v="1952" actId="1076"/>
          <ac:spMkLst>
            <pc:docMk/>
            <pc:sldMk cId="1139464394" sldId="305"/>
            <ac:spMk id="6" creationId="{3D474C7D-15CD-4544-866A-4E4EA119601A}"/>
          </ac:spMkLst>
        </pc:spChg>
        <pc:spChg chg="add del mod">
          <ac:chgData name="Benjamin Payne" userId="S::benpayne@umbc.edu::b61ff11c-ba68-49af-b001-f9f234a6aca3" providerId="AD" clId="Web-{50CE2F89-8185-F02C-6DAE-22231A35577B}" dt="2018-08-19T20:00:47.391" v="1956"/>
          <ac:spMkLst>
            <pc:docMk/>
            <pc:sldMk cId="1139464394" sldId="305"/>
            <ac:spMk id="8" creationId="{509284D3-E41D-41ED-B5E3-C474FA5B111A}"/>
          </ac:spMkLst>
        </pc:spChg>
        <pc:picChg chg="add del mod">
          <ac:chgData name="Benjamin Payne" userId="S::benpayne@umbc.edu::b61ff11c-ba68-49af-b001-f9f234a6aca3" providerId="AD" clId="Web-{50CE2F89-8185-F02C-6DAE-22231A35577B}" dt="2018-08-19T20:00:37.423" v="1954"/>
          <ac:picMkLst>
            <pc:docMk/>
            <pc:sldMk cId="1139464394" sldId="305"/>
            <ac:picMk id="4" creationId="{48EC86AE-B716-4C6C-BBFD-F45AE1FD8C30}"/>
          </ac:picMkLst>
        </pc:picChg>
      </pc:sldChg>
      <pc:sldChg chg="modSp new">
        <pc:chgData name="Benjamin Payne" userId="S::benpayne@umbc.edu::b61ff11c-ba68-49af-b001-f9f234a6aca3" providerId="AD" clId="Web-{50CE2F89-8185-F02C-6DAE-22231A35577B}" dt="2018-08-19T19:48:21.862" v="1761" actId="20577"/>
        <pc:sldMkLst>
          <pc:docMk/>
          <pc:sldMk cId="2921916629" sldId="306"/>
        </pc:sldMkLst>
        <pc:spChg chg="mod">
          <ac:chgData name="Benjamin Payne" userId="S::benpayne@umbc.edu::b61ff11c-ba68-49af-b001-f9f234a6aca3" providerId="AD" clId="Web-{50CE2F89-8185-F02C-6DAE-22231A35577B}" dt="2018-08-19T19:46:34.488" v="1642" actId="20577"/>
          <ac:spMkLst>
            <pc:docMk/>
            <pc:sldMk cId="2921916629" sldId="306"/>
            <ac:spMk id="2" creationId="{8E4DD005-B118-47B0-96A5-A9FDEC134E05}"/>
          </ac:spMkLst>
        </pc:spChg>
        <pc:spChg chg="mod">
          <ac:chgData name="Benjamin Payne" userId="S::benpayne@umbc.edu::b61ff11c-ba68-49af-b001-f9f234a6aca3" providerId="AD" clId="Web-{50CE2F89-8185-F02C-6DAE-22231A35577B}" dt="2018-08-19T19:48:21.862" v="1761" actId="20577"/>
          <ac:spMkLst>
            <pc:docMk/>
            <pc:sldMk cId="2921916629" sldId="306"/>
            <ac:spMk id="3" creationId="{577F0F53-6E4F-4046-8FAA-9F02244736FF}"/>
          </ac:spMkLst>
        </pc:spChg>
      </pc:sldChg>
      <pc:sldChg chg="modSp add replId">
        <pc:chgData name="Benjamin Payne" userId="S::benpayne@umbc.edu::b61ff11c-ba68-49af-b001-f9f234a6aca3" providerId="AD" clId="Web-{50CE2F89-8185-F02C-6DAE-22231A35577B}" dt="2018-08-19T19:49:06.737" v="1818" actId="20577"/>
        <pc:sldMkLst>
          <pc:docMk/>
          <pc:sldMk cId="2687368092" sldId="307"/>
        </pc:sldMkLst>
        <pc:spChg chg="mod">
          <ac:chgData name="Benjamin Payne" userId="S::benpayne@umbc.edu::b61ff11c-ba68-49af-b001-f9f234a6aca3" providerId="AD" clId="Web-{50CE2F89-8185-F02C-6DAE-22231A35577B}" dt="2018-08-19T19:49:06.737" v="1818" actId="20577"/>
          <ac:spMkLst>
            <pc:docMk/>
            <pc:sldMk cId="2687368092" sldId="307"/>
            <ac:spMk id="3" creationId="{577F0F53-6E4F-4046-8FAA-9F02244736FF}"/>
          </ac:spMkLst>
        </pc:spChg>
      </pc:sldChg>
      <pc:sldChg chg="add replId">
        <pc:chgData name="Benjamin Payne" userId="S::benpayne@umbc.edu::b61ff11c-ba68-49af-b001-f9f234a6aca3" providerId="AD" clId="Web-{50CE2F89-8185-F02C-6DAE-22231A35577B}" dt="2018-08-19T20:00:34.360" v="1953"/>
        <pc:sldMkLst>
          <pc:docMk/>
          <pc:sldMk cId="1204432836" sldId="308"/>
        </pc:sldMkLst>
      </pc:sldChg>
      <pc:sldChg chg="modSp new ord">
        <pc:chgData name="Benjamin Payne" userId="S::benpayne@umbc.edu::b61ff11c-ba68-49af-b001-f9f234a6aca3" providerId="AD" clId="Web-{50CE2F89-8185-F02C-6DAE-22231A35577B}" dt="2018-08-19T20:05:14.469" v="2103" actId="20577"/>
        <pc:sldMkLst>
          <pc:docMk/>
          <pc:sldMk cId="3357745213" sldId="309"/>
        </pc:sldMkLst>
        <pc:spChg chg="mod">
          <ac:chgData name="Benjamin Payne" userId="S::benpayne@umbc.edu::b61ff11c-ba68-49af-b001-f9f234a6aca3" providerId="AD" clId="Web-{50CE2F89-8185-F02C-6DAE-22231A35577B}" dt="2018-08-19T20:05:14.469" v="2103" actId="20577"/>
          <ac:spMkLst>
            <pc:docMk/>
            <pc:sldMk cId="3357745213" sldId="309"/>
            <ac:spMk id="2" creationId="{66D4B353-7CF7-4279-AA9C-1D8791893034}"/>
          </ac:spMkLst>
        </pc:spChg>
        <pc:spChg chg="mod">
          <ac:chgData name="Benjamin Payne" userId="S::benpayne@umbc.edu::b61ff11c-ba68-49af-b001-f9f234a6aca3" providerId="AD" clId="Web-{50CE2F89-8185-F02C-6DAE-22231A35577B}" dt="2018-08-19T20:02:38.094" v="2001" actId="20577"/>
          <ac:spMkLst>
            <pc:docMk/>
            <pc:sldMk cId="3357745213" sldId="309"/>
            <ac:spMk id="3" creationId="{24398D0F-8AE9-43D0-92D8-ECD76F62CD4F}"/>
          </ac:spMkLst>
        </pc:spChg>
      </pc:sldChg>
      <pc:sldChg chg="modSp new">
        <pc:chgData name="Benjamin Payne" userId="S::benpayne@umbc.edu::b61ff11c-ba68-49af-b001-f9f234a6aca3" providerId="AD" clId="Web-{50CE2F89-8185-F02C-6DAE-22231A35577B}" dt="2018-08-19T20:05:43.360" v="2116" actId="20577"/>
        <pc:sldMkLst>
          <pc:docMk/>
          <pc:sldMk cId="3454123665" sldId="310"/>
        </pc:sldMkLst>
        <pc:spChg chg="mod">
          <ac:chgData name="Benjamin Payne" userId="S::benpayne@umbc.edu::b61ff11c-ba68-49af-b001-f9f234a6aca3" providerId="AD" clId="Web-{50CE2F89-8185-F02C-6DAE-22231A35577B}" dt="2018-08-19T20:05:43.360" v="2116" actId="20577"/>
          <ac:spMkLst>
            <pc:docMk/>
            <pc:sldMk cId="3454123665" sldId="310"/>
            <ac:spMk id="2" creationId="{9D8B7086-72FA-48C6-AD47-615AAA6588CC}"/>
          </ac:spMkLst>
        </pc:spChg>
      </pc:sldChg>
      <pc:sldChg chg="new del">
        <pc:chgData name="Benjamin Payne" userId="S::benpayne@umbc.edu::b61ff11c-ba68-49af-b001-f9f234a6aca3" providerId="AD" clId="Web-{50CE2F89-8185-F02C-6DAE-22231A35577B}" dt="2018-08-19T20:03:18.610" v="2005"/>
        <pc:sldMkLst>
          <pc:docMk/>
          <pc:sldMk cId="4101014466" sldId="310"/>
        </pc:sldMkLst>
      </pc:sldChg>
    </pc:docChg>
  </pc:docChgLst>
  <pc:docChgLst>
    <pc:chgData name="Benjamin Payne" userId="S::benpayne@umbc.edu::b61ff11c-ba68-49af-b001-f9f234a6aca3" providerId="AD" clId="Web-{6B57D058-E516-DB87-EFB2-8AD69485380D}"/>
    <pc:docChg chg="addSld modSld">
      <pc:chgData name="Benjamin Payne" userId="S::benpayne@umbc.edu::b61ff11c-ba68-49af-b001-f9f234a6aca3" providerId="AD" clId="Web-{6B57D058-E516-DB87-EFB2-8AD69485380D}" dt="2018-09-01T12:19:43.725" v="176" actId="20577"/>
      <pc:docMkLst>
        <pc:docMk/>
      </pc:docMkLst>
      <pc:sldChg chg="modSp">
        <pc:chgData name="Benjamin Payne" userId="S::benpayne@umbc.edu::b61ff11c-ba68-49af-b001-f9f234a6aca3" providerId="AD" clId="Web-{6B57D058-E516-DB87-EFB2-8AD69485380D}" dt="2018-09-01T12:19:43.725" v="175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6B57D058-E516-DB87-EFB2-8AD69485380D}" dt="2018-09-01T12:04:09.780" v="166" actId="20577"/>
          <ac:spMkLst>
            <pc:docMk/>
            <pc:sldMk cId="1501705857" sldId="275"/>
            <ac:spMk id="4" creationId="{967CD337-39D4-4AB7-9F74-57058006C840}"/>
          </ac:spMkLst>
        </pc:spChg>
        <pc:spChg chg="mod">
          <ac:chgData name="Benjamin Payne" userId="S::benpayne@umbc.edu::b61ff11c-ba68-49af-b001-f9f234a6aca3" providerId="AD" clId="Web-{6B57D058-E516-DB87-EFB2-8AD69485380D}" dt="2018-09-01T12:19:43.725" v="175" actId="20577"/>
          <ac:spMkLst>
            <pc:docMk/>
            <pc:sldMk cId="1501705857" sldId="275"/>
            <ac:spMk id="5" creationId="{7672A0B8-3B06-4B20-9C55-4F70D7AF9C25}"/>
          </ac:spMkLst>
        </pc:spChg>
      </pc:sldChg>
      <pc:sldChg chg="modSp new">
        <pc:chgData name="Benjamin Payne" userId="S::benpayne@umbc.edu::b61ff11c-ba68-49af-b001-f9f234a6aca3" providerId="AD" clId="Web-{6B57D058-E516-DB87-EFB2-8AD69485380D}" dt="2018-09-01T11:55:08.342" v="56" actId="20577"/>
        <pc:sldMkLst>
          <pc:docMk/>
          <pc:sldMk cId="2800023263" sldId="295"/>
        </pc:sldMkLst>
        <pc:spChg chg="mod">
          <ac:chgData name="Benjamin Payne" userId="S::benpayne@umbc.edu::b61ff11c-ba68-49af-b001-f9f234a6aca3" providerId="AD" clId="Web-{6B57D058-E516-DB87-EFB2-8AD69485380D}" dt="2018-09-01T11:54:30.075" v="11" actId="20577"/>
          <ac:spMkLst>
            <pc:docMk/>
            <pc:sldMk cId="2800023263" sldId="295"/>
            <ac:spMk id="2" creationId="{D61A40F4-9BEB-427F-A049-C371F4865286}"/>
          </ac:spMkLst>
        </pc:spChg>
        <pc:spChg chg="mod">
          <ac:chgData name="Benjamin Payne" userId="S::benpayne@umbc.edu::b61ff11c-ba68-49af-b001-f9f234a6aca3" providerId="AD" clId="Web-{6B57D058-E516-DB87-EFB2-8AD69485380D}" dt="2018-09-01T11:55:08.342" v="56" actId="20577"/>
          <ac:spMkLst>
            <pc:docMk/>
            <pc:sldMk cId="2800023263" sldId="295"/>
            <ac:spMk id="3" creationId="{5DB02FAE-897A-445E-AD3F-282295B11BD6}"/>
          </ac:spMkLst>
        </pc:spChg>
      </pc:sldChg>
      <pc:sldChg chg="modSp new">
        <pc:chgData name="Benjamin Payne" userId="S::benpayne@umbc.edu::b61ff11c-ba68-49af-b001-f9f234a6aca3" providerId="AD" clId="Web-{6B57D058-E516-DB87-EFB2-8AD69485380D}" dt="2018-09-01T11:57:07.865" v="91" actId="20577"/>
        <pc:sldMkLst>
          <pc:docMk/>
          <pc:sldMk cId="921011170" sldId="296"/>
        </pc:sldMkLst>
        <pc:spChg chg="mod">
          <ac:chgData name="Benjamin Payne" userId="S::benpayne@umbc.edu::b61ff11c-ba68-49af-b001-f9f234a6aca3" providerId="AD" clId="Web-{6B57D058-E516-DB87-EFB2-8AD69485380D}" dt="2018-09-01T11:57:07.865" v="91" actId="20577"/>
          <ac:spMkLst>
            <pc:docMk/>
            <pc:sldMk cId="921011170" sldId="296"/>
            <ac:spMk id="2" creationId="{11F4DF6B-E2B1-4D07-8418-7C07FD12F421}"/>
          </ac:spMkLst>
        </pc:spChg>
      </pc:sldChg>
      <pc:sldChg chg="modSp new">
        <pc:chgData name="Benjamin Payne" userId="S::benpayne@umbc.edu::b61ff11c-ba68-49af-b001-f9f234a6aca3" providerId="AD" clId="Web-{6B57D058-E516-DB87-EFB2-8AD69485380D}" dt="2018-09-01T12:03:50.325" v="159" actId="20577"/>
        <pc:sldMkLst>
          <pc:docMk/>
          <pc:sldMk cId="2081110502" sldId="297"/>
        </pc:sldMkLst>
        <pc:spChg chg="mod">
          <ac:chgData name="Benjamin Payne" userId="S::benpayne@umbc.edu::b61ff11c-ba68-49af-b001-f9f234a6aca3" providerId="AD" clId="Web-{6B57D058-E516-DB87-EFB2-8AD69485380D}" dt="2018-09-01T11:57:35.006" v="114" actId="20577"/>
          <ac:spMkLst>
            <pc:docMk/>
            <pc:sldMk cId="2081110502" sldId="297"/>
            <ac:spMk id="2" creationId="{E98EFE97-962C-4A91-A6E9-E6FDA90E2D53}"/>
          </ac:spMkLst>
        </pc:spChg>
        <pc:spChg chg="mod">
          <ac:chgData name="Benjamin Payne" userId="S::benpayne@umbc.edu::b61ff11c-ba68-49af-b001-f9f234a6aca3" providerId="AD" clId="Web-{6B57D058-E516-DB87-EFB2-8AD69485380D}" dt="2018-09-01T12:03:50.325" v="159" actId="20577"/>
          <ac:spMkLst>
            <pc:docMk/>
            <pc:sldMk cId="2081110502" sldId="297"/>
            <ac:spMk id="3" creationId="{73600063-3A4C-4DF6-9E0F-8BB490FF0EEB}"/>
          </ac:spMkLst>
        </pc:spChg>
      </pc:sldChg>
    </pc:docChg>
  </pc:docChgLst>
  <pc:docChgLst>
    <pc:chgData name="Benjamin Payne" userId="S::benpayne@umbc.edu::b61ff11c-ba68-49af-b001-f9f234a6aca3" providerId="AD" clId="Web-{11DDDC3C-0891-EEC9-6CC2-AE7023E6CCC7}"/>
    <pc:docChg chg="addSld modSld">
      <pc:chgData name="Benjamin Payne" userId="S::benpayne@umbc.edu::b61ff11c-ba68-49af-b001-f9f234a6aca3" providerId="AD" clId="Web-{11DDDC3C-0891-EEC9-6CC2-AE7023E6CCC7}" dt="2018-08-25T01:27:57.187" v="19" actId="20577"/>
      <pc:docMkLst>
        <pc:docMk/>
      </pc:docMkLst>
      <pc:sldChg chg="modSp new">
        <pc:chgData name="Benjamin Payne" userId="S::benpayne@umbc.edu::b61ff11c-ba68-49af-b001-f9f234a6aca3" providerId="AD" clId="Web-{11DDDC3C-0891-EEC9-6CC2-AE7023E6CCC7}" dt="2018-08-25T01:27:53.436" v="17" actId="20577"/>
        <pc:sldMkLst>
          <pc:docMk/>
          <pc:sldMk cId="3773127384" sldId="269"/>
        </pc:sldMkLst>
        <pc:spChg chg="mod">
          <ac:chgData name="Benjamin Payne" userId="S::benpayne@umbc.edu::b61ff11c-ba68-49af-b001-f9f234a6aca3" providerId="AD" clId="Web-{11DDDC3C-0891-EEC9-6CC2-AE7023E6CCC7}" dt="2018-08-25T01:27:52.593" v="15" actId="20577"/>
          <ac:spMkLst>
            <pc:docMk/>
            <pc:sldMk cId="3773127384" sldId="269"/>
            <ac:spMk id="2" creationId="{0E4D5329-86D3-43C8-BC80-C21724CDA2A1}"/>
          </ac:spMkLst>
        </pc:spChg>
        <pc:spChg chg="mod">
          <ac:chgData name="Benjamin Payne" userId="S::benpayne@umbc.edu::b61ff11c-ba68-49af-b001-f9f234a6aca3" providerId="AD" clId="Web-{11DDDC3C-0891-EEC9-6CC2-AE7023E6CCC7}" dt="2018-08-25T01:27:53.436" v="17" actId="20577"/>
          <ac:spMkLst>
            <pc:docMk/>
            <pc:sldMk cId="3773127384" sldId="269"/>
            <ac:spMk id="3" creationId="{3DE031E0-2CCF-40D3-AD6B-61FCC2E6765A}"/>
          </ac:spMkLst>
        </pc:spChg>
      </pc:sldChg>
    </pc:docChg>
  </pc:docChgLst>
  <pc:docChgLst>
    <pc:chgData name="Benjamin Payne" userId="S::benpayne@umbc.edu::b61ff11c-ba68-49af-b001-f9f234a6aca3" providerId="AD" clId="Web-{761A5C28-8141-E8BC-B738-3C4A6C01FA55}"/>
    <pc:docChg chg="addSld modSld">
      <pc:chgData name="Benjamin Payne" userId="S::benpayne@umbc.edu::b61ff11c-ba68-49af-b001-f9f234a6aca3" providerId="AD" clId="Web-{761A5C28-8141-E8BC-B738-3C4A6C01FA55}" dt="2018-08-25T15:27:26.508" v="96" actId="20577"/>
      <pc:docMkLst>
        <pc:docMk/>
      </pc:docMkLst>
      <pc:sldChg chg="modSp">
        <pc:chgData name="Benjamin Payne" userId="S::benpayne@umbc.edu::b61ff11c-ba68-49af-b001-f9f234a6aca3" providerId="AD" clId="Web-{761A5C28-8141-E8BC-B738-3C4A6C01FA55}" dt="2018-08-25T15:26:49.850" v="57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761A5C28-8141-E8BC-B738-3C4A6C01FA55}" dt="2018-08-25T15:26:49.850" v="57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761A5C28-8141-E8BC-B738-3C4A6C01FA55}" dt="2018-08-25T15:27:26.508" v="95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761A5C28-8141-E8BC-B738-3C4A6C01FA55}" dt="2018-08-25T15:27:26.508" v="95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 new">
        <pc:chgData name="Benjamin Payne" userId="S::benpayne@umbc.edu::b61ff11c-ba68-49af-b001-f9f234a6aca3" providerId="AD" clId="Web-{761A5C28-8141-E8BC-B738-3C4A6C01FA55}" dt="2018-08-25T15:21:30.861" v="29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761A5C28-8141-E8BC-B738-3C4A6C01FA55}" dt="2018-08-25T15:18:47.552" v="9" actId="20577"/>
          <ac:spMkLst>
            <pc:docMk/>
            <pc:sldMk cId="3440817313" sldId="270"/>
            <ac:spMk id="2" creationId="{AF218145-A7A1-4FC3-87DF-A79E46488B96}"/>
          </ac:spMkLst>
        </pc:spChg>
        <pc:spChg chg="mod">
          <ac:chgData name="Benjamin Payne" userId="S::benpayne@umbc.edu::b61ff11c-ba68-49af-b001-f9f234a6aca3" providerId="AD" clId="Web-{761A5C28-8141-E8BC-B738-3C4A6C01FA55}" dt="2018-08-25T15:21:30.861" v="29" actId="20577"/>
          <ac:spMkLst>
            <pc:docMk/>
            <pc:sldMk cId="3440817313" sldId="270"/>
            <ac:spMk id="3" creationId="{C705F30F-1520-4B73-A4FC-203C50266736}"/>
          </ac:spMkLst>
        </pc:spChg>
      </pc:sldChg>
    </pc:docChg>
  </pc:docChgLst>
  <pc:docChgLst>
    <pc:chgData name="Benjamin Payne" userId="S::benpayne@umbc.edu::b61ff11c-ba68-49af-b001-f9f234a6aca3" providerId="AD" clId="Web-{B3A9D466-7489-297D-88C8-BA057AA52D9F}"/>
    <pc:docChg chg="addSld modSld">
      <pc:chgData name="Benjamin Payne" userId="S::benpayne@umbc.edu::b61ff11c-ba68-49af-b001-f9f234a6aca3" providerId="AD" clId="Web-{B3A9D466-7489-297D-88C8-BA057AA52D9F}" dt="2018-08-30T01:23:46.803" v="19" actId="20577"/>
      <pc:docMkLst>
        <pc:docMk/>
      </pc:docMkLst>
      <pc:sldChg chg="modSp new">
        <pc:chgData name="Benjamin Payne" userId="S::benpayne@umbc.edu::b61ff11c-ba68-49af-b001-f9f234a6aca3" providerId="AD" clId="Web-{B3A9D466-7489-297D-88C8-BA057AA52D9F}" dt="2018-08-30T01:23:46.803" v="18" actId="20577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B3A9D466-7489-297D-88C8-BA057AA52D9F}" dt="2018-08-30T01:23:45.553" v="15" actId="20577"/>
          <ac:spMkLst>
            <pc:docMk/>
            <pc:sldMk cId="3300997659" sldId="289"/>
            <ac:spMk id="2" creationId="{12AFB183-AA91-4F69-9375-33EB2F4E5869}"/>
          </ac:spMkLst>
        </pc:spChg>
        <pc:spChg chg="mod">
          <ac:chgData name="Benjamin Payne" userId="S::benpayne@umbc.edu::b61ff11c-ba68-49af-b001-f9f234a6aca3" providerId="AD" clId="Web-{B3A9D466-7489-297D-88C8-BA057AA52D9F}" dt="2018-08-30T01:23:46.803" v="18" actId="20577"/>
          <ac:spMkLst>
            <pc:docMk/>
            <pc:sldMk cId="3300997659" sldId="289"/>
            <ac:spMk id="3" creationId="{A3AEEB11-7848-4A1F-8F6C-90E8CEB69C0F}"/>
          </ac:spMkLst>
        </pc:spChg>
      </pc:sldChg>
    </pc:docChg>
  </pc:docChgLst>
  <pc:docChgLst>
    <pc:chgData name="Benjamin Payne" userId="S::benpayne@umbc.edu::b61ff11c-ba68-49af-b001-f9f234a6aca3" providerId="AD" clId="Web-{1D726451-C056-D552-EE30-9B3E2D3A0185}"/>
    <pc:docChg chg="addSld modSld">
      <pc:chgData name="Benjamin Payne" userId="S::benpayne@umbc.edu::b61ff11c-ba68-49af-b001-f9f234a6aca3" providerId="AD" clId="Web-{1D726451-C056-D552-EE30-9B3E2D3A0185}" dt="2018-08-22T02:26:31.886" v="230" actId="20577"/>
      <pc:docMkLst>
        <pc:docMk/>
      </pc:docMkLst>
      <pc:sldChg chg="modSp">
        <pc:chgData name="Benjamin Payne" userId="S::benpayne@umbc.edu::b61ff11c-ba68-49af-b001-f9f234a6aca3" providerId="AD" clId="Web-{1D726451-C056-D552-EE30-9B3E2D3A0185}" dt="2018-08-22T02:19:11.913" v="8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1D726451-C056-D552-EE30-9B3E2D3A0185}" dt="2018-08-22T02:19:09.757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1D726451-C056-D552-EE30-9B3E2D3A0185}" dt="2018-08-22T02:19:11.913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enjamin Payne" userId="S::benpayne@umbc.edu::b61ff11c-ba68-49af-b001-f9f234a6aca3" providerId="AD" clId="Web-{1D726451-C056-D552-EE30-9B3E2D3A0185}" dt="2018-08-22T02:26:31.886" v="229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1D726451-C056-D552-EE30-9B3E2D3A0185}" dt="2018-08-22T02:25:57.182" v="214" actId="20577"/>
          <ac:spMkLst>
            <pc:docMk/>
            <pc:sldMk cId="2391544709" sldId="257"/>
            <ac:spMk id="2" creationId="{63A7662B-5EEB-462B-947A-9F9400AC7619}"/>
          </ac:spMkLst>
        </pc:spChg>
        <pc:spChg chg="mod">
          <ac:chgData name="Benjamin Payne" userId="S::benpayne@umbc.edu::b61ff11c-ba68-49af-b001-f9f234a6aca3" providerId="AD" clId="Web-{1D726451-C056-D552-EE30-9B3E2D3A0185}" dt="2018-08-22T02:26:31.886" v="229" actId="20577"/>
          <ac:spMkLst>
            <pc:docMk/>
            <pc:sldMk cId="2391544709" sldId="257"/>
            <ac:spMk id="3" creationId="{4C4C9BEA-E1D0-4140-92A5-5781E2EC6EC6}"/>
          </ac:spMkLst>
        </pc:spChg>
      </pc:sldChg>
      <pc:sldChg chg="modSp new">
        <pc:chgData name="Benjamin Payne" userId="S::benpayne@umbc.edu::b61ff11c-ba68-49af-b001-f9f234a6aca3" providerId="AD" clId="Web-{1D726451-C056-D552-EE30-9B3E2D3A0185}" dt="2018-08-22T02:24:08.924" v="100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1D726451-C056-D552-EE30-9B3E2D3A0185}" dt="2018-08-22T02:22:24.808" v="86" actId="20577"/>
          <ac:spMkLst>
            <pc:docMk/>
            <pc:sldMk cId="3393807459" sldId="258"/>
            <ac:spMk id="2" creationId="{3BB25258-7529-491D-9916-33D0E51CF927}"/>
          </ac:spMkLst>
        </pc:spChg>
        <pc:spChg chg="mod">
          <ac:chgData name="Benjamin Payne" userId="S::benpayne@umbc.edu::b61ff11c-ba68-49af-b001-f9f234a6aca3" providerId="AD" clId="Web-{1D726451-C056-D552-EE30-9B3E2D3A0185}" dt="2018-08-22T02:24:08.924" v="100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 new">
        <pc:chgData name="Benjamin Payne" userId="S::benpayne@umbc.edu::b61ff11c-ba68-49af-b001-f9f234a6aca3" providerId="AD" clId="Web-{1D726451-C056-D552-EE30-9B3E2D3A0185}" dt="2018-08-22T02:25:41.103" v="208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1D726451-C056-D552-EE30-9B3E2D3A0185}" dt="2018-08-22T02:24:25.191" v="109" actId="20577"/>
          <ac:spMkLst>
            <pc:docMk/>
            <pc:sldMk cId="2337642694" sldId="259"/>
            <ac:spMk id="2" creationId="{B8E2B996-ABC0-4828-A4ED-8D122434ACF5}"/>
          </ac:spMkLst>
        </pc:spChg>
        <pc:spChg chg="mod">
          <ac:chgData name="Benjamin Payne" userId="S::benpayne@umbc.edu::b61ff11c-ba68-49af-b001-f9f234a6aca3" providerId="AD" clId="Web-{1D726451-C056-D552-EE30-9B3E2D3A0185}" dt="2018-08-22T02:25:41.103" v="208" actId="20577"/>
          <ac:spMkLst>
            <pc:docMk/>
            <pc:sldMk cId="2337642694" sldId="259"/>
            <ac:spMk id="3" creationId="{4D759856-6873-41CE-8867-DBDA8B92395F}"/>
          </ac:spMkLst>
        </pc:spChg>
      </pc:sldChg>
    </pc:docChg>
  </pc:docChgLst>
  <pc:docChgLst>
    <pc:chgData name="Benjamin Payne" userId="S::benpayne@umbc.edu::b61ff11c-ba68-49af-b001-f9f234a6aca3" providerId="AD" clId="Web-{A48E44A3-B43B-DFDD-F9C3-B7C759E7D81F}"/>
    <pc:docChg chg="addSld modSld">
      <pc:chgData name="Benjamin Payne" userId="S::benpayne@umbc.edu::b61ff11c-ba68-49af-b001-f9f234a6aca3" providerId="AD" clId="Web-{A48E44A3-B43B-DFDD-F9C3-B7C759E7D81F}" dt="2018-09-02T15:57:56.279" v="544" actId="20577"/>
      <pc:docMkLst>
        <pc:docMk/>
      </pc:docMkLst>
      <pc:sldChg chg="addSp modSp">
        <pc:chgData name="Benjamin Payne" userId="S::benpayne@umbc.edu::b61ff11c-ba68-49af-b001-f9f234a6aca3" providerId="AD" clId="Web-{A48E44A3-B43B-DFDD-F9C3-B7C759E7D81F}" dt="2018-09-02T15:54:37.195" v="536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A48E44A3-B43B-DFDD-F9C3-B7C759E7D81F}" dt="2018-09-02T15:41:33.463" v="527" actId="20577"/>
          <ac:spMkLst>
            <pc:docMk/>
            <pc:sldMk cId="2391544709" sldId="257"/>
            <ac:spMk id="3" creationId="{4C4C9BEA-E1D0-4140-92A5-5781E2EC6EC6}"/>
          </ac:spMkLst>
        </pc:spChg>
        <pc:spChg chg="add mod">
          <ac:chgData name="Benjamin Payne" userId="S::benpayne@umbc.edu::b61ff11c-ba68-49af-b001-f9f234a6aca3" providerId="AD" clId="Web-{A48E44A3-B43B-DFDD-F9C3-B7C759E7D81F}" dt="2018-09-02T15:54:37.195" v="536" actId="20577"/>
          <ac:spMkLst>
            <pc:docMk/>
            <pc:sldMk cId="2391544709" sldId="257"/>
            <ac:spMk id="4" creationId="{E9FB9F6D-EA27-4782-8CA5-8BB03D51B4F3}"/>
          </ac:spMkLst>
        </pc:spChg>
      </pc:sldChg>
      <pc:sldChg chg="modSp">
        <pc:chgData name="Benjamin Payne" userId="S::benpayne@umbc.edu::b61ff11c-ba68-49af-b001-f9f234a6aca3" providerId="AD" clId="Web-{A48E44A3-B43B-DFDD-F9C3-B7C759E7D81F}" dt="2018-09-02T15:54:50.555" v="542" actId="20577"/>
        <pc:sldMkLst>
          <pc:docMk/>
          <pc:sldMk cId="1147460063" sldId="260"/>
        </pc:sldMkLst>
        <pc:spChg chg="mod">
          <ac:chgData name="Benjamin Payne" userId="S::benpayne@umbc.edu::b61ff11c-ba68-49af-b001-f9f234a6aca3" providerId="AD" clId="Web-{A48E44A3-B43B-DFDD-F9C3-B7C759E7D81F}" dt="2018-09-02T15:54:50.555" v="542" actId="20577"/>
          <ac:spMkLst>
            <pc:docMk/>
            <pc:sldMk cId="1147460063" sldId="260"/>
            <ac:spMk id="3" creationId="{92A49F72-7645-4E9E-86D3-6DEE1ACF4D86}"/>
          </ac:spMkLst>
        </pc:spChg>
      </pc:sldChg>
      <pc:sldChg chg="addSp modSp mod setBg modNotes">
        <pc:chgData name="Benjamin Payne" userId="S::benpayne@umbc.edu::b61ff11c-ba68-49af-b001-f9f234a6aca3" providerId="AD" clId="Web-{A48E44A3-B43B-DFDD-F9C3-B7C759E7D81F}" dt="2018-09-02T15:10:10.432" v="34" actId="14100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A48E44A3-B43B-DFDD-F9C3-B7C759E7D81F}" dt="2018-09-02T15:08:56.616" v="16"/>
          <ac:spMkLst>
            <pc:docMk/>
            <pc:sldMk cId="4063999364" sldId="283"/>
            <ac:spMk id="2" creationId="{EDEBD44E-9089-44FB-8853-95AD3CFCCE35}"/>
          </ac:spMkLst>
        </pc:spChg>
        <pc:spChg chg="mod">
          <ac:chgData name="Benjamin Payne" userId="S::benpayne@umbc.edu::b61ff11c-ba68-49af-b001-f9f234a6aca3" providerId="AD" clId="Web-{A48E44A3-B43B-DFDD-F9C3-B7C759E7D81F}" dt="2018-09-02T15:10:10.432" v="34" actId="14100"/>
          <ac:spMkLst>
            <pc:docMk/>
            <pc:sldMk cId="4063999364" sldId="283"/>
            <ac:spMk id="3" creationId="{CF77E521-6AB3-4E09-8AB0-C162C0224E24}"/>
          </ac:spMkLst>
        </pc:spChg>
        <pc:picChg chg="add mod">
          <ac:chgData name="Benjamin Payne" userId="S::benpayne@umbc.edu::b61ff11c-ba68-49af-b001-f9f234a6aca3" providerId="AD" clId="Web-{A48E44A3-B43B-DFDD-F9C3-B7C759E7D81F}" dt="2018-09-02T15:08:56.616" v="16"/>
          <ac:picMkLst>
            <pc:docMk/>
            <pc:sldMk cId="4063999364" sldId="283"/>
            <ac:picMk id="4" creationId="{A0867CE7-D83F-4290-8C30-745A46A7E7C7}"/>
          </ac:picMkLst>
        </pc:picChg>
        <pc:cxnChg chg="add">
          <ac:chgData name="Benjamin Payne" userId="S::benpayne@umbc.edu::b61ff11c-ba68-49af-b001-f9f234a6aca3" providerId="AD" clId="Web-{A48E44A3-B43B-DFDD-F9C3-B7C759E7D81F}" dt="2018-09-02T15:08:56.616" v="16"/>
          <ac:cxnSpMkLst>
            <pc:docMk/>
            <pc:sldMk cId="4063999364" sldId="283"/>
            <ac:cxnSpMk id="9" creationId="{E4A809D5-3600-46D4-A466-67F2349A54FB}"/>
          </ac:cxnSpMkLst>
        </pc:cxnChg>
      </pc:sldChg>
      <pc:sldChg chg="addSp modSp">
        <pc:chgData name="Benjamin Payne" userId="S::benpayne@umbc.edu::b61ff11c-ba68-49af-b001-f9f234a6aca3" providerId="AD" clId="Web-{A48E44A3-B43B-DFDD-F9C3-B7C759E7D81F}" dt="2018-09-02T15:12:55.138" v="66" actId="20577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A48E44A3-B43B-DFDD-F9C3-B7C759E7D81F}" dt="2018-09-02T15:10:55.359" v="38" actId="20577"/>
          <ac:spMkLst>
            <pc:docMk/>
            <pc:sldMk cId="2862469523" sldId="305"/>
            <ac:spMk id="3" creationId="{EE6D4ABF-3904-4D97-8393-7111F17BC260}"/>
          </ac:spMkLst>
        </pc:spChg>
        <pc:spChg chg="add mod">
          <ac:chgData name="Benjamin Payne" userId="S::benpayne@umbc.edu::b61ff11c-ba68-49af-b001-f9f234a6aca3" providerId="AD" clId="Web-{A48E44A3-B43B-DFDD-F9C3-B7C759E7D81F}" dt="2018-09-02T15:12:55.138" v="66" actId="20577"/>
          <ac:spMkLst>
            <pc:docMk/>
            <pc:sldMk cId="2862469523" sldId="305"/>
            <ac:spMk id="5" creationId="{1C7ABA02-6F38-4D38-BF89-6C7A53F88AFB}"/>
          </ac:spMkLst>
        </pc:spChg>
      </pc:sldChg>
      <pc:sldChg chg="addSp modSp">
        <pc:chgData name="Benjamin Payne" userId="S::benpayne@umbc.edu::b61ff11c-ba68-49af-b001-f9f234a6aca3" providerId="AD" clId="Web-{A48E44A3-B43B-DFDD-F9C3-B7C759E7D81F}" dt="2018-09-02T15:12:31.052" v="57" actId="1076"/>
        <pc:sldMkLst>
          <pc:docMk/>
          <pc:sldMk cId="3403740684" sldId="306"/>
        </pc:sldMkLst>
        <pc:spChg chg="add mod">
          <ac:chgData name="Benjamin Payne" userId="S::benpayne@umbc.edu::b61ff11c-ba68-49af-b001-f9f234a6aca3" providerId="AD" clId="Web-{A48E44A3-B43B-DFDD-F9C3-B7C759E7D81F}" dt="2018-09-02T15:12:31.052" v="57" actId="1076"/>
          <ac:spMkLst>
            <pc:docMk/>
            <pc:sldMk cId="3403740684" sldId="306"/>
            <ac:spMk id="4" creationId="{0EC7ECE4-1153-4EEA-B33A-CA260B283CF3}"/>
          </ac:spMkLst>
        </pc:spChg>
      </pc:sldChg>
      <pc:sldChg chg="modSp new">
        <pc:chgData name="Benjamin Payne" userId="S::benpayne@umbc.edu::b61ff11c-ba68-49af-b001-f9f234a6aca3" providerId="AD" clId="Web-{A48E44A3-B43B-DFDD-F9C3-B7C759E7D81F}" dt="2018-09-02T15:35:39.391" v="520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A48E44A3-B43B-DFDD-F9C3-B7C759E7D81F}" dt="2018-09-02T15:34:39.994" v="472" actId="1076"/>
          <ac:spMkLst>
            <pc:docMk/>
            <pc:sldMk cId="3887352271" sldId="309"/>
            <ac:spMk id="2" creationId="{F5449BFF-8292-4098-9E74-6785FBB69589}"/>
          </ac:spMkLst>
        </pc:spChg>
        <pc:spChg chg="mod">
          <ac:chgData name="Benjamin Payne" userId="S::benpayne@umbc.edu::b61ff11c-ba68-49af-b001-f9f234a6aca3" providerId="AD" clId="Web-{A48E44A3-B43B-DFDD-F9C3-B7C759E7D81F}" dt="2018-09-02T15:35:39.391" v="520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 new">
        <pc:chgData name="Benjamin Payne" userId="S::benpayne@umbc.edu::b61ff11c-ba68-49af-b001-f9f234a6aca3" providerId="AD" clId="Web-{A48E44A3-B43B-DFDD-F9C3-B7C759E7D81F}" dt="2018-09-02T15:14:40.936" v="99" actId="20577"/>
        <pc:sldMkLst>
          <pc:docMk/>
          <pc:sldMk cId="1136467448" sldId="310"/>
        </pc:sldMkLst>
        <pc:spChg chg="mod">
          <ac:chgData name="Benjamin Payne" userId="S::benpayne@umbc.edu::b61ff11c-ba68-49af-b001-f9f234a6aca3" providerId="AD" clId="Web-{A48E44A3-B43B-DFDD-F9C3-B7C759E7D81F}" dt="2018-09-02T15:14:40.936" v="99" actId="20577"/>
          <ac:spMkLst>
            <pc:docMk/>
            <pc:sldMk cId="1136467448" sldId="310"/>
            <ac:spMk id="2" creationId="{75ADE373-0B75-4235-99FA-B63949890900}"/>
          </ac:spMkLst>
        </pc:spChg>
      </pc:sldChg>
      <pc:sldChg chg="modSp new">
        <pc:chgData name="Benjamin Payne" userId="S::benpayne@umbc.edu::b61ff11c-ba68-49af-b001-f9f234a6aca3" providerId="AD" clId="Web-{A48E44A3-B43B-DFDD-F9C3-B7C759E7D81F}" dt="2018-09-02T15:15:01.765" v="113" actId="20577"/>
        <pc:sldMkLst>
          <pc:docMk/>
          <pc:sldMk cId="673834737" sldId="311"/>
        </pc:sldMkLst>
        <pc:spChg chg="mod">
          <ac:chgData name="Benjamin Payne" userId="S::benpayne@umbc.edu::b61ff11c-ba68-49af-b001-f9f234a6aca3" providerId="AD" clId="Web-{A48E44A3-B43B-DFDD-F9C3-B7C759E7D81F}" dt="2018-09-02T15:15:01.765" v="113" actId="20577"/>
          <ac:spMkLst>
            <pc:docMk/>
            <pc:sldMk cId="673834737" sldId="311"/>
            <ac:spMk id="2" creationId="{F853018C-E59D-4B48-AB13-CE2AE5F47938}"/>
          </ac:spMkLst>
        </pc:spChg>
      </pc:sldChg>
    </pc:docChg>
  </pc:docChgLst>
  <pc:docChgLst>
    <pc:chgData name="Benjamin Payne" userId="S::benpayne@umbc.edu::b61ff11c-ba68-49af-b001-f9f234a6aca3" providerId="AD" clId="Web-{E483A5F2-46D2-3A39-FD84-E2B1ABBF2DCC}"/>
    <pc:docChg chg="modSld">
      <pc:chgData name="Benjamin Payne" userId="S::benpayne@umbc.edu::b61ff11c-ba68-49af-b001-f9f234a6aca3" providerId="AD" clId="Web-{E483A5F2-46D2-3A39-FD84-E2B1ABBF2DCC}" dt="2018-08-31T12:02:05.438" v="159" actId="20577"/>
      <pc:docMkLst>
        <pc:docMk/>
      </pc:docMkLst>
      <pc:sldChg chg="modSp">
        <pc:chgData name="Benjamin Payne" userId="S::benpayne@umbc.edu::b61ff11c-ba68-49af-b001-f9f234a6aca3" providerId="AD" clId="Web-{E483A5F2-46D2-3A39-FD84-E2B1ABBF2DCC}" dt="2018-08-31T11:38:54.959" v="7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E483A5F2-46D2-3A39-FD84-E2B1ABBF2DCC}" dt="2018-08-31T11:38:54.959" v="7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 modNotes">
        <pc:chgData name="Benjamin Payne" userId="S::benpayne@umbc.edu::b61ff11c-ba68-49af-b001-f9f234a6aca3" providerId="AD" clId="Web-{E483A5F2-46D2-3A39-FD84-E2B1ABBF2DCC}" dt="2018-08-31T11:47:03.109" v="157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E483A5F2-46D2-3A39-FD84-E2B1ABBF2DCC}" dt="2018-08-31T11:46:54.609" v="143" actId="20577"/>
          <ac:spMkLst>
            <pc:docMk/>
            <pc:sldMk cId="1113823316" sldId="281"/>
            <ac:spMk id="2" creationId="{0DC138F5-1CF1-45B3-8A1F-612EC19C6C92}"/>
          </ac:spMkLst>
        </pc:spChg>
        <pc:spChg chg="mod">
          <ac:chgData name="Benjamin Payne" userId="S::benpayne@umbc.edu::b61ff11c-ba68-49af-b001-f9f234a6aca3" providerId="AD" clId="Web-{E483A5F2-46D2-3A39-FD84-E2B1ABBF2DCC}" dt="2018-08-31T11:47:03.109" v="157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E483A5F2-46D2-3A39-FD84-E2B1ABBF2DCC}" dt="2018-08-31T11:42:25.041" v="21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E483A5F2-46D2-3A39-FD84-E2B1ABBF2DCC}" dt="2018-08-31T11:42:25.041" v="21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E483A5F2-46D2-3A39-FD84-E2B1ABBF2DCC}" dt="2018-08-31T11:46:20.858" v="131" actId="20577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E483A5F2-46D2-3A39-FD84-E2B1ABBF2DCC}" dt="2018-08-31T11:46:20.858" v="131" actId="20577"/>
          <ac:spMkLst>
            <pc:docMk/>
            <pc:sldMk cId="4063999364" sldId="283"/>
            <ac:spMk id="3" creationId="{CF77E521-6AB3-4E09-8AB0-C162C0224E24}"/>
          </ac:spMkLst>
        </pc:spChg>
      </pc:sldChg>
      <pc:sldChg chg="addSp delSp modSp">
        <pc:chgData name="Benjamin Payne" userId="S::benpayne@umbc.edu::b61ff11c-ba68-49af-b001-f9f234a6aca3" providerId="AD" clId="Web-{E483A5F2-46D2-3A39-FD84-E2B1ABBF2DCC}" dt="2018-08-31T11:45:37.795" v="99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E483A5F2-46D2-3A39-FD84-E2B1ABBF2DCC}" dt="2018-08-31T11:43:17.245" v="29" actId="20577"/>
          <ac:spMkLst>
            <pc:docMk/>
            <pc:sldMk cId="1567369141" sldId="284"/>
            <ac:spMk id="2" creationId="{867A6FEF-3484-49EC-8490-BDDD8E8BAA33}"/>
          </ac:spMkLst>
        </pc:spChg>
        <pc:spChg chg="del">
          <ac:chgData name="Benjamin Payne" userId="S::benpayne@umbc.edu::b61ff11c-ba68-49af-b001-f9f234a6aca3" providerId="AD" clId="Web-{E483A5F2-46D2-3A39-FD84-E2B1ABBF2DCC}" dt="2018-08-31T11:42:48.714" v="22"/>
          <ac:spMkLst>
            <pc:docMk/>
            <pc:sldMk cId="1567369141" sldId="284"/>
            <ac:spMk id="3" creationId="{A9C3E266-2D18-45CD-899E-D834513363FC}"/>
          </ac:spMkLst>
        </pc:spChg>
        <pc:spChg chg="mod">
          <ac:chgData name="Benjamin Payne" userId="S::benpayne@umbc.edu::b61ff11c-ba68-49af-b001-f9f234a6aca3" providerId="AD" clId="Web-{E483A5F2-46D2-3A39-FD84-E2B1ABBF2DCC}" dt="2018-08-31T11:43:26.558" v="32" actId="1076"/>
          <ac:spMkLst>
            <pc:docMk/>
            <pc:sldMk cId="1567369141" sldId="284"/>
            <ac:spMk id="4" creationId="{5B949F2D-2F15-4FC3-90DA-860FAA38BF68}"/>
          </ac:spMkLst>
        </pc:spChg>
        <pc:spChg chg="del">
          <ac:chgData name="Benjamin Payne" userId="S::benpayne@umbc.edu::b61ff11c-ba68-49af-b001-f9f234a6aca3" providerId="AD" clId="Web-{E483A5F2-46D2-3A39-FD84-E2B1ABBF2DCC}" dt="2018-08-31T11:42:51.354" v="23"/>
          <ac:spMkLst>
            <pc:docMk/>
            <pc:sldMk cId="1567369141" sldId="284"/>
            <ac:spMk id="5" creationId="{BC8CF560-2705-4AD0-A8A5-0FD105E45FD7}"/>
          </ac:spMkLst>
        </pc:spChg>
        <pc:spChg chg="mod">
          <ac:chgData name="Benjamin Payne" userId="S::benpayne@umbc.edu::b61ff11c-ba68-49af-b001-f9f234a6aca3" providerId="AD" clId="Web-{E483A5F2-46D2-3A39-FD84-E2B1ABBF2DCC}" dt="2018-08-31T11:43:31.496" v="33" actId="1076"/>
          <ac:spMkLst>
            <pc:docMk/>
            <pc:sldMk cId="1567369141" sldId="284"/>
            <ac:spMk id="6" creationId="{1DBAB62E-4820-4AA8-906F-1F2CD9FE3D34}"/>
          </ac:spMkLst>
        </pc:spChg>
        <pc:spChg chg="add">
          <ac:chgData name="Benjamin Payne" userId="S::benpayne@umbc.edu::b61ff11c-ba68-49af-b001-f9f234a6aca3" providerId="AD" clId="Web-{E483A5F2-46D2-3A39-FD84-E2B1ABBF2DCC}" dt="2018-08-31T11:42:52.448" v="24"/>
          <ac:spMkLst>
            <pc:docMk/>
            <pc:sldMk cId="1567369141" sldId="284"/>
            <ac:spMk id="8" creationId="{5B975990-D8D2-4CAA-A111-9D1332718351}"/>
          </ac:spMkLst>
        </pc:spChg>
        <pc:spChg chg="add mod">
          <ac:chgData name="Benjamin Payne" userId="S::benpayne@umbc.edu::b61ff11c-ba68-49af-b001-f9f234a6aca3" providerId="AD" clId="Web-{E483A5F2-46D2-3A39-FD84-E2B1ABBF2DCC}" dt="2018-08-31T11:45:37.795" v="99" actId="20577"/>
          <ac:spMkLst>
            <pc:docMk/>
            <pc:sldMk cId="1567369141" sldId="284"/>
            <ac:spMk id="9" creationId="{3739F8B4-27B2-421C-91DB-2485326B395B}"/>
          </ac:spMkLst>
        </pc:spChg>
      </pc:sldChg>
      <pc:sldChg chg="modSp">
        <pc:chgData name="Benjamin Payne" userId="S::benpayne@umbc.edu::b61ff11c-ba68-49af-b001-f9f234a6aca3" providerId="AD" clId="Web-{E483A5F2-46D2-3A39-FD84-E2B1ABBF2DCC}" dt="2018-08-31T11:45:47.451" v="103" actId="20577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E483A5F2-46D2-3A39-FD84-E2B1ABBF2DCC}" dt="2018-08-31T11:45:47.451" v="103" actId="20577"/>
          <ac:spMkLst>
            <pc:docMk/>
            <pc:sldMk cId="3300997659" sldId="289"/>
            <ac:spMk id="3" creationId="{A3AEEB11-7848-4A1F-8F6C-90E8CEB69C0F}"/>
          </ac:spMkLst>
        </pc:spChg>
      </pc:sldChg>
    </pc:docChg>
  </pc:docChgLst>
  <pc:docChgLst>
    <pc:chgData name="Benjamin Payne" userId="S::benpayne@umbc.edu::b61ff11c-ba68-49af-b001-f9f234a6aca3" providerId="AD" clId="Web-{9ADCF0D2-9F70-9287-6B58-87349FB571BC}"/>
    <pc:docChg chg="addSld delSld modSld sldOrd">
      <pc:chgData name="Benjamin Payne" userId="S::benpayne@umbc.edu::b61ff11c-ba68-49af-b001-f9f234a6aca3" providerId="AD" clId="Web-{9ADCF0D2-9F70-9287-6B58-87349FB571BC}" dt="2018-09-01T18:28:45.841" v="913" actId="20577"/>
      <pc:docMkLst>
        <pc:docMk/>
      </pc:docMkLst>
      <pc:sldChg chg="modSp">
        <pc:chgData name="Benjamin Payne" userId="S::benpayne@umbc.edu::b61ff11c-ba68-49af-b001-f9f234a6aca3" providerId="AD" clId="Web-{9ADCF0D2-9F70-9287-6B58-87349FB571BC}" dt="2018-09-01T18:25:01.036" v="752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9ADCF0D2-9F70-9287-6B58-87349FB571BC}" dt="2018-09-01T18:25:01.036" v="752" actId="20577"/>
          <ac:spMkLst>
            <pc:docMk/>
            <pc:sldMk cId="695782667" sldId="279"/>
            <ac:spMk id="3" creationId="{85A1115F-9417-43B0-9CB3-92C1A92DDA38}"/>
          </ac:spMkLst>
        </pc:spChg>
      </pc:sldChg>
      <pc:sldChg chg="addSp delSp modSp">
        <pc:chgData name="Benjamin Payne" userId="S::benpayne@umbc.edu::b61ff11c-ba68-49af-b001-f9f234a6aca3" providerId="AD" clId="Web-{9ADCF0D2-9F70-9287-6B58-87349FB571BC}" dt="2018-09-01T18:24:44.410" v="742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9ADCF0D2-9F70-9287-6B58-87349FB571BC}" dt="2018-09-01T18:24:44.410" v="742" actId="20577"/>
          <ac:spMkLst>
            <pc:docMk/>
            <pc:sldMk cId="3365738038" sldId="280"/>
            <ac:spMk id="3" creationId="{40625D3E-4517-46E0-BE45-C607D57B9CB4}"/>
          </ac:spMkLst>
        </pc:spChg>
        <pc:spChg chg="add mod">
          <ac:chgData name="Benjamin Payne" userId="S::benpayne@umbc.edu::b61ff11c-ba68-49af-b001-f9f234a6aca3" providerId="AD" clId="Web-{9ADCF0D2-9F70-9287-6B58-87349FB571BC}" dt="2018-09-01T18:21:44.903" v="735" actId="1076"/>
          <ac:spMkLst>
            <pc:docMk/>
            <pc:sldMk cId="3365738038" sldId="280"/>
            <ac:spMk id="4" creationId="{0301CCC9-B2FF-40CB-922A-8D396F981B6D}"/>
          </ac:spMkLst>
        </pc:spChg>
        <pc:spChg chg="add del">
          <ac:chgData name="Benjamin Payne" userId="S::benpayne@umbc.edu::b61ff11c-ba68-49af-b001-f9f234a6aca3" providerId="AD" clId="Web-{9ADCF0D2-9F70-9287-6B58-87349FB571BC}" dt="2018-09-01T18:22:15.326" v="737"/>
          <ac:spMkLst>
            <pc:docMk/>
            <pc:sldMk cId="3365738038" sldId="280"/>
            <ac:spMk id="5" creationId="{79DB809B-B8C0-4E59-9BD7-5A4A5D741C55}"/>
          </ac:spMkLst>
        </pc:spChg>
      </pc:sldChg>
      <pc:sldChg chg="modSp">
        <pc:chgData name="Benjamin Payne" userId="S::benpayne@umbc.edu::b61ff11c-ba68-49af-b001-f9f234a6aca3" providerId="AD" clId="Web-{9ADCF0D2-9F70-9287-6B58-87349FB571BC}" dt="2018-09-01T17:30:42.524" v="4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9ADCF0D2-9F70-9287-6B58-87349FB571BC}" dt="2018-09-01T17:30:42.524" v="4" actId="20577"/>
          <ac:spMkLst>
            <pc:docMk/>
            <pc:sldMk cId="2943374916" sldId="282"/>
            <ac:spMk id="3" creationId="{85F5E84A-43AF-4390-B4B1-5667B0F86A94}"/>
          </ac:spMkLst>
        </pc:spChg>
        <pc:spChg chg="mod">
          <ac:chgData name="Benjamin Payne" userId="S::benpayne@umbc.edu::b61ff11c-ba68-49af-b001-f9f234a6aca3" providerId="AD" clId="Web-{9ADCF0D2-9F70-9287-6B58-87349FB571BC}" dt="2018-09-01T17:30:38.540" v="1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9ADCF0D2-9F70-9287-6B58-87349FB571BC}" dt="2018-09-01T17:55:40.641" v="288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9ADCF0D2-9F70-9287-6B58-87349FB571BC}" dt="2018-09-01T17:55:40.641" v="288" actId="20577"/>
          <ac:spMkLst>
            <pc:docMk/>
            <pc:sldMk cId="1567369141" sldId="284"/>
            <ac:spMk id="2" creationId="{867A6FEF-3484-49EC-8490-BDDD8E8BAA33}"/>
          </ac:spMkLst>
        </pc:spChg>
        <pc:spChg chg="mod">
          <ac:chgData name="Benjamin Payne" userId="S::benpayne@umbc.edu::b61ff11c-ba68-49af-b001-f9f234a6aca3" providerId="AD" clId="Web-{9ADCF0D2-9F70-9287-6B58-87349FB571BC}" dt="2018-09-01T17:50:09.640" v="280" actId="20577"/>
          <ac:spMkLst>
            <pc:docMk/>
            <pc:sldMk cId="1567369141" sldId="284"/>
            <ac:spMk id="9" creationId="{3739F8B4-27B2-421C-91DB-2485326B395B}"/>
          </ac:spMkLst>
        </pc:spChg>
      </pc:sldChg>
      <pc:sldChg chg="modSp">
        <pc:chgData name="Benjamin Payne" userId="S::benpayne@umbc.edu::b61ff11c-ba68-49af-b001-f9f234a6aca3" providerId="AD" clId="Web-{9ADCF0D2-9F70-9287-6B58-87349FB571BC}" dt="2018-09-01T18:07:55.274" v="634" actId="20577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9ADCF0D2-9F70-9287-6B58-87349FB571BC}" dt="2018-09-01T18:07:55.274" v="634" actId="20577"/>
          <ac:spMkLst>
            <pc:docMk/>
            <pc:sldMk cId="3300997659" sldId="289"/>
            <ac:spMk id="3" creationId="{A3AEEB11-7848-4A1F-8F6C-90E8CEB69C0F}"/>
          </ac:spMkLst>
        </pc:spChg>
      </pc:sldChg>
      <pc:sldChg chg="addSp modSp new">
        <pc:chgData name="Benjamin Payne" userId="S::benpayne@umbc.edu::b61ff11c-ba68-49af-b001-f9f234a6aca3" providerId="AD" clId="Web-{9ADCF0D2-9F70-9287-6B58-87349FB571BC}" dt="2018-09-01T17:43:32.280" v="232" actId="1076"/>
        <pc:sldMkLst>
          <pc:docMk/>
          <pc:sldMk cId="572470642" sldId="298"/>
        </pc:sldMkLst>
        <pc:spChg chg="mod">
          <ac:chgData name="Benjamin Payne" userId="S::benpayne@umbc.edu::b61ff11c-ba68-49af-b001-f9f234a6aca3" providerId="AD" clId="Web-{9ADCF0D2-9F70-9287-6B58-87349FB571BC}" dt="2018-09-01T17:32:26.420" v="24" actId="20577"/>
          <ac:spMkLst>
            <pc:docMk/>
            <pc:sldMk cId="572470642" sldId="298"/>
            <ac:spMk id="2" creationId="{30E083B2-EA78-4F97-B95A-D5C434141662}"/>
          </ac:spMkLst>
        </pc:spChg>
        <pc:spChg chg="mod">
          <ac:chgData name="Benjamin Payne" userId="S::benpayne@umbc.edu::b61ff11c-ba68-49af-b001-f9f234a6aca3" providerId="AD" clId="Web-{9ADCF0D2-9F70-9287-6B58-87349FB571BC}" dt="2018-09-01T17:41:52.511" v="225" actId="20577"/>
          <ac:spMkLst>
            <pc:docMk/>
            <pc:sldMk cId="572470642" sldId="298"/>
            <ac:spMk id="3" creationId="{84BBD28E-007E-4406-9D46-B82179E4C79F}"/>
          </ac:spMkLst>
        </pc:spChg>
        <pc:picChg chg="add mod">
          <ac:chgData name="Benjamin Payne" userId="S::benpayne@umbc.edu::b61ff11c-ba68-49af-b001-f9f234a6aca3" providerId="AD" clId="Web-{9ADCF0D2-9F70-9287-6B58-87349FB571BC}" dt="2018-09-01T17:43:32.280" v="232" actId="1076"/>
          <ac:picMkLst>
            <pc:docMk/>
            <pc:sldMk cId="572470642" sldId="298"/>
            <ac:picMk id="4" creationId="{6BE39DD7-3F04-4F07-BBF5-C60C33513CE0}"/>
          </ac:picMkLst>
        </pc:picChg>
      </pc:sldChg>
      <pc:sldChg chg="modSp add replId">
        <pc:chgData name="Benjamin Payne" userId="S::benpayne@umbc.edu::b61ff11c-ba68-49af-b001-f9f234a6aca3" providerId="AD" clId="Web-{9ADCF0D2-9F70-9287-6B58-87349FB571BC}" dt="2018-09-01T17:44:11.220" v="240" actId="20577"/>
        <pc:sldMkLst>
          <pc:docMk/>
          <pc:sldMk cId="3139786432" sldId="299"/>
        </pc:sldMkLst>
        <pc:spChg chg="mod">
          <ac:chgData name="Benjamin Payne" userId="S::benpayne@umbc.edu::b61ff11c-ba68-49af-b001-f9f234a6aca3" providerId="AD" clId="Web-{9ADCF0D2-9F70-9287-6B58-87349FB571BC}" dt="2018-09-01T17:44:11.220" v="240" actId="20577"/>
          <ac:spMkLst>
            <pc:docMk/>
            <pc:sldMk cId="3139786432" sldId="299"/>
            <ac:spMk id="3" creationId="{84BBD28E-007E-4406-9D46-B82179E4C79F}"/>
          </ac:spMkLst>
        </pc:spChg>
      </pc:sldChg>
      <pc:sldChg chg="addSp delSp modSp new modNotes">
        <pc:chgData name="Benjamin Payne" userId="S::benpayne@umbc.edu::b61ff11c-ba68-49af-b001-f9f234a6aca3" providerId="AD" clId="Web-{9ADCF0D2-9F70-9287-6B58-87349FB571BC}" dt="2018-09-01T17:49:22.606" v="274" actId="20577"/>
        <pc:sldMkLst>
          <pc:docMk/>
          <pc:sldMk cId="1791940524" sldId="300"/>
        </pc:sldMkLst>
        <pc:spChg chg="mod">
          <ac:chgData name="Benjamin Payne" userId="S::benpayne@umbc.edu::b61ff11c-ba68-49af-b001-f9f234a6aca3" providerId="AD" clId="Web-{9ADCF0D2-9F70-9287-6B58-87349FB571BC}" dt="2018-09-01T17:49:22.606" v="274" actId="20577"/>
          <ac:spMkLst>
            <pc:docMk/>
            <pc:sldMk cId="1791940524" sldId="300"/>
            <ac:spMk id="2" creationId="{46674DCC-07C8-4448-90D2-B072BA2D82D1}"/>
          </ac:spMkLst>
        </pc:spChg>
        <pc:spChg chg="del">
          <ac:chgData name="Benjamin Payne" userId="S::benpayne@umbc.edu::b61ff11c-ba68-49af-b001-f9f234a6aca3" providerId="AD" clId="Web-{9ADCF0D2-9F70-9287-6B58-87349FB571BC}" dt="2018-09-01T17:47:04.164" v="265"/>
          <ac:spMkLst>
            <pc:docMk/>
            <pc:sldMk cId="1791940524" sldId="300"/>
            <ac:spMk id="3" creationId="{2F6183D5-54B0-4A3B-A4DE-20DE05476016}"/>
          </ac:spMkLst>
        </pc:spChg>
        <pc:picChg chg="add mod ord">
          <ac:chgData name="Benjamin Payne" userId="S::benpayne@umbc.edu::b61ff11c-ba68-49af-b001-f9f234a6aca3" providerId="AD" clId="Web-{9ADCF0D2-9F70-9287-6B58-87349FB571BC}" dt="2018-09-01T17:47:24.352" v="269" actId="1076"/>
          <ac:picMkLst>
            <pc:docMk/>
            <pc:sldMk cId="1791940524" sldId="300"/>
            <ac:picMk id="4" creationId="{E12BA46C-8A34-4D82-8951-BDAD2F2F0BFB}"/>
          </ac:picMkLst>
        </pc:picChg>
      </pc:sldChg>
      <pc:sldChg chg="modSp new modNotes">
        <pc:chgData name="Benjamin Payne" userId="S::benpayne@umbc.edu::b61ff11c-ba68-49af-b001-f9f234a6aca3" providerId="AD" clId="Web-{9ADCF0D2-9F70-9287-6B58-87349FB571BC}" dt="2018-09-01T18:03:21.588" v="549" actId="20577"/>
        <pc:sldMkLst>
          <pc:docMk/>
          <pc:sldMk cId="2231666173" sldId="301"/>
        </pc:sldMkLst>
        <pc:spChg chg="mod">
          <ac:chgData name="Benjamin Payne" userId="S::benpayne@umbc.edu::b61ff11c-ba68-49af-b001-f9f234a6aca3" providerId="AD" clId="Web-{9ADCF0D2-9F70-9287-6B58-87349FB571BC}" dt="2018-09-01T17:55:45.907" v="293" actId="20577"/>
          <ac:spMkLst>
            <pc:docMk/>
            <pc:sldMk cId="2231666173" sldId="301"/>
            <ac:spMk id="2" creationId="{46B1F39F-B0AA-470C-ABC1-2A14DDCDABF6}"/>
          </ac:spMkLst>
        </pc:spChg>
        <pc:spChg chg="mod">
          <ac:chgData name="Benjamin Payne" userId="S::benpayne@umbc.edu::b61ff11c-ba68-49af-b001-f9f234a6aca3" providerId="AD" clId="Web-{9ADCF0D2-9F70-9287-6B58-87349FB571BC}" dt="2018-09-01T18:03:21.588" v="549" actId="20577"/>
          <ac:spMkLst>
            <pc:docMk/>
            <pc:sldMk cId="2231666173" sldId="301"/>
            <ac:spMk id="3" creationId="{6C1D578C-2AFA-4806-BEC7-5CE5A0861786}"/>
          </ac:spMkLst>
        </pc:spChg>
      </pc:sldChg>
      <pc:sldChg chg="addSp delSp modSp new ord">
        <pc:chgData name="Benjamin Payne" userId="S::benpayne@umbc.edu::b61ff11c-ba68-49af-b001-f9f234a6aca3" providerId="AD" clId="Web-{9ADCF0D2-9F70-9287-6B58-87349FB571BC}" dt="2018-09-01T18:20:56.683" v="701"/>
        <pc:sldMkLst>
          <pc:docMk/>
          <pc:sldMk cId="188267355" sldId="302"/>
        </pc:sldMkLst>
        <pc:spChg chg="mod">
          <ac:chgData name="Benjamin Payne" userId="S::benpayne@umbc.edu::b61ff11c-ba68-49af-b001-f9f234a6aca3" providerId="AD" clId="Web-{9ADCF0D2-9F70-9287-6B58-87349FB571BC}" dt="2018-09-01T18:13:59.118" v="646" actId="20577"/>
          <ac:spMkLst>
            <pc:docMk/>
            <pc:sldMk cId="188267355" sldId="302"/>
            <ac:spMk id="2" creationId="{0B28D610-B997-4A05-B255-F37FC725680E}"/>
          </ac:spMkLst>
        </pc:spChg>
        <pc:spChg chg="del">
          <ac:chgData name="Benjamin Payne" userId="S::benpayne@umbc.edu::b61ff11c-ba68-49af-b001-f9f234a6aca3" providerId="AD" clId="Web-{9ADCF0D2-9F70-9287-6B58-87349FB571BC}" dt="2018-09-01T18:13:44.930" v="637"/>
          <ac:spMkLst>
            <pc:docMk/>
            <pc:sldMk cId="188267355" sldId="302"/>
            <ac:spMk id="3" creationId="{2591EF2D-91B5-4133-9D51-871971E6582A}"/>
          </ac:spMkLst>
        </pc:spChg>
        <pc:spChg chg="add mod">
          <ac:chgData name="Benjamin Payne" userId="S::benpayne@umbc.edu::b61ff11c-ba68-49af-b001-f9f234a6aca3" providerId="AD" clId="Web-{9ADCF0D2-9F70-9287-6B58-87349FB571BC}" dt="2018-09-01T18:18:23.362" v="680" actId="14100"/>
          <ac:spMkLst>
            <pc:docMk/>
            <pc:sldMk cId="188267355" sldId="302"/>
            <ac:spMk id="18" creationId="{A48A7DCE-2EB1-451F-951B-7C6DAEA83480}"/>
          </ac:spMkLst>
        </pc:spChg>
        <pc:spChg chg="add mod">
          <ac:chgData name="Benjamin Payne" userId="S::benpayne@umbc.edu::b61ff11c-ba68-49af-b001-f9f234a6aca3" providerId="AD" clId="Web-{9ADCF0D2-9F70-9287-6B58-87349FB571BC}" dt="2018-09-01T18:18:45.004" v="685" actId="1076"/>
          <ac:spMkLst>
            <pc:docMk/>
            <pc:sldMk cId="188267355" sldId="302"/>
            <ac:spMk id="19" creationId="{9169136A-B449-4382-A265-B41882721EA1}"/>
          </ac:spMkLst>
        </pc:spChg>
        <pc:spChg chg="add mod">
          <ac:chgData name="Benjamin Payne" userId="S::benpayne@umbc.edu::b61ff11c-ba68-49af-b001-f9f234a6aca3" providerId="AD" clId="Web-{9ADCF0D2-9F70-9287-6B58-87349FB571BC}" dt="2018-09-01T18:18:59.239" v="689" actId="1076"/>
          <ac:spMkLst>
            <pc:docMk/>
            <pc:sldMk cId="188267355" sldId="302"/>
            <ac:spMk id="20" creationId="{0D0F0259-D1CB-4174-B3C7-192144C0D1AA}"/>
          </ac:spMkLst>
        </pc:spChg>
        <pc:spChg chg="add mod">
          <ac:chgData name="Benjamin Payne" userId="S::benpayne@umbc.edu::b61ff11c-ba68-49af-b001-f9f234a6aca3" providerId="AD" clId="Web-{9ADCF0D2-9F70-9287-6B58-87349FB571BC}" dt="2018-09-01T18:19:15.911" v="693" actId="1076"/>
          <ac:spMkLst>
            <pc:docMk/>
            <pc:sldMk cId="188267355" sldId="302"/>
            <ac:spMk id="21" creationId="{8E1CE17F-0C87-4FB1-9172-BE433D308B70}"/>
          </ac:spMkLst>
        </pc:spChg>
        <pc:spChg chg="add mod">
          <ac:chgData name="Benjamin Payne" userId="S::benpayne@umbc.edu::b61ff11c-ba68-49af-b001-f9f234a6aca3" providerId="AD" clId="Web-{9ADCF0D2-9F70-9287-6B58-87349FB571BC}" dt="2018-09-01T18:19:33.787" v="698" actId="14100"/>
          <ac:spMkLst>
            <pc:docMk/>
            <pc:sldMk cId="188267355" sldId="302"/>
            <ac:spMk id="22" creationId="{58160C7B-12D2-423E-B147-C665DAE93C0A}"/>
          </ac:spMkLst>
        </pc:spChg>
        <pc:picChg chg="add mod ord">
          <ac:chgData name="Benjamin Payne" userId="S::benpayne@umbc.edu::b61ff11c-ba68-49af-b001-f9f234a6aca3" providerId="AD" clId="Web-{9ADCF0D2-9F70-9287-6B58-87349FB571BC}" dt="2018-09-01T18:16:10.107" v="661" actId="1076"/>
          <ac:picMkLst>
            <pc:docMk/>
            <pc:sldMk cId="188267355" sldId="302"/>
            <ac:picMk id="4" creationId="{B2720D7C-CBCC-4991-B7EC-BEBAF6DD8744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9:25.865" v="696" actId="1076"/>
          <ac:picMkLst>
            <pc:docMk/>
            <pc:sldMk cId="188267355" sldId="302"/>
            <ac:picMk id="6" creationId="{3495BC61-3834-4749-9BDE-2205D1E9122B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4:24.947" v="652" actId="1076"/>
          <ac:picMkLst>
            <pc:docMk/>
            <pc:sldMk cId="188267355" sldId="302"/>
            <ac:picMk id="8" creationId="{7664BE6C-ED06-46E4-AF74-1D45D2868671}"/>
          </ac:picMkLst>
        </pc:picChg>
        <pc:picChg chg="add mod modCrop">
          <ac:chgData name="Benjamin Payne" userId="S::benpayne@umbc.edu::b61ff11c-ba68-49af-b001-f9f234a6aca3" providerId="AD" clId="Web-{9ADCF0D2-9F70-9287-6B58-87349FB571BC}" dt="2018-09-01T18:17:28.720" v="672" actId="1076"/>
          <ac:picMkLst>
            <pc:docMk/>
            <pc:sldMk cId="188267355" sldId="302"/>
            <ac:picMk id="10" creationId="{F87928BA-FC4B-4A98-ABB6-4E18708ABA60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8:33.128" v="683" actId="1076"/>
          <ac:picMkLst>
            <pc:docMk/>
            <pc:sldMk cId="188267355" sldId="302"/>
            <ac:picMk id="12" creationId="{E3F4975F-EC58-4F46-AE7C-EB9D926DF75A}"/>
          </ac:picMkLst>
        </pc:picChg>
        <pc:picChg chg="add del mod">
          <ac:chgData name="Benjamin Payne" userId="S::benpayne@umbc.edu::b61ff11c-ba68-49af-b001-f9f234a6aca3" providerId="AD" clId="Web-{9ADCF0D2-9F70-9287-6B58-87349FB571BC}" dt="2018-09-01T18:15:46.153" v="658"/>
          <ac:picMkLst>
            <pc:docMk/>
            <pc:sldMk cId="188267355" sldId="302"/>
            <ac:picMk id="14" creationId="{4FFE37A9-A9BF-476E-84F3-26325DD02108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7:22.407" v="671" actId="1076"/>
          <ac:picMkLst>
            <pc:docMk/>
            <pc:sldMk cId="188267355" sldId="302"/>
            <ac:picMk id="16" creationId="{74F23775-23C0-4186-829E-3A08BD168A68}"/>
          </ac:picMkLst>
        </pc:picChg>
      </pc:sldChg>
      <pc:sldChg chg="new del">
        <pc:chgData name="Benjamin Payne" userId="S::benpayne@umbc.edu::b61ff11c-ba68-49af-b001-f9f234a6aca3" providerId="AD" clId="Web-{9ADCF0D2-9F70-9287-6B58-87349FB571BC}" dt="2018-09-01T18:04:06.109" v="553"/>
        <pc:sldMkLst>
          <pc:docMk/>
          <pc:sldMk cId="2821957110" sldId="302"/>
        </pc:sldMkLst>
      </pc:sldChg>
      <pc:sldChg chg="modSp new">
        <pc:chgData name="Benjamin Payne" userId="S::benpayne@umbc.edu::b61ff11c-ba68-49af-b001-f9f234a6aca3" providerId="AD" clId="Web-{9ADCF0D2-9F70-9287-6B58-87349FB571BC}" dt="2018-09-01T18:28:45.841" v="912" actId="20577"/>
        <pc:sldMkLst>
          <pc:docMk/>
          <pc:sldMk cId="1486241754" sldId="303"/>
        </pc:sldMkLst>
        <pc:spChg chg="mod">
          <ac:chgData name="Benjamin Payne" userId="S::benpayne@umbc.edu::b61ff11c-ba68-49af-b001-f9f234a6aca3" providerId="AD" clId="Web-{9ADCF0D2-9F70-9287-6B58-87349FB571BC}" dt="2018-09-01T18:25:38.881" v="763" actId="20577"/>
          <ac:spMkLst>
            <pc:docMk/>
            <pc:sldMk cId="1486241754" sldId="303"/>
            <ac:spMk id="2" creationId="{A2EBB9C2-126E-4CD8-9B39-DD110DFBEACB}"/>
          </ac:spMkLst>
        </pc:spChg>
        <pc:spChg chg="mod">
          <ac:chgData name="Benjamin Payne" userId="S::benpayne@umbc.edu::b61ff11c-ba68-49af-b001-f9f234a6aca3" providerId="AD" clId="Web-{9ADCF0D2-9F70-9287-6B58-87349FB571BC}" dt="2018-09-01T18:28:45.841" v="912" actId="20577"/>
          <ac:spMkLst>
            <pc:docMk/>
            <pc:sldMk cId="1486241754" sldId="303"/>
            <ac:spMk id="3" creationId="{E6BB48B3-B20D-44AB-BC97-C0DCB655B5FF}"/>
          </ac:spMkLst>
        </pc:spChg>
      </pc:sldChg>
    </pc:docChg>
  </pc:docChgLst>
  <pc:docChgLst>
    <pc:chgData name="Benjamin Payne" userId="S::benpayne@umbc.edu::b61ff11c-ba68-49af-b001-f9f234a6aca3" providerId="AD" clId="Web-{AE85E72D-B3B7-B89C-AF9C-3A3C8D3BD1E1}"/>
    <pc:docChg chg="addSld modSld">
      <pc:chgData name="Benjamin Payne" userId="S::benpayne@umbc.edu::b61ff11c-ba68-49af-b001-f9f234a6aca3" providerId="AD" clId="Web-{AE85E72D-B3B7-B89C-AF9C-3A3C8D3BD1E1}" dt="2018-08-18T12:26:57.241" v="781"/>
      <pc:docMkLst>
        <pc:docMk/>
      </pc:docMkLst>
      <pc:sldChg chg="modSp">
        <pc:chgData name="Benjamin Payne" userId="S::benpayne@umbc.edu::b61ff11c-ba68-49af-b001-f9f234a6aca3" providerId="AD" clId="Web-{AE85E72D-B3B7-B89C-AF9C-3A3C8D3BD1E1}" dt="2018-08-18T11:58:20.891" v="112" actId="20577"/>
        <pc:sldMkLst>
          <pc:docMk/>
          <pc:sldMk cId="3915717569" sldId="282"/>
        </pc:sldMkLst>
        <pc:spChg chg="mod">
          <ac:chgData name="Benjamin Payne" userId="S::benpayne@umbc.edu::b61ff11c-ba68-49af-b001-f9f234a6aca3" providerId="AD" clId="Web-{AE85E72D-B3B7-B89C-AF9C-3A3C8D3BD1E1}" dt="2018-08-18T11:58:20.891" v="112" actId="20577"/>
          <ac:spMkLst>
            <pc:docMk/>
            <pc:sldMk cId="3915717569" sldId="282"/>
            <ac:spMk id="3" creationId="{DC5B9FEB-0F53-4009-8F02-028EFF58FE0B}"/>
          </ac:spMkLst>
        </pc:spChg>
      </pc:sldChg>
      <pc:sldChg chg="addSp modSp mod modClrScheme chgLayout">
        <pc:chgData name="Benjamin Payne" userId="S::benpayne@umbc.edu::b61ff11c-ba68-49af-b001-f9f234a6aca3" providerId="AD" clId="Web-{AE85E72D-B3B7-B89C-AF9C-3A3C8D3BD1E1}" dt="2018-08-18T12:11:20.545" v="336" actId="20577"/>
        <pc:sldMkLst>
          <pc:docMk/>
          <pc:sldMk cId="1316053804" sldId="283"/>
        </pc:sldMkLst>
        <pc:spChg chg="mod ord">
          <ac:chgData name="Benjamin Payne" userId="S::benpayne@umbc.edu::b61ff11c-ba68-49af-b001-f9f234a6aca3" providerId="AD" clId="Web-{AE85E72D-B3B7-B89C-AF9C-3A3C8D3BD1E1}" dt="2018-08-18T11:59:30.956" v="170"/>
          <ac:spMkLst>
            <pc:docMk/>
            <pc:sldMk cId="1316053804" sldId="283"/>
            <ac:spMk id="2" creationId="{B7331B4F-3F96-44C4-890A-C3C103ED3915}"/>
          </ac:spMkLst>
        </pc:spChg>
        <pc:spChg chg="mod ord">
          <ac:chgData name="Benjamin Payne" userId="S::benpayne@umbc.edu::b61ff11c-ba68-49af-b001-f9f234a6aca3" providerId="AD" clId="Web-{AE85E72D-B3B7-B89C-AF9C-3A3C8D3BD1E1}" dt="2018-08-18T12:11:20.545" v="336" actId="20577"/>
          <ac:spMkLst>
            <pc:docMk/>
            <pc:sldMk cId="1316053804" sldId="283"/>
            <ac:spMk id="3" creationId="{E99E1B89-FFE2-4D51-8F92-85A774213868}"/>
          </ac:spMkLst>
        </pc:spChg>
        <pc:spChg chg="add mod ord">
          <ac:chgData name="Benjamin Payne" userId="S::benpayne@umbc.edu::b61ff11c-ba68-49af-b001-f9f234a6aca3" providerId="AD" clId="Web-{AE85E72D-B3B7-B89C-AF9C-3A3C8D3BD1E1}" dt="2018-08-18T12:08:34.773" v="335" actId="20577"/>
          <ac:spMkLst>
            <pc:docMk/>
            <pc:sldMk cId="1316053804" sldId="283"/>
            <ac:spMk id="4" creationId="{247099E7-9E25-484C-95AE-6B82A119B5B0}"/>
          </ac:spMkLst>
        </pc:spChg>
      </pc:sldChg>
      <pc:sldChg chg="addSp modSp new modNotes">
        <pc:chgData name="Benjamin Payne" userId="S::benpayne@umbc.edu::b61ff11c-ba68-49af-b001-f9f234a6aca3" providerId="AD" clId="Web-{AE85E72D-B3B7-B89C-AF9C-3A3C8D3BD1E1}" dt="2018-08-18T12:21:24.256" v="608" actId="20577"/>
        <pc:sldMkLst>
          <pc:docMk/>
          <pc:sldMk cId="3220581953" sldId="287"/>
        </pc:sldMkLst>
        <pc:spChg chg="mod">
          <ac:chgData name="Benjamin Payne" userId="S::benpayne@umbc.edu::b61ff11c-ba68-49af-b001-f9f234a6aca3" providerId="AD" clId="Web-{AE85E72D-B3B7-B89C-AF9C-3A3C8D3BD1E1}" dt="2018-08-18T12:21:24.256" v="608" actId="20577"/>
          <ac:spMkLst>
            <pc:docMk/>
            <pc:sldMk cId="3220581953" sldId="287"/>
            <ac:spMk id="2" creationId="{C35CA1C4-9151-424E-B04D-9108E4B892A2}"/>
          </ac:spMkLst>
        </pc:spChg>
        <pc:spChg chg="mod">
          <ac:chgData name="Benjamin Payne" userId="S::benpayne@umbc.edu::b61ff11c-ba68-49af-b001-f9f234a6aca3" providerId="AD" clId="Web-{AE85E72D-B3B7-B89C-AF9C-3A3C8D3BD1E1}" dt="2018-08-18T12:21:15.959" v="605" actId="1076"/>
          <ac:spMkLst>
            <pc:docMk/>
            <pc:sldMk cId="3220581953" sldId="287"/>
            <ac:spMk id="3" creationId="{E1055E2D-A790-4304-A1AC-1698727C2BF2}"/>
          </ac:spMkLst>
        </pc:spChg>
        <pc:spChg chg="add mod">
          <ac:chgData name="Benjamin Payne" userId="S::benpayne@umbc.edu::b61ff11c-ba68-49af-b001-f9f234a6aca3" providerId="AD" clId="Web-{AE85E72D-B3B7-B89C-AF9C-3A3C8D3BD1E1}" dt="2018-08-18T12:17:45.356" v="468" actId="1076"/>
          <ac:spMkLst>
            <pc:docMk/>
            <pc:sldMk cId="3220581953" sldId="287"/>
            <ac:spMk id="6" creationId="{D1771F45-E9D4-419E-BBD8-75A8A081BC34}"/>
          </ac:spMkLst>
        </pc:spChg>
        <pc:picChg chg="add mod">
          <ac:chgData name="Benjamin Payne" userId="S::benpayne@umbc.edu::b61ff11c-ba68-49af-b001-f9f234a6aca3" providerId="AD" clId="Web-{AE85E72D-B3B7-B89C-AF9C-3A3C8D3BD1E1}" dt="2018-08-18T12:17:07.369" v="453" actId="1076"/>
          <ac:picMkLst>
            <pc:docMk/>
            <pc:sldMk cId="3220581953" sldId="287"/>
            <ac:picMk id="4" creationId="{A1B146A0-FD7D-40F4-80A4-753E5D563307}"/>
          </ac:picMkLst>
        </pc:picChg>
      </pc:sldChg>
      <pc:sldChg chg="delSp modSp add replId modNotes">
        <pc:chgData name="Benjamin Payne" userId="S::benpayne@umbc.edu::b61ff11c-ba68-49af-b001-f9f234a6aca3" providerId="AD" clId="Web-{AE85E72D-B3B7-B89C-AF9C-3A3C8D3BD1E1}" dt="2018-08-18T12:26:57.241" v="781"/>
        <pc:sldMkLst>
          <pc:docMk/>
          <pc:sldMk cId="1508720486" sldId="288"/>
        </pc:sldMkLst>
        <pc:spChg chg="mod">
          <ac:chgData name="Benjamin Payne" userId="S::benpayne@umbc.edu::b61ff11c-ba68-49af-b001-f9f234a6aca3" providerId="AD" clId="Web-{AE85E72D-B3B7-B89C-AF9C-3A3C8D3BD1E1}" dt="2018-08-18T12:19:14.545" v="521" actId="20577"/>
          <ac:spMkLst>
            <pc:docMk/>
            <pc:sldMk cId="1508720486" sldId="288"/>
            <ac:spMk id="2" creationId="{C35CA1C4-9151-424E-B04D-9108E4B892A2}"/>
          </ac:spMkLst>
        </pc:spChg>
        <pc:spChg chg="mod">
          <ac:chgData name="Benjamin Payne" userId="S::benpayne@umbc.edu::b61ff11c-ba68-49af-b001-f9f234a6aca3" providerId="AD" clId="Web-{AE85E72D-B3B7-B89C-AF9C-3A3C8D3BD1E1}" dt="2018-08-18T12:26:47.850" v="770" actId="20577"/>
          <ac:spMkLst>
            <pc:docMk/>
            <pc:sldMk cId="1508720486" sldId="288"/>
            <ac:spMk id="3" creationId="{E1055E2D-A790-4304-A1AC-1698727C2BF2}"/>
          </ac:spMkLst>
        </pc:spChg>
        <pc:spChg chg="del">
          <ac:chgData name="Benjamin Payne" userId="S::benpayne@umbc.edu::b61ff11c-ba68-49af-b001-f9f234a6aca3" providerId="AD" clId="Web-{AE85E72D-B3B7-B89C-AF9C-3A3C8D3BD1E1}" dt="2018-08-18T12:18:13.580" v="471"/>
          <ac:spMkLst>
            <pc:docMk/>
            <pc:sldMk cId="1508720486" sldId="288"/>
            <ac:spMk id="6" creationId="{D1771F45-E9D4-419E-BBD8-75A8A081BC34}"/>
          </ac:spMkLst>
        </pc:spChg>
      </pc:sldChg>
      <pc:sldChg chg="delSp modSp add replId">
        <pc:chgData name="Benjamin Payne" userId="S::benpayne@umbc.edu::b61ff11c-ba68-49af-b001-f9f234a6aca3" providerId="AD" clId="Web-{AE85E72D-B3B7-B89C-AF9C-3A3C8D3BD1E1}" dt="2018-08-18T12:19:50.828" v="550" actId="20577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AE85E72D-B3B7-B89C-AF9C-3A3C8D3BD1E1}" dt="2018-08-18T12:19:50.828" v="550" actId="20577"/>
          <ac:spMkLst>
            <pc:docMk/>
            <pc:sldMk cId="1442927395" sldId="289"/>
            <ac:spMk id="2" creationId="{C35CA1C4-9151-424E-B04D-9108E4B892A2}"/>
          </ac:spMkLst>
        </pc:spChg>
        <pc:spChg chg="mod">
          <ac:chgData name="Benjamin Payne" userId="S::benpayne@umbc.edu::b61ff11c-ba68-49af-b001-f9f234a6aca3" providerId="AD" clId="Web-{AE85E72D-B3B7-B89C-AF9C-3A3C8D3BD1E1}" dt="2018-08-18T12:19:43.531" v="544" actId="20577"/>
          <ac:spMkLst>
            <pc:docMk/>
            <pc:sldMk cId="1442927395" sldId="289"/>
            <ac:spMk id="3" creationId="{E1055E2D-A790-4304-A1AC-1698727C2BF2}"/>
          </ac:spMkLst>
        </pc:spChg>
        <pc:picChg chg="del">
          <ac:chgData name="Benjamin Payne" userId="S::benpayne@umbc.edu::b61ff11c-ba68-49af-b001-f9f234a6aca3" providerId="AD" clId="Web-{AE85E72D-B3B7-B89C-AF9C-3A3C8D3BD1E1}" dt="2018-08-18T12:19:20.998" v="524"/>
          <ac:picMkLst>
            <pc:docMk/>
            <pc:sldMk cId="1442927395" sldId="289"/>
            <ac:picMk id="4" creationId="{A1B146A0-FD7D-40F4-80A4-753E5D563307}"/>
          </ac:picMkLst>
        </pc:picChg>
      </pc:sldChg>
      <pc:sldChg chg="modSp add replId">
        <pc:chgData name="Benjamin Payne" userId="S::benpayne@umbc.edu::b61ff11c-ba68-49af-b001-f9f234a6aca3" providerId="AD" clId="Web-{AE85E72D-B3B7-B89C-AF9C-3A3C8D3BD1E1}" dt="2018-08-18T12:20:08.828" v="561" actId="20577"/>
        <pc:sldMkLst>
          <pc:docMk/>
          <pc:sldMk cId="3579465122" sldId="290"/>
        </pc:sldMkLst>
        <pc:spChg chg="mod">
          <ac:chgData name="Benjamin Payne" userId="S::benpayne@umbc.edu::b61ff11c-ba68-49af-b001-f9f234a6aca3" providerId="AD" clId="Web-{AE85E72D-B3B7-B89C-AF9C-3A3C8D3BD1E1}" dt="2018-08-18T12:20:08.828" v="561" actId="20577"/>
          <ac:spMkLst>
            <pc:docMk/>
            <pc:sldMk cId="3579465122" sldId="290"/>
            <ac:spMk id="2" creationId="{C35CA1C4-9151-424E-B04D-9108E4B892A2}"/>
          </ac:spMkLst>
        </pc:spChg>
      </pc:sldChg>
    </pc:docChg>
  </pc:docChgLst>
  <pc:docChgLst>
    <pc:chgData name="Benjamin Payne" userId="S::benpayne@umbc.edu::b61ff11c-ba68-49af-b001-f9f234a6aca3" providerId="AD" clId="Web-{3D953365-2011-41DC-8073-C1DC79AEBF19}"/>
    <pc:docChg chg="addSld modSld">
      <pc:chgData name="Benjamin Payne" userId="S::benpayne@umbc.edu::b61ff11c-ba68-49af-b001-f9f234a6aca3" providerId="AD" clId="Web-{3D953365-2011-41DC-8073-C1DC79AEBF19}" dt="2018-09-04T00:36:09.639" v="25" actId="14100"/>
      <pc:docMkLst>
        <pc:docMk/>
      </pc:docMkLst>
      <pc:sldChg chg="modSp">
        <pc:chgData name="Benjamin Payne" userId="S::benpayne@umbc.edu::b61ff11c-ba68-49af-b001-f9f234a6aca3" providerId="AD" clId="Web-{3D953365-2011-41DC-8073-C1DC79AEBF19}" dt="2018-09-04T00:34:55.186" v="18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3D953365-2011-41DC-8073-C1DC79AEBF19}" dt="2018-09-04T00:34:55.186" v="18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addSp delSp modSp new modNotes">
        <pc:chgData name="Benjamin Payne" userId="S::benpayne@umbc.edu::b61ff11c-ba68-49af-b001-f9f234a6aca3" providerId="AD" clId="Web-{3D953365-2011-41DC-8073-C1DC79AEBF19}" dt="2018-09-04T00:36:09.639" v="25" actId="14100"/>
        <pc:sldMkLst>
          <pc:docMk/>
          <pc:sldMk cId="604767135" sldId="324"/>
        </pc:sldMkLst>
        <pc:spChg chg="del">
          <ac:chgData name="Benjamin Payne" userId="S::benpayne@umbc.edu::b61ff11c-ba68-49af-b001-f9f234a6aca3" providerId="AD" clId="Web-{3D953365-2011-41DC-8073-C1DC79AEBF19}" dt="2018-09-04T00:35:44.170" v="23"/>
          <ac:spMkLst>
            <pc:docMk/>
            <pc:sldMk cId="604767135" sldId="324"/>
            <ac:spMk id="3" creationId="{A75148F3-AB87-4ED1-84EE-6A93719C9D3E}"/>
          </ac:spMkLst>
        </pc:spChg>
        <pc:picChg chg="add mod ord">
          <ac:chgData name="Benjamin Payne" userId="S::benpayne@umbc.edu::b61ff11c-ba68-49af-b001-f9f234a6aca3" providerId="AD" clId="Web-{3D953365-2011-41DC-8073-C1DC79AEBF19}" dt="2018-09-04T00:36:09.639" v="25" actId="14100"/>
          <ac:picMkLst>
            <pc:docMk/>
            <pc:sldMk cId="604767135" sldId="324"/>
            <ac:picMk id="4" creationId="{CF88454E-069F-402D-A5B0-67C0DC58648C}"/>
          </ac:picMkLst>
        </pc:picChg>
      </pc:sldChg>
    </pc:docChg>
  </pc:docChgLst>
  <pc:docChgLst>
    <pc:chgData name="Benjamin Payne" userId="S::benpayne@umbc.edu::b61ff11c-ba68-49af-b001-f9f234a6aca3" providerId="AD" clId="Web-{1AD0657E-81AA-0921-91AC-1C6D90399FB7}"/>
    <pc:docChg chg="modSld">
      <pc:chgData name="Benjamin Payne" userId="S::benpayne@umbc.edu::b61ff11c-ba68-49af-b001-f9f234a6aca3" providerId="AD" clId="Web-{1AD0657E-81AA-0921-91AC-1C6D90399FB7}" dt="2018-09-05T22:48:29.022" v="66" actId="20577"/>
      <pc:docMkLst>
        <pc:docMk/>
      </pc:docMkLst>
      <pc:sldChg chg="modSp">
        <pc:chgData name="Benjamin Payne" userId="S::benpayne@umbc.edu::b61ff11c-ba68-49af-b001-f9f234a6aca3" providerId="AD" clId="Web-{1AD0657E-81AA-0921-91AC-1C6D90399FB7}" dt="2018-09-05T22:47:00.880" v="10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1AD0657E-81AA-0921-91AC-1C6D90399FB7}" dt="2018-09-05T22:47:00.880" v="10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addSp modSp">
        <pc:chgData name="Benjamin Payne" userId="S::benpayne@umbc.edu::b61ff11c-ba68-49af-b001-f9f234a6aca3" providerId="AD" clId="Web-{1AD0657E-81AA-0921-91AC-1C6D90399FB7}" dt="2018-09-05T22:48:29.022" v="65" actId="20577"/>
        <pc:sldMkLst>
          <pc:docMk/>
          <pc:sldMk cId="1113823316" sldId="281"/>
        </pc:sldMkLst>
        <pc:spChg chg="add mod">
          <ac:chgData name="Benjamin Payne" userId="S::benpayne@umbc.edu::b61ff11c-ba68-49af-b001-f9f234a6aca3" providerId="AD" clId="Web-{1AD0657E-81AA-0921-91AC-1C6D90399FB7}" dt="2018-09-05T22:48:29.022" v="65" actId="20577"/>
          <ac:spMkLst>
            <pc:docMk/>
            <pc:sldMk cId="1113823316" sldId="281"/>
            <ac:spMk id="5" creationId="{513EBB90-5BE4-4D96-B4AE-4D52CEF1ECFD}"/>
          </ac:spMkLst>
        </pc:spChg>
      </pc:sldChg>
    </pc:docChg>
  </pc:docChgLst>
  <pc:docChgLst>
    <pc:chgData name="Benjamin Payne" userId="S::benpayne@umbc.edu::b61ff11c-ba68-49af-b001-f9f234a6aca3" providerId="AD" clId="Web-{13895214-8276-F4B1-DC83-7D8820E50981}"/>
    <pc:docChg chg="modSld">
      <pc:chgData name="Benjamin Payne" userId="S::benpayne@umbc.edu::b61ff11c-ba68-49af-b001-f9f234a6aca3" providerId="AD" clId="Web-{13895214-8276-F4B1-DC83-7D8820E50981}" dt="2018-09-04T11:13:53.826" v="39" actId="20577"/>
      <pc:docMkLst>
        <pc:docMk/>
      </pc:docMkLst>
      <pc:sldChg chg="modSp">
        <pc:chgData name="Benjamin Payne" userId="S::benpayne@umbc.edu::b61ff11c-ba68-49af-b001-f9f234a6aca3" providerId="AD" clId="Web-{13895214-8276-F4B1-DC83-7D8820E50981}" dt="2018-09-04T11:13:53.826" v="38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13895214-8276-F4B1-DC83-7D8820E50981}" dt="2018-09-04T11:13:53.826" v="38" actId="20577"/>
          <ac:spMkLst>
            <pc:docMk/>
            <pc:sldMk cId="668830637" sldId="286"/>
            <ac:spMk id="3" creationId="{5B8B0706-94ED-458E-907E-F25FDE922341}"/>
          </ac:spMkLst>
        </pc:spChg>
      </pc:sldChg>
      <pc:sldChg chg="modSp">
        <pc:chgData name="Benjamin Payne" userId="S::benpayne@umbc.edu::b61ff11c-ba68-49af-b001-f9f234a6aca3" providerId="AD" clId="Web-{13895214-8276-F4B1-DC83-7D8820E50981}" dt="2018-09-04T11:12:51.417" v="28" actId="20577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13895214-8276-F4B1-DC83-7D8820E50981}" dt="2018-09-04T11:12:51.417" v="28" actId="20577"/>
          <ac:spMkLst>
            <pc:docMk/>
            <pc:sldMk cId="2160123173" sldId="288"/>
            <ac:spMk id="3" creationId="{D87AFD70-9BF9-44EA-A092-D2DF2BDD11FA}"/>
          </ac:spMkLst>
        </pc:spChg>
      </pc:sldChg>
    </pc:docChg>
  </pc:docChgLst>
  <pc:docChgLst>
    <pc:chgData name="Benjamin Payne" userId="S::benpayne@umbc.edu::b61ff11c-ba68-49af-b001-f9f234a6aca3" providerId="AD" clId="Web-{36732AD0-9BD1-A026-F7AC-B63F6458EC9E}"/>
    <pc:docChg chg="modSld">
      <pc:chgData name="Benjamin Payne" userId="S::benpayne@umbc.edu::b61ff11c-ba68-49af-b001-f9f234a6aca3" providerId="AD" clId="Web-{36732AD0-9BD1-A026-F7AC-B63F6458EC9E}" dt="2018-09-10T23:11:02.300" v="1"/>
      <pc:docMkLst>
        <pc:docMk/>
      </pc:docMkLst>
      <pc:sldChg chg="modNotes">
        <pc:chgData name="Benjamin Payne" userId="S::benpayne@umbc.edu::b61ff11c-ba68-49af-b001-f9f234a6aca3" providerId="AD" clId="Web-{36732AD0-9BD1-A026-F7AC-B63F6458EC9E}" dt="2018-09-10T23:11:02.300" v="1"/>
        <pc:sldMkLst>
          <pc:docMk/>
          <pc:sldMk cId="959641883" sldId="321"/>
        </pc:sldMkLst>
      </pc:sldChg>
    </pc:docChg>
  </pc:docChgLst>
  <pc:docChgLst>
    <pc:chgData name="Benjamin Payne" userId="S::benpayne@umbc.edu::b61ff11c-ba68-49af-b001-f9f234a6aca3" providerId="AD" clId="Web-{B00D3894-EBF2-D067-8BE5-BF826445BBFA}"/>
    <pc:docChg chg="modSld">
      <pc:chgData name="Benjamin Payne" userId="S::benpayne@umbc.edu::b61ff11c-ba68-49af-b001-f9f234a6aca3" providerId="AD" clId="Web-{B00D3894-EBF2-D067-8BE5-BF826445BBFA}" dt="2019-02-03T16:07:17.083" v="14" actId="20577"/>
      <pc:docMkLst>
        <pc:docMk/>
      </pc:docMkLst>
      <pc:sldChg chg="modSp">
        <pc:chgData name="Benjamin Payne" userId="S::benpayne@umbc.edu::b61ff11c-ba68-49af-b001-f9f234a6aca3" providerId="AD" clId="Web-{B00D3894-EBF2-D067-8BE5-BF826445BBFA}" dt="2019-02-03T16:07:16.661" v="12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B00D3894-EBF2-D067-8BE5-BF826445BBFA}" dt="2019-02-03T16:07:16.661" v="12" actId="20577"/>
          <ac:spMkLst>
            <pc:docMk/>
            <pc:sldMk cId="2616726059" sldId="268"/>
            <ac:spMk id="4" creationId="{7909931D-76F9-4D90-A470-683A4C4B1E00}"/>
          </ac:spMkLst>
        </pc:spChg>
      </pc:sldChg>
    </pc:docChg>
  </pc:docChgLst>
  <pc:docChgLst>
    <pc:chgData name="Benjamin Payne" userId="S::benpayne@umbc.edu::b61ff11c-ba68-49af-b001-f9f234a6aca3" providerId="AD" clId="Web-{CF61F774-4EEA-481D-9A83-E41D14C66326}"/>
    <pc:docChg chg="addSld delSld modSld sldOrd">
      <pc:chgData name="Benjamin Payne" userId="S::benpayne@umbc.edu::b61ff11c-ba68-49af-b001-f9f234a6aca3" providerId="AD" clId="Web-{CF61F774-4EEA-481D-9A83-E41D14C66326}" dt="2018-09-01T23:48:37.688" v="764"/>
      <pc:docMkLst>
        <pc:docMk/>
      </pc:docMkLst>
      <pc:sldChg chg="modSp ord">
        <pc:chgData name="Benjamin Payne" userId="S::benpayne@umbc.edu::b61ff11c-ba68-49af-b001-f9f234a6aca3" providerId="AD" clId="Web-{CF61F774-4EEA-481D-9A83-E41D14C66326}" dt="2018-09-01T23:41:50.203" v="673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CF61F774-4EEA-481D-9A83-E41D14C66326}" dt="2018-09-01T23:41:50.203" v="673" actId="20577"/>
          <ac:spMkLst>
            <pc:docMk/>
            <pc:sldMk cId="2337642694" sldId="259"/>
            <ac:spMk id="3" creationId="{4D759856-6873-41CE-8867-DBDA8B92395F}"/>
          </ac:spMkLst>
        </pc:spChg>
      </pc:sldChg>
      <pc:sldChg chg="ord">
        <pc:chgData name="Benjamin Payne" userId="S::benpayne@umbc.edu::b61ff11c-ba68-49af-b001-f9f234a6aca3" providerId="AD" clId="Web-{CF61F774-4EEA-481D-9A83-E41D14C66326}" dt="2018-09-01T23:39:46.668" v="651"/>
        <pc:sldMkLst>
          <pc:docMk/>
          <pc:sldMk cId="2868977103" sldId="267"/>
        </pc:sldMkLst>
      </pc:sldChg>
      <pc:sldChg chg="modSp">
        <pc:chgData name="Benjamin Payne" userId="S::benpayne@umbc.edu::b61ff11c-ba68-49af-b001-f9f234a6aca3" providerId="AD" clId="Web-{CF61F774-4EEA-481D-9A83-E41D14C66326}" dt="2018-09-01T23:13:55.675" v="269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CF61F774-4EEA-481D-9A83-E41D14C66326}" dt="2018-09-01T23:13:55.675" v="269" actId="20577"/>
          <ac:spMkLst>
            <pc:docMk/>
            <pc:sldMk cId="3440817313" sldId="270"/>
            <ac:spMk id="2" creationId="{AF218145-A7A1-4FC3-87DF-A79E46488B96}"/>
          </ac:spMkLst>
        </pc:spChg>
      </pc:sldChg>
      <pc:sldChg chg="del">
        <pc:chgData name="Benjamin Payne" userId="S::benpayne@umbc.edu::b61ff11c-ba68-49af-b001-f9f234a6aca3" providerId="AD" clId="Web-{CF61F774-4EEA-481D-9A83-E41D14C66326}" dt="2018-09-01T23:13:28.581" v="266"/>
        <pc:sldMkLst>
          <pc:docMk/>
          <pc:sldMk cId="1427304139" sldId="273"/>
        </pc:sldMkLst>
      </pc:sldChg>
      <pc:sldChg chg="modSp">
        <pc:chgData name="Benjamin Payne" userId="S::benpayne@umbc.edu::b61ff11c-ba68-49af-b001-f9f234a6aca3" providerId="AD" clId="Web-{CF61F774-4EEA-481D-9A83-E41D14C66326}" dt="2018-09-01T22:58:18.398" v="14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CF61F774-4EEA-481D-9A83-E41D14C66326}" dt="2018-09-01T22:58:18.398" v="14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addSp modSp modNotes">
        <pc:chgData name="Benjamin Payne" userId="S::benpayne@umbc.edu::b61ff11c-ba68-49af-b001-f9f234a6aca3" providerId="AD" clId="Web-{CF61F774-4EEA-481D-9A83-E41D14C66326}" dt="2018-09-01T23:48:37.688" v="764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CF61F774-4EEA-481D-9A83-E41D14C66326}" dt="2018-09-01T23:47:46.435" v="755" actId="1076"/>
          <ac:spMkLst>
            <pc:docMk/>
            <pc:sldMk cId="1113823316" sldId="281"/>
            <ac:spMk id="2" creationId="{0DC138F5-1CF1-45B3-8A1F-612EC19C6C92}"/>
          </ac:spMkLst>
        </pc:spChg>
        <pc:spChg chg="mod">
          <ac:chgData name="Benjamin Payne" userId="S::benpayne@umbc.edu::b61ff11c-ba68-49af-b001-f9f234a6aca3" providerId="AD" clId="Web-{CF61F774-4EEA-481D-9A83-E41D14C66326}" dt="2018-09-01T23:47:50.405" v="758" actId="20577"/>
          <ac:spMkLst>
            <pc:docMk/>
            <pc:sldMk cId="1113823316" sldId="281"/>
            <ac:spMk id="3" creationId="{8248DD79-3D9B-4E64-ADA9-9495D307B42F}"/>
          </ac:spMkLst>
        </pc:spChg>
        <pc:picChg chg="add mod">
          <ac:chgData name="Benjamin Payne" userId="S::benpayne@umbc.edu::b61ff11c-ba68-49af-b001-f9f234a6aca3" providerId="AD" clId="Web-{CF61F774-4EEA-481D-9A83-E41D14C66326}" dt="2018-09-01T23:47:41.263" v="754" actId="14100"/>
          <ac:picMkLst>
            <pc:docMk/>
            <pc:sldMk cId="1113823316" sldId="281"/>
            <ac:picMk id="4" creationId="{A960D9EB-6278-4B22-A1A6-913B0D9EFDC2}"/>
          </ac:picMkLst>
        </pc:picChg>
      </pc:sldChg>
      <pc:sldChg chg="modSp">
        <pc:chgData name="Benjamin Payne" userId="S::benpayne@umbc.edu::b61ff11c-ba68-49af-b001-f9f234a6aca3" providerId="AD" clId="Web-{CF61F774-4EEA-481D-9A83-E41D14C66326}" dt="2018-09-01T23:38:58.777" v="649" actId="20577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CF61F774-4EEA-481D-9A83-E41D14C66326}" dt="2018-09-01T23:38:58.777" v="649" actId="20577"/>
          <ac:spMkLst>
            <pc:docMk/>
            <pc:sldMk cId="4063999364" sldId="283"/>
            <ac:spMk id="3" creationId="{CF77E521-6AB3-4E09-8AB0-C162C0224E24}"/>
          </ac:spMkLst>
        </pc:spChg>
      </pc:sldChg>
      <pc:sldChg chg="modSp">
        <pc:chgData name="Benjamin Payne" userId="S::benpayne@umbc.edu::b61ff11c-ba68-49af-b001-f9f234a6aca3" providerId="AD" clId="Web-{CF61F774-4EEA-481D-9A83-E41D14C66326}" dt="2018-09-01T23:23:32.790" v="462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CF61F774-4EEA-481D-9A83-E41D14C66326}" dt="2018-09-01T23:23:32.790" v="462" actId="20577"/>
          <ac:spMkLst>
            <pc:docMk/>
            <pc:sldMk cId="1567369141" sldId="284"/>
            <ac:spMk id="4" creationId="{5B949F2D-2F15-4FC3-90DA-860FAA38BF68}"/>
          </ac:spMkLst>
        </pc:spChg>
      </pc:sldChg>
      <pc:sldChg chg="addSp delSp modSp modNotes">
        <pc:chgData name="Benjamin Payne" userId="S::benpayne@umbc.edu::b61ff11c-ba68-49af-b001-f9f234a6aca3" providerId="AD" clId="Web-{CF61F774-4EEA-481D-9A83-E41D14C66326}" dt="2018-09-01T23:36:46.429" v="626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CF61F774-4EEA-481D-9A83-E41D14C66326}" dt="2018-09-01T23:36:24.429" v="610" actId="20577"/>
          <ac:spMkLst>
            <pc:docMk/>
            <pc:sldMk cId="3300997659" sldId="289"/>
            <ac:spMk id="3" creationId="{A3AEEB11-7848-4A1F-8F6C-90E8CEB69C0F}"/>
          </ac:spMkLst>
        </pc:spChg>
        <pc:spChg chg="add del mod">
          <ac:chgData name="Benjamin Payne" userId="S::benpayne@umbc.edu::b61ff11c-ba68-49af-b001-f9f234a6aca3" providerId="AD" clId="Web-{CF61F774-4EEA-481D-9A83-E41D14C66326}" dt="2018-09-01T23:36:46.429" v="626"/>
          <ac:spMkLst>
            <pc:docMk/>
            <pc:sldMk cId="3300997659" sldId="289"/>
            <ac:spMk id="4" creationId="{DABC852E-80B3-4784-8859-76F51BBBC536}"/>
          </ac:spMkLst>
        </pc:spChg>
      </pc:sldChg>
      <pc:sldChg chg="addSp delSp modSp">
        <pc:chgData name="Benjamin Payne" userId="S::benpayne@umbc.edu::b61ff11c-ba68-49af-b001-f9f234a6aca3" providerId="AD" clId="Web-{CF61F774-4EEA-481D-9A83-E41D14C66326}" dt="2018-09-01T23:14:09.992" v="271" actId="20577"/>
        <pc:sldMkLst>
          <pc:docMk/>
          <pc:sldMk cId="1791940524" sldId="300"/>
        </pc:sldMkLst>
        <pc:spChg chg="mod">
          <ac:chgData name="Benjamin Payne" userId="S::benpayne@umbc.edu::b61ff11c-ba68-49af-b001-f9f234a6aca3" providerId="AD" clId="Web-{CF61F774-4EEA-481D-9A83-E41D14C66326}" dt="2018-09-01T23:09:00.335" v="212" actId="20577"/>
          <ac:spMkLst>
            <pc:docMk/>
            <pc:sldMk cId="1791940524" sldId="300"/>
            <ac:spMk id="2" creationId="{46674DCC-07C8-4448-90D2-B072BA2D82D1}"/>
          </ac:spMkLst>
        </pc:spChg>
        <pc:spChg chg="add del mod">
          <ac:chgData name="Benjamin Payne" userId="S::benpayne@umbc.edu::b61ff11c-ba68-49af-b001-f9f234a6aca3" providerId="AD" clId="Web-{CF61F774-4EEA-481D-9A83-E41D14C66326}" dt="2018-09-01T23:08:26.005" v="209"/>
          <ac:spMkLst>
            <pc:docMk/>
            <pc:sldMk cId="1791940524" sldId="300"/>
            <ac:spMk id="3" creationId="{78475030-C0A6-4397-8699-2F138BADE2D1}"/>
          </ac:spMkLst>
        </pc:spChg>
        <pc:spChg chg="add mod">
          <ac:chgData name="Benjamin Payne" userId="S::benpayne@umbc.edu::b61ff11c-ba68-49af-b001-f9f234a6aca3" providerId="AD" clId="Web-{CF61F774-4EEA-481D-9A83-E41D14C66326}" dt="2018-09-01T23:11:29.995" v="253" actId="1076"/>
          <ac:spMkLst>
            <pc:docMk/>
            <pc:sldMk cId="1791940524" sldId="300"/>
            <ac:spMk id="5" creationId="{CDE2E71F-39B1-42B0-8CD9-BD8F1B7C61FD}"/>
          </ac:spMkLst>
        </pc:spChg>
        <pc:spChg chg="add mod">
          <ac:chgData name="Benjamin Payne" userId="S::benpayne@umbc.edu::b61ff11c-ba68-49af-b001-f9f234a6aca3" providerId="AD" clId="Web-{CF61F774-4EEA-481D-9A83-E41D14C66326}" dt="2018-09-01T23:14:09.992" v="271" actId="20577"/>
          <ac:spMkLst>
            <pc:docMk/>
            <pc:sldMk cId="1791940524" sldId="300"/>
            <ac:spMk id="6" creationId="{1939DAE8-D0F6-4221-A07C-C727080E1716}"/>
          </ac:spMkLst>
        </pc:spChg>
      </pc:sldChg>
      <pc:sldChg chg="addSp modSp modNotes">
        <pc:chgData name="Benjamin Payne" userId="S::benpayne@umbc.edu::b61ff11c-ba68-49af-b001-f9f234a6aca3" providerId="AD" clId="Web-{CF61F774-4EEA-481D-9A83-E41D14C66326}" dt="2018-09-01T23:29:18.699" v="535" actId="1076"/>
        <pc:sldMkLst>
          <pc:docMk/>
          <pc:sldMk cId="2231666173" sldId="301"/>
        </pc:sldMkLst>
        <pc:spChg chg="mod">
          <ac:chgData name="Benjamin Payne" userId="S::benpayne@umbc.edu::b61ff11c-ba68-49af-b001-f9f234a6aca3" providerId="AD" clId="Web-{CF61F774-4EEA-481D-9A83-E41D14C66326}" dt="2018-09-01T23:20:04.435" v="434" actId="1076"/>
          <ac:spMkLst>
            <pc:docMk/>
            <pc:sldMk cId="2231666173" sldId="301"/>
            <ac:spMk id="2" creationId="{46B1F39F-B0AA-470C-ABC1-2A14DDCDABF6}"/>
          </ac:spMkLst>
        </pc:spChg>
        <pc:spChg chg="mod">
          <ac:chgData name="Benjamin Payne" userId="S::benpayne@umbc.edu::b61ff11c-ba68-49af-b001-f9f234a6aca3" providerId="AD" clId="Web-{CF61F774-4EEA-481D-9A83-E41D14C66326}" dt="2018-09-01T23:23:15.180" v="456" actId="20577"/>
          <ac:spMkLst>
            <pc:docMk/>
            <pc:sldMk cId="2231666173" sldId="301"/>
            <ac:spMk id="3" creationId="{6C1D578C-2AFA-4806-BEC7-5CE5A0861786}"/>
          </ac:spMkLst>
        </pc:spChg>
        <pc:spChg chg="add mod">
          <ac:chgData name="Benjamin Payne" userId="S::benpayne@umbc.edu::b61ff11c-ba68-49af-b001-f9f234a6aca3" providerId="AD" clId="Web-{CF61F774-4EEA-481D-9A83-E41D14C66326}" dt="2018-09-01T23:29:18.699" v="535" actId="1076"/>
          <ac:spMkLst>
            <pc:docMk/>
            <pc:sldMk cId="2231666173" sldId="301"/>
            <ac:spMk id="6" creationId="{D462D27C-6AA3-4DF6-9ADA-C48431973958}"/>
          </ac:spMkLst>
        </pc:spChg>
        <pc:picChg chg="add mod">
          <ac:chgData name="Benjamin Payne" userId="S::benpayne@umbc.edu::b61ff11c-ba68-49af-b001-f9f234a6aca3" providerId="AD" clId="Web-{CF61F774-4EEA-481D-9A83-E41D14C66326}" dt="2018-09-01T23:27:41.547" v="470" actId="1076"/>
          <ac:picMkLst>
            <pc:docMk/>
            <pc:sldMk cId="2231666173" sldId="301"/>
            <ac:picMk id="4" creationId="{1A5C8F43-3E79-4125-BA3C-52AC2C15FF96}"/>
          </ac:picMkLst>
        </pc:picChg>
      </pc:sldChg>
      <pc:sldChg chg="modSp">
        <pc:chgData name="Benjamin Payne" userId="S::benpayne@umbc.edu::b61ff11c-ba68-49af-b001-f9f234a6aca3" providerId="AD" clId="Web-{CF61F774-4EEA-481D-9A83-E41D14C66326}" dt="2018-09-01T23:01:08.894" v="114" actId="20577"/>
        <pc:sldMkLst>
          <pc:docMk/>
          <pc:sldMk cId="1486241754" sldId="303"/>
        </pc:sldMkLst>
        <pc:spChg chg="mod">
          <ac:chgData name="Benjamin Payne" userId="S::benpayne@umbc.edu::b61ff11c-ba68-49af-b001-f9f234a6aca3" providerId="AD" clId="Web-{CF61F774-4EEA-481D-9A83-E41D14C66326}" dt="2018-09-01T23:01:08.894" v="114" actId="20577"/>
          <ac:spMkLst>
            <pc:docMk/>
            <pc:sldMk cId="1486241754" sldId="303"/>
            <ac:spMk id="3" creationId="{E6BB48B3-B20D-44AB-BC97-C0DCB655B5FF}"/>
          </ac:spMkLst>
        </pc:spChg>
      </pc:sldChg>
      <pc:sldChg chg="addSp delSp modSp new">
        <pc:chgData name="Benjamin Payne" userId="S::benpayne@umbc.edu::b61ff11c-ba68-49af-b001-f9f234a6aca3" providerId="AD" clId="Web-{CF61F774-4EEA-481D-9A83-E41D14C66326}" dt="2018-09-01T23:07:14.454" v="203" actId="1076"/>
        <pc:sldMkLst>
          <pc:docMk/>
          <pc:sldMk cId="2699540909" sldId="304"/>
        </pc:sldMkLst>
        <pc:spChg chg="mod">
          <ac:chgData name="Benjamin Payne" userId="S::benpayne@umbc.edu::b61ff11c-ba68-49af-b001-f9f234a6aca3" providerId="AD" clId="Web-{CF61F774-4EEA-481D-9A83-E41D14C66326}" dt="2018-09-01T23:06:14.404" v="142" actId="20577"/>
          <ac:spMkLst>
            <pc:docMk/>
            <pc:sldMk cId="2699540909" sldId="304"/>
            <ac:spMk id="2" creationId="{6D2FC3D4-5A0A-4A94-B3CB-4BF1696B87C6}"/>
          </ac:spMkLst>
        </pc:spChg>
        <pc:spChg chg="del">
          <ac:chgData name="Benjamin Payne" userId="S::benpayne@umbc.edu::b61ff11c-ba68-49af-b001-f9f234a6aca3" providerId="AD" clId="Web-{CF61F774-4EEA-481D-9A83-E41D14C66326}" dt="2018-09-01T23:05:06.433" v="134"/>
          <ac:spMkLst>
            <pc:docMk/>
            <pc:sldMk cId="2699540909" sldId="304"/>
            <ac:spMk id="3" creationId="{3C19E0CB-3455-45FF-BA6F-1F5614A0769C}"/>
          </ac:spMkLst>
        </pc:spChg>
        <pc:spChg chg="add mod">
          <ac:chgData name="Benjamin Payne" userId="S::benpayne@umbc.edu::b61ff11c-ba68-49af-b001-f9f234a6aca3" providerId="AD" clId="Web-{CF61F774-4EEA-481D-9A83-E41D14C66326}" dt="2018-09-01T23:07:14.454" v="203" actId="1076"/>
          <ac:spMkLst>
            <pc:docMk/>
            <pc:sldMk cId="2699540909" sldId="304"/>
            <ac:spMk id="6" creationId="{EB9D3F00-E6E3-40E3-A0EA-053E58DC3312}"/>
          </ac:spMkLst>
        </pc:spChg>
        <pc:picChg chg="add mod ord">
          <ac:chgData name="Benjamin Payne" userId="S::benpayne@umbc.edu::b61ff11c-ba68-49af-b001-f9f234a6aca3" providerId="AD" clId="Web-{CF61F774-4EEA-481D-9A83-E41D14C66326}" dt="2018-09-01T23:05:56.888" v="140"/>
          <ac:picMkLst>
            <pc:docMk/>
            <pc:sldMk cId="2699540909" sldId="304"/>
            <ac:picMk id="4" creationId="{0DBF25AC-9566-4B4D-8D55-F34D6D43BA11}"/>
          </ac:picMkLst>
        </pc:picChg>
      </pc:sldChg>
    </pc:docChg>
  </pc:docChgLst>
  <pc:docChgLst>
    <pc:chgData name="Benjamin Payne" userId="S::benpayne@umbc.edu::b61ff11c-ba68-49af-b001-f9f234a6aca3" providerId="AD" clId="Web-{7B7BCD70-072B-CFCD-D630-FA73356623DD}"/>
    <pc:docChg chg="modSld">
      <pc:chgData name="Benjamin Payne" userId="S::benpayne@umbc.edu::b61ff11c-ba68-49af-b001-f9f234a6aca3" providerId="AD" clId="Web-{7B7BCD70-072B-CFCD-D630-FA73356623DD}" dt="2019-02-12T02:30:43.492" v="0"/>
      <pc:docMkLst>
        <pc:docMk/>
      </pc:docMkLst>
      <pc:sldChg chg="modNotes">
        <pc:chgData name="Benjamin Payne" userId="S::benpayne@umbc.edu::b61ff11c-ba68-49af-b001-f9f234a6aca3" providerId="AD" clId="Web-{7B7BCD70-072B-CFCD-D630-FA73356623DD}" dt="2019-02-12T02:30:43.492" v="0"/>
        <pc:sldMkLst>
          <pc:docMk/>
          <pc:sldMk cId="4289324811" sldId="362"/>
        </pc:sldMkLst>
      </pc:sldChg>
    </pc:docChg>
  </pc:docChgLst>
  <pc:docChgLst>
    <pc:chgData name="Benjamin Payne" userId="S::benpayne@umbc.edu::b61ff11c-ba68-49af-b001-f9f234a6aca3" providerId="AD" clId="Web-{142E98D7-908D-C8F3-D38B-263B66468221}"/>
    <pc:docChg chg="addSld delSld modSld sldOrd">
      <pc:chgData name="Benjamin Payne" userId="S::benpayne@umbc.edu::b61ff11c-ba68-49af-b001-f9f234a6aca3" providerId="AD" clId="Web-{142E98D7-908D-C8F3-D38B-263B66468221}" dt="2018-08-18T11:48:15.120" v="781" actId="1076"/>
      <pc:docMkLst>
        <pc:docMk/>
      </pc:docMkLst>
      <pc:sldChg chg="modNotes">
        <pc:chgData name="Benjamin Payne" userId="S::benpayne@umbc.edu::b61ff11c-ba68-49af-b001-f9f234a6aca3" providerId="AD" clId="Web-{142E98D7-908D-C8F3-D38B-263B66468221}" dt="2018-08-18T11:19:28.644" v="462"/>
        <pc:sldMkLst>
          <pc:docMk/>
          <pc:sldMk cId="109857222" sldId="256"/>
        </pc:sldMkLst>
      </pc:sldChg>
      <pc:sldChg chg="addSp modSp modNotes">
        <pc:chgData name="Benjamin Payne" userId="S::benpayne@umbc.edu::b61ff11c-ba68-49af-b001-f9f234a6aca3" providerId="AD" clId="Web-{142E98D7-908D-C8F3-D38B-263B66468221}" dt="2018-08-18T11:26:51.086" v="485"/>
        <pc:sldMkLst>
          <pc:docMk/>
          <pc:sldMk cId="1847525645" sldId="257"/>
        </pc:sldMkLst>
        <pc:spChg chg="mod">
          <ac:chgData name="Benjamin Payne" userId="S::benpayne@umbc.edu::b61ff11c-ba68-49af-b001-f9f234a6aca3" providerId="AD" clId="Web-{142E98D7-908D-C8F3-D38B-263B66468221}" dt="2018-08-18T11:21:29.007" v="478" actId="20577"/>
          <ac:spMkLst>
            <pc:docMk/>
            <pc:sldMk cId="1847525645" sldId="257"/>
            <ac:spMk id="2" creationId="{ADB126DF-5967-4E34-893D-CBCC7F86AF2E}"/>
          </ac:spMkLst>
        </pc:spChg>
        <pc:spChg chg="mod">
          <ac:chgData name="Benjamin Payne" userId="S::benpayne@umbc.edu::b61ff11c-ba68-49af-b001-f9f234a6aca3" providerId="AD" clId="Web-{142E98D7-908D-C8F3-D38B-263B66468221}" dt="2018-08-18T11:21:41.725" v="483" actId="20577"/>
          <ac:spMkLst>
            <pc:docMk/>
            <pc:sldMk cId="1847525645" sldId="257"/>
            <ac:spMk id="3" creationId="{93BBC295-1D9C-48E2-BFC5-73DAD68A82CF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1:21:04.694" v="472"/>
          <ac:picMkLst>
            <pc:docMk/>
            <pc:sldMk cId="1847525645" sldId="257"/>
            <ac:picMk id="4" creationId="{8FE2A725-2280-436A-BA03-64C2BAB3FB98}"/>
          </ac:picMkLst>
        </pc:picChg>
      </pc:sldChg>
      <pc:sldChg chg="ord">
        <pc:chgData name="Benjamin Payne" userId="S::benpayne@umbc.edu::b61ff11c-ba68-49af-b001-f9f234a6aca3" providerId="AD" clId="Web-{142E98D7-908D-C8F3-D38B-263B66468221}" dt="2018-08-18T11:00:33.266" v="374"/>
        <pc:sldMkLst>
          <pc:docMk/>
          <pc:sldMk cId="2860496116" sldId="259"/>
        </pc:sldMkLst>
      </pc:sldChg>
      <pc:sldChg chg="addSp modSp">
        <pc:chgData name="Benjamin Payne" userId="S::benpayne@umbc.edu::b61ff11c-ba68-49af-b001-f9f234a6aca3" providerId="AD" clId="Web-{142E98D7-908D-C8F3-D38B-263B66468221}" dt="2018-08-18T10:33:28.986" v="131" actId="14100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142E98D7-908D-C8F3-D38B-263B66468221}" dt="2018-08-18T10:33:28.986" v="131" actId="14100"/>
          <ac:spMkLst>
            <pc:docMk/>
            <pc:sldMk cId="1876768357" sldId="260"/>
            <ac:spMk id="3" creationId="{015B042E-5F09-4099-A737-D53A1BD32AA0}"/>
          </ac:spMkLst>
        </pc:spChg>
        <pc:spChg chg="add mod">
          <ac:chgData name="Benjamin Payne" userId="S::benpayne@umbc.edu::b61ff11c-ba68-49af-b001-f9f234a6aca3" providerId="AD" clId="Web-{142E98D7-908D-C8F3-D38B-263B66468221}" dt="2018-08-18T10:33:17.517" v="129" actId="1076"/>
          <ac:spMkLst>
            <pc:docMk/>
            <pc:sldMk cId="1876768357" sldId="260"/>
            <ac:spMk id="4" creationId="{730636C5-48D1-485B-B1CF-29931597BEC3}"/>
          </ac:spMkLst>
        </pc:spChg>
        <pc:picChg chg="add mod">
          <ac:chgData name="Benjamin Payne" userId="S::benpayne@umbc.edu::b61ff11c-ba68-49af-b001-f9f234a6aca3" providerId="AD" clId="Web-{142E98D7-908D-C8F3-D38B-263B66468221}" dt="2018-08-18T10:33:25.111" v="130" actId="1076"/>
          <ac:picMkLst>
            <pc:docMk/>
            <pc:sldMk cId="1876768357" sldId="260"/>
            <ac:picMk id="5" creationId="{A2CF9816-FB2F-47BE-82F3-A8AEDCEE3197}"/>
          </ac:picMkLst>
        </pc:picChg>
      </pc:sldChg>
      <pc:sldChg chg="addSp modSp modNotes">
        <pc:chgData name="Benjamin Payne" userId="S::benpayne@umbc.edu::b61ff11c-ba68-49af-b001-f9f234a6aca3" providerId="AD" clId="Web-{142E98D7-908D-C8F3-D38B-263B66468221}" dt="2018-08-18T10:29:04.344" v="109" actId="1076"/>
        <pc:sldMkLst>
          <pc:docMk/>
          <pc:sldMk cId="2884606743" sldId="261"/>
        </pc:sldMkLst>
        <pc:spChg chg="mod">
          <ac:chgData name="Benjamin Payne" userId="S::benpayne@umbc.edu::b61ff11c-ba68-49af-b001-f9f234a6aca3" providerId="AD" clId="Web-{142E98D7-908D-C8F3-D38B-263B66468221}" dt="2018-08-18T10:28:43.985" v="99" actId="1076"/>
          <ac:spMkLst>
            <pc:docMk/>
            <pc:sldMk cId="2884606743" sldId="261"/>
            <ac:spMk id="2" creationId="{AF5DBC81-1FCD-4434-9FC0-F9202DFFB6FF}"/>
          </ac:spMkLst>
        </pc:spChg>
        <pc:spChg chg="mod">
          <ac:chgData name="Benjamin Payne" userId="S::benpayne@umbc.edu::b61ff11c-ba68-49af-b001-f9f234a6aca3" providerId="AD" clId="Web-{142E98D7-908D-C8F3-D38B-263B66468221}" dt="2018-08-18T10:29:04.344" v="109" actId="1076"/>
          <ac:spMkLst>
            <pc:docMk/>
            <pc:sldMk cId="2884606743" sldId="261"/>
            <ac:spMk id="3" creationId="{23D9258A-BFF9-4A25-8A73-302420109E2D}"/>
          </ac:spMkLst>
        </pc:spChg>
        <pc:picChg chg="add mod">
          <ac:chgData name="Benjamin Payne" userId="S::benpayne@umbc.edu::b61ff11c-ba68-49af-b001-f9f234a6aca3" providerId="AD" clId="Web-{142E98D7-908D-C8F3-D38B-263B66468221}" dt="2018-08-18T10:28:26.969" v="95" actId="1076"/>
          <ac:picMkLst>
            <pc:docMk/>
            <pc:sldMk cId="2884606743" sldId="261"/>
            <ac:picMk id="4" creationId="{93D8745E-FD13-4250-8D07-490355416C35}"/>
          </ac:picMkLst>
        </pc:picChg>
      </pc:sldChg>
      <pc:sldChg chg="del">
        <pc:chgData name="Benjamin Payne" userId="S::benpayne@umbc.edu::b61ff11c-ba68-49af-b001-f9f234a6aca3" providerId="AD" clId="Web-{142E98D7-908D-C8F3-D38B-263B66468221}" dt="2018-08-18T10:10:52.043" v="0"/>
        <pc:sldMkLst>
          <pc:docMk/>
          <pc:sldMk cId="1105388245" sldId="262"/>
        </pc:sldMkLst>
      </pc:sldChg>
      <pc:sldChg chg="del">
        <pc:chgData name="Benjamin Payne" userId="S::benpayne@umbc.edu::b61ff11c-ba68-49af-b001-f9f234a6aca3" providerId="AD" clId="Web-{142E98D7-908D-C8F3-D38B-263B66468221}" dt="2018-08-18T10:10:54.480" v="1"/>
        <pc:sldMkLst>
          <pc:docMk/>
          <pc:sldMk cId="2998688034" sldId="263"/>
        </pc:sldMkLst>
      </pc:sldChg>
      <pc:sldChg chg="del">
        <pc:chgData name="Benjamin Payne" userId="S::benpayne@umbc.edu::b61ff11c-ba68-49af-b001-f9f234a6aca3" providerId="AD" clId="Web-{142E98D7-908D-C8F3-D38B-263B66468221}" dt="2018-08-18T10:10:56.934" v="2"/>
        <pc:sldMkLst>
          <pc:docMk/>
          <pc:sldMk cId="1119746368" sldId="264"/>
        </pc:sldMkLst>
      </pc:sldChg>
      <pc:sldChg chg="addSp modSp">
        <pc:chgData name="Benjamin Payne" userId="S::benpayne@umbc.edu::b61ff11c-ba68-49af-b001-f9f234a6aca3" providerId="AD" clId="Web-{142E98D7-908D-C8F3-D38B-263B66468221}" dt="2018-08-18T10:42:09.296" v="260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142E98D7-908D-C8F3-D38B-263B66468221}" dt="2018-08-18T10:41:31.031" v="240" actId="20577"/>
          <ac:spMkLst>
            <pc:docMk/>
            <pc:sldMk cId="4278842127" sldId="265"/>
            <ac:spMk id="3" creationId="{BFBA8429-B089-4264-A062-0E8D525F86E3}"/>
          </ac:spMkLst>
        </pc:spChg>
        <pc:spChg chg="add mod">
          <ac:chgData name="Benjamin Payne" userId="S::benpayne@umbc.edu::b61ff11c-ba68-49af-b001-f9f234a6aca3" providerId="AD" clId="Web-{142E98D7-908D-C8F3-D38B-263B66468221}" dt="2018-08-18T10:42:09.296" v="260" actId="20577"/>
          <ac:spMkLst>
            <pc:docMk/>
            <pc:sldMk cId="4278842127" sldId="265"/>
            <ac:spMk id="4" creationId="{4524B6D4-0E9B-4B3B-B2AE-D882ED5055AB}"/>
          </ac:spMkLst>
        </pc:spChg>
      </pc:sldChg>
      <pc:sldChg chg="ord">
        <pc:chgData name="Benjamin Payne" userId="S::benpayne@umbc.edu::b61ff11c-ba68-49af-b001-f9f234a6aca3" providerId="AD" clId="Web-{142E98D7-908D-C8F3-D38B-263B66468221}" dt="2018-08-18T10:38:52.359" v="179"/>
        <pc:sldMkLst>
          <pc:docMk/>
          <pc:sldMk cId="3690999722" sldId="266"/>
        </pc:sldMkLst>
      </pc:sldChg>
      <pc:sldChg chg="addSp modSp ord modNotes">
        <pc:chgData name="Benjamin Payne" userId="S::benpayne@umbc.edu::b61ff11c-ba68-49af-b001-f9f234a6aca3" providerId="AD" clId="Web-{142E98D7-908D-C8F3-D38B-263B66468221}" dt="2018-08-18T10:25:53.172" v="81" actId="1076"/>
        <pc:sldMkLst>
          <pc:docMk/>
          <pc:sldMk cId="900156501" sldId="267"/>
        </pc:sldMkLst>
        <pc:spChg chg="mod">
          <ac:chgData name="Benjamin Payne" userId="S::benpayne@umbc.edu::b61ff11c-ba68-49af-b001-f9f234a6aca3" providerId="AD" clId="Web-{142E98D7-908D-C8F3-D38B-263B66468221}" dt="2018-08-18T10:25:04.125" v="67" actId="1076"/>
          <ac:spMkLst>
            <pc:docMk/>
            <pc:sldMk cId="900156501" sldId="267"/>
            <ac:spMk id="3" creationId="{581CA153-4E7C-4EA4-93D7-6BCAEEB37E08}"/>
          </ac:spMkLst>
        </pc:spChg>
        <pc:spChg chg="add mod">
          <ac:chgData name="Benjamin Payne" userId="S::benpayne@umbc.edu::b61ff11c-ba68-49af-b001-f9f234a6aca3" providerId="AD" clId="Web-{142E98D7-908D-C8F3-D38B-263B66468221}" dt="2018-08-18T10:25:53.172" v="81" actId="1076"/>
          <ac:spMkLst>
            <pc:docMk/>
            <pc:sldMk cId="900156501" sldId="267"/>
            <ac:spMk id="6" creationId="{9286FBE8-F93F-4E0A-BB68-A1FA21BAF0F4}"/>
          </ac:spMkLst>
        </pc:spChg>
        <pc:picChg chg="add mod">
          <ac:chgData name="Benjamin Payne" userId="S::benpayne@umbc.edu::b61ff11c-ba68-49af-b001-f9f234a6aca3" providerId="AD" clId="Web-{142E98D7-908D-C8F3-D38B-263B66468221}" dt="2018-08-18T10:25:12.266" v="68" actId="1076"/>
          <ac:picMkLst>
            <pc:docMk/>
            <pc:sldMk cId="900156501" sldId="267"/>
            <ac:picMk id="4" creationId="{F06ABAC2-13E9-4C26-9699-A915F8C35935}"/>
          </ac:picMkLst>
        </pc:picChg>
      </pc:sldChg>
      <pc:sldChg chg="modSp ord">
        <pc:chgData name="Benjamin Payne" userId="S::benpayne@umbc.edu::b61ff11c-ba68-49af-b001-f9f234a6aca3" providerId="AD" clId="Web-{142E98D7-908D-C8F3-D38B-263B66468221}" dt="2018-08-18T10:34:08.877" v="136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142E98D7-908D-C8F3-D38B-263B66468221}" dt="2018-08-18T10:34:08.877" v="136" actId="20577"/>
          <ac:spMkLst>
            <pc:docMk/>
            <pc:sldMk cId="3201166040" sldId="268"/>
            <ac:spMk id="3" creationId="{0E96B853-006F-4B8E-9902-C577175E35D6}"/>
          </ac:spMkLst>
        </pc:spChg>
      </pc:sldChg>
      <pc:sldChg chg="del">
        <pc:chgData name="Benjamin Payne" userId="S::benpayne@umbc.edu::b61ff11c-ba68-49af-b001-f9f234a6aca3" providerId="AD" clId="Web-{142E98D7-908D-C8F3-D38B-263B66468221}" dt="2018-08-18T10:13:00.608" v="4"/>
        <pc:sldMkLst>
          <pc:docMk/>
          <pc:sldMk cId="3944559311" sldId="269"/>
        </pc:sldMkLst>
      </pc:sldChg>
      <pc:sldChg chg="addSp modSp mod ord setBg modNotes">
        <pc:chgData name="Benjamin Payne" userId="S::benpayne@umbc.edu::b61ff11c-ba68-49af-b001-f9f234a6aca3" providerId="AD" clId="Web-{142E98D7-908D-C8F3-D38B-263B66468221}" dt="2018-08-18T11:43:45.026" v="672"/>
        <pc:sldMkLst>
          <pc:docMk/>
          <pc:sldMk cId="465374350" sldId="270"/>
        </pc:sldMkLst>
        <pc:spChg chg="mod">
          <ac:chgData name="Benjamin Payne" userId="S::benpayne@umbc.edu::b61ff11c-ba68-49af-b001-f9f234a6aca3" providerId="AD" clId="Web-{142E98D7-908D-C8F3-D38B-263B66468221}" dt="2018-08-18T11:42:54.947" v="654" actId="1076"/>
          <ac:spMkLst>
            <pc:docMk/>
            <pc:sldMk cId="465374350" sldId="270"/>
            <ac:spMk id="2" creationId="{3E4D3056-7FD6-4CCC-A40A-55DFF56B6C89}"/>
          </ac:spMkLst>
        </pc:spChg>
        <pc:spChg chg="mod">
          <ac:chgData name="Benjamin Payne" userId="S::benpayne@umbc.edu::b61ff11c-ba68-49af-b001-f9f234a6aca3" providerId="AD" clId="Web-{142E98D7-908D-C8F3-D38B-263B66468221}" dt="2018-08-18T11:43:20.416" v="666" actId="20577"/>
          <ac:spMkLst>
            <pc:docMk/>
            <pc:sldMk cId="465374350" sldId="270"/>
            <ac:spMk id="3" creationId="{87114A17-B7E2-4BDE-90D1-6B6B257F74CF}"/>
          </ac:spMkLst>
        </pc:spChg>
        <pc:spChg chg="add">
          <ac:chgData name="Benjamin Payne" userId="S::benpayne@umbc.edu::b61ff11c-ba68-49af-b001-f9f234a6aca3" providerId="AD" clId="Web-{142E98D7-908D-C8F3-D38B-263B66468221}" dt="2018-08-18T11:42:01.931" v="638"/>
          <ac:spMkLst>
            <pc:docMk/>
            <pc:sldMk cId="465374350" sldId="270"/>
            <ac:spMk id="9" creationId="{F56F5174-31D9-4DBB-AAB7-A1FD7BDB1352}"/>
          </ac:spMkLst>
        </pc:spChg>
        <pc:spChg chg="add">
          <ac:chgData name="Benjamin Payne" userId="S::benpayne@umbc.edu::b61ff11c-ba68-49af-b001-f9f234a6aca3" providerId="AD" clId="Web-{142E98D7-908D-C8F3-D38B-263B66468221}" dt="2018-08-18T11:42:01.931" v="638"/>
          <ac:spMkLst>
            <pc:docMk/>
            <pc:sldMk cId="465374350" sldId="270"/>
            <ac:spMk id="13" creationId="{F9A95BEE-6BB1-4A28-A8E6-A34B2E42EF87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1:42:01.931" v="638"/>
          <ac:picMkLst>
            <pc:docMk/>
            <pc:sldMk cId="465374350" sldId="270"/>
            <ac:picMk id="4" creationId="{6A2FEC5C-CF9A-48A0-9D5C-80F7D7E87716}"/>
          </ac:picMkLst>
        </pc:picChg>
        <pc:picChg chg="add">
          <ac:chgData name="Benjamin Payne" userId="S::benpayne@umbc.edu::b61ff11c-ba68-49af-b001-f9f234a6aca3" providerId="AD" clId="Web-{142E98D7-908D-C8F3-D38B-263B66468221}" dt="2018-08-18T11:42:01.931" v="638"/>
          <ac:picMkLst>
            <pc:docMk/>
            <pc:sldMk cId="465374350" sldId="270"/>
            <ac:picMk id="11" creationId="{AE113210-7872-481A-ADE6-3A05CCAF5EB2}"/>
          </ac:picMkLst>
        </pc:picChg>
      </pc:sldChg>
      <pc:sldChg chg="del">
        <pc:chgData name="Benjamin Payne" userId="S::benpayne@umbc.edu::b61ff11c-ba68-49af-b001-f9f234a6aca3" providerId="AD" clId="Web-{142E98D7-908D-C8F3-D38B-263B66468221}" dt="2018-08-18T10:11:42.574" v="3"/>
        <pc:sldMkLst>
          <pc:docMk/>
          <pc:sldMk cId="1363176264" sldId="271"/>
        </pc:sldMkLst>
      </pc:sldChg>
      <pc:sldChg chg="addSp modSp">
        <pc:chgData name="Benjamin Payne" userId="S::benpayne@umbc.edu::b61ff11c-ba68-49af-b001-f9f234a6aca3" providerId="AD" clId="Web-{142E98D7-908D-C8F3-D38B-263B66468221}" dt="2018-08-18T11:48:15.120" v="781" actId="1076"/>
        <pc:sldMkLst>
          <pc:docMk/>
          <pc:sldMk cId="2968388444" sldId="272"/>
        </pc:sldMkLst>
        <pc:spChg chg="mod">
          <ac:chgData name="Benjamin Payne" userId="S::benpayne@umbc.edu::b61ff11c-ba68-49af-b001-f9f234a6aca3" providerId="AD" clId="Web-{142E98D7-908D-C8F3-D38B-263B66468221}" dt="2018-08-18T11:45:06.917" v="725" actId="20577"/>
          <ac:spMkLst>
            <pc:docMk/>
            <pc:sldMk cId="2968388444" sldId="272"/>
            <ac:spMk id="3" creationId="{55A880FE-9DE4-437A-BA99-8A01145140CB}"/>
          </ac:spMkLst>
        </pc:spChg>
        <pc:spChg chg="add mod">
          <ac:chgData name="Benjamin Payne" userId="S::benpayne@umbc.edu::b61ff11c-ba68-49af-b001-f9f234a6aca3" providerId="AD" clId="Web-{142E98D7-908D-C8F3-D38B-263B66468221}" dt="2018-08-18T11:48:15.120" v="781" actId="1076"/>
          <ac:spMkLst>
            <pc:docMk/>
            <pc:sldMk cId="2968388444" sldId="272"/>
            <ac:spMk id="4" creationId="{602FD875-693F-4816-913D-7486A9261007}"/>
          </ac:spMkLst>
        </pc:spChg>
      </pc:sldChg>
      <pc:sldChg chg="modSp ord">
        <pc:chgData name="Benjamin Payne" userId="S::benpayne@umbc.edu::b61ff11c-ba68-49af-b001-f9f234a6aca3" providerId="AD" clId="Web-{142E98D7-908D-C8F3-D38B-263B66468221}" dt="2018-08-18T10:20:22.578" v="47"/>
        <pc:sldMkLst>
          <pc:docMk/>
          <pc:sldMk cId="1653610907" sldId="274"/>
        </pc:sldMkLst>
        <pc:spChg chg="mod">
          <ac:chgData name="Benjamin Payne" userId="S::benpayne@umbc.edu::b61ff11c-ba68-49af-b001-f9f234a6aca3" providerId="AD" clId="Web-{142E98D7-908D-C8F3-D38B-263B66468221}" dt="2018-08-18T10:14:13.921" v="33" actId="20577"/>
          <ac:spMkLst>
            <pc:docMk/>
            <pc:sldMk cId="1653610907" sldId="274"/>
            <ac:spMk id="3" creationId="{795E6541-F790-43A3-8AA3-C24BFFF1275E}"/>
          </ac:spMkLst>
        </pc:spChg>
      </pc:sldChg>
      <pc:sldChg chg="modSp modNotes">
        <pc:chgData name="Benjamin Payne" userId="S::benpayne@umbc.edu::b61ff11c-ba68-49af-b001-f9f234a6aca3" providerId="AD" clId="Web-{142E98D7-908D-C8F3-D38B-263B66468221}" dt="2018-08-18T10:19:19.094" v="46"/>
        <pc:sldMkLst>
          <pc:docMk/>
          <pc:sldMk cId="3368428427" sldId="275"/>
        </pc:sldMkLst>
        <pc:spChg chg="mod">
          <ac:chgData name="Benjamin Payne" userId="S::benpayne@umbc.edu::b61ff11c-ba68-49af-b001-f9f234a6aca3" providerId="AD" clId="Web-{142E98D7-908D-C8F3-D38B-263B66468221}" dt="2018-08-18T10:14:35.015" v="40" actId="1076"/>
          <ac:spMkLst>
            <pc:docMk/>
            <pc:sldMk cId="3368428427" sldId="275"/>
            <ac:spMk id="3" creationId="{D850296D-7AB8-48C8-BA9B-87C0E5E36123}"/>
          </ac:spMkLst>
        </pc:spChg>
      </pc:sldChg>
      <pc:sldChg chg="modNotes">
        <pc:chgData name="Benjamin Payne" userId="S::benpayne@umbc.edu::b61ff11c-ba68-49af-b001-f9f234a6aca3" providerId="AD" clId="Web-{142E98D7-908D-C8F3-D38B-263B66468221}" dt="2018-08-18T10:51:43.267" v="333"/>
        <pc:sldMkLst>
          <pc:docMk/>
          <pc:sldMk cId="1244777073" sldId="276"/>
        </pc:sldMkLst>
      </pc:sldChg>
      <pc:sldChg chg="modSp modNotes">
        <pc:chgData name="Benjamin Payne" userId="S::benpayne@umbc.edu::b61ff11c-ba68-49af-b001-f9f234a6aca3" providerId="AD" clId="Web-{142E98D7-908D-C8F3-D38B-263B66468221}" dt="2018-08-18T11:35:59.039" v="544"/>
        <pc:sldMkLst>
          <pc:docMk/>
          <pc:sldMk cId="1364403274" sldId="277"/>
        </pc:sldMkLst>
        <pc:spChg chg="mod">
          <ac:chgData name="Benjamin Payne" userId="S::benpayne@umbc.edu::b61ff11c-ba68-49af-b001-f9f234a6aca3" providerId="AD" clId="Web-{142E98D7-908D-C8F3-D38B-263B66468221}" dt="2018-08-18T11:35:11.524" v="529" actId="20577"/>
          <ac:spMkLst>
            <pc:docMk/>
            <pc:sldMk cId="1364403274" sldId="277"/>
            <ac:spMk id="3" creationId="{7DABFF33-165D-49CD-8F9D-7394951F24DB}"/>
          </ac:spMkLst>
        </pc:spChg>
      </pc:sldChg>
      <pc:sldChg chg="ord">
        <pc:chgData name="Benjamin Payne" userId="S::benpayne@umbc.edu::b61ff11c-ba68-49af-b001-f9f234a6aca3" providerId="AD" clId="Web-{142E98D7-908D-C8F3-D38B-263B66468221}" dt="2018-08-18T10:21:28.531" v="51"/>
        <pc:sldMkLst>
          <pc:docMk/>
          <pc:sldMk cId="2348569640" sldId="278"/>
        </pc:sldMkLst>
      </pc:sldChg>
      <pc:sldChg chg="ord">
        <pc:chgData name="Benjamin Payne" userId="S::benpayne@umbc.edu::b61ff11c-ba68-49af-b001-f9f234a6aca3" providerId="AD" clId="Web-{142E98D7-908D-C8F3-D38B-263B66468221}" dt="2018-08-18T10:57:23.735" v="373"/>
        <pc:sldMkLst>
          <pc:docMk/>
          <pc:sldMk cId="2711550260" sldId="279"/>
        </pc:sldMkLst>
      </pc:sldChg>
      <pc:sldChg chg="addSp delSp modSp new modNotes">
        <pc:chgData name="Benjamin Payne" userId="S::benpayne@umbc.edu::b61ff11c-ba68-49af-b001-f9f234a6aca3" providerId="AD" clId="Web-{142E98D7-908D-C8F3-D38B-263B66468221}" dt="2018-08-18T11:46:14.167" v="764" actId="20577"/>
        <pc:sldMkLst>
          <pc:docMk/>
          <pc:sldMk cId="2870482583" sldId="280"/>
        </pc:sldMkLst>
        <pc:spChg chg="mod">
          <ac:chgData name="Benjamin Payne" userId="S::benpayne@umbc.edu::b61ff11c-ba68-49af-b001-f9f234a6aca3" providerId="AD" clId="Web-{142E98D7-908D-C8F3-D38B-263B66468221}" dt="2018-08-18T10:38:25.140" v="176" actId="20577"/>
          <ac:spMkLst>
            <pc:docMk/>
            <pc:sldMk cId="2870482583" sldId="280"/>
            <ac:spMk id="2" creationId="{10D71628-37D7-44B8-9BF7-B5DD391466B1}"/>
          </ac:spMkLst>
        </pc:spChg>
        <pc:spChg chg="del">
          <ac:chgData name="Benjamin Payne" userId="S::benpayne@umbc.edu::b61ff11c-ba68-49af-b001-f9f234a6aca3" providerId="AD" clId="Web-{142E98D7-908D-C8F3-D38B-263B66468221}" dt="2018-08-18T10:37:47.733" v="168"/>
          <ac:spMkLst>
            <pc:docMk/>
            <pc:sldMk cId="2870482583" sldId="280"/>
            <ac:spMk id="3" creationId="{6BAC8534-C2FE-42B5-94DF-6C4CE4B5D1CC}"/>
          </ac:spMkLst>
        </pc:spChg>
        <pc:spChg chg="add mod">
          <ac:chgData name="Benjamin Payne" userId="S::benpayne@umbc.edu::b61ff11c-ba68-49af-b001-f9f234a6aca3" providerId="AD" clId="Web-{142E98D7-908D-C8F3-D38B-263B66468221}" dt="2018-08-18T11:46:14.167" v="764" actId="20577"/>
          <ac:spMkLst>
            <pc:docMk/>
            <pc:sldMk cId="2870482583" sldId="280"/>
            <ac:spMk id="6" creationId="{E41DD94E-B323-47E3-91D1-774620F52BF2}"/>
          </ac:spMkLst>
        </pc:spChg>
        <pc:spChg chg="add del">
          <ac:chgData name="Benjamin Payne" userId="S::benpayne@umbc.edu::b61ff11c-ba68-49af-b001-f9f234a6aca3" providerId="AD" clId="Web-{142E98D7-908D-C8F3-D38B-263B66468221}" dt="2018-08-18T11:45:39.464" v="730"/>
          <ac:spMkLst>
            <pc:docMk/>
            <pc:sldMk cId="2870482583" sldId="280"/>
            <ac:spMk id="7" creationId="{A502897E-CEEF-4657-B895-631743E628D3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0:38:14.890" v="173" actId="1076"/>
          <ac:picMkLst>
            <pc:docMk/>
            <pc:sldMk cId="2870482583" sldId="280"/>
            <ac:picMk id="4" creationId="{F898879F-4E32-4E78-ADE2-EB0117A35D52}"/>
          </ac:picMkLst>
        </pc:picChg>
      </pc:sldChg>
      <pc:sldChg chg="addSp delSp modSp new ord">
        <pc:chgData name="Benjamin Payne" userId="S::benpayne@umbc.edu::b61ff11c-ba68-49af-b001-f9f234a6aca3" providerId="AD" clId="Web-{142E98D7-908D-C8F3-D38B-263B66468221}" dt="2018-08-18T11:37:00.586" v="578" actId="1076"/>
        <pc:sldMkLst>
          <pc:docMk/>
          <pc:sldMk cId="687479494" sldId="281"/>
        </pc:sldMkLst>
        <pc:spChg chg="mod">
          <ac:chgData name="Benjamin Payne" userId="S::benpayne@umbc.edu::b61ff11c-ba68-49af-b001-f9f234a6aca3" providerId="AD" clId="Web-{142E98D7-908D-C8F3-D38B-263B66468221}" dt="2018-08-18T10:51:18.094" v="330" actId="1076"/>
          <ac:spMkLst>
            <pc:docMk/>
            <pc:sldMk cId="687479494" sldId="281"/>
            <ac:spMk id="2" creationId="{B171FF6F-5126-487A-A984-7068FD6A4360}"/>
          </ac:spMkLst>
        </pc:spChg>
        <pc:spChg chg="del">
          <ac:chgData name="Benjamin Payne" userId="S::benpayne@umbc.edu::b61ff11c-ba68-49af-b001-f9f234a6aca3" providerId="AD" clId="Web-{142E98D7-908D-C8F3-D38B-263B66468221}" dt="2018-08-18T10:49:25.016" v="320"/>
          <ac:spMkLst>
            <pc:docMk/>
            <pc:sldMk cId="687479494" sldId="281"/>
            <ac:spMk id="3" creationId="{2749617F-6963-430A-90BD-37F069A0D1D8}"/>
          </ac:spMkLst>
        </pc:spChg>
        <pc:spChg chg="add del mod">
          <ac:chgData name="Benjamin Payne" userId="S::benpayne@umbc.edu::b61ff11c-ba68-49af-b001-f9f234a6aca3" providerId="AD" clId="Web-{142E98D7-908D-C8F3-D38B-263B66468221}" dt="2018-08-18T11:35:56.852" v="543"/>
          <ac:spMkLst>
            <pc:docMk/>
            <pc:sldMk cId="687479494" sldId="281"/>
            <ac:spMk id="6" creationId="{2A7AAC24-176A-4CE9-9E61-67909BEA798C}"/>
          </ac:spMkLst>
        </pc:spChg>
        <pc:spChg chg="add mod">
          <ac:chgData name="Benjamin Payne" userId="S::benpayne@umbc.edu::b61ff11c-ba68-49af-b001-f9f234a6aca3" providerId="AD" clId="Web-{142E98D7-908D-C8F3-D38B-263B66468221}" dt="2018-08-18T11:37:00.586" v="578" actId="1076"/>
          <ac:spMkLst>
            <pc:docMk/>
            <pc:sldMk cId="687479494" sldId="281"/>
            <ac:spMk id="7" creationId="{0E936069-7286-44E6-AAD9-C6955406D2AA}"/>
          </ac:spMkLst>
        </pc:spChg>
        <pc:picChg chg="add mod ord modCrop">
          <ac:chgData name="Benjamin Payne" userId="S::benpayne@umbc.edu::b61ff11c-ba68-49af-b001-f9f234a6aca3" providerId="AD" clId="Web-{142E98D7-908D-C8F3-D38B-263B66468221}" dt="2018-08-18T11:36:33.696" v="562" actId="1076"/>
          <ac:picMkLst>
            <pc:docMk/>
            <pc:sldMk cId="687479494" sldId="281"/>
            <ac:picMk id="4" creationId="{F4FB086F-01C9-47D4-B13E-278AD68E4261}"/>
          </ac:picMkLst>
        </pc:picChg>
      </pc:sldChg>
      <pc:sldChg chg="modSp new">
        <pc:chgData name="Benjamin Payne" userId="S::benpayne@umbc.edu::b61ff11c-ba68-49af-b001-f9f234a6aca3" providerId="AD" clId="Web-{142E98D7-908D-C8F3-D38B-263B66468221}" dt="2018-08-18T10:57:03.235" v="358" actId="20577"/>
        <pc:sldMkLst>
          <pc:docMk/>
          <pc:sldMk cId="3915717569" sldId="282"/>
        </pc:sldMkLst>
        <pc:spChg chg="mod">
          <ac:chgData name="Benjamin Payne" userId="S::benpayne@umbc.edu::b61ff11c-ba68-49af-b001-f9f234a6aca3" providerId="AD" clId="Web-{142E98D7-908D-C8F3-D38B-263B66468221}" dt="2018-08-18T10:57:03.235" v="358" actId="20577"/>
          <ac:spMkLst>
            <pc:docMk/>
            <pc:sldMk cId="3915717569" sldId="282"/>
            <ac:spMk id="2" creationId="{9D1072CF-B523-451A-94C8-8F9BB402902D}"/>
          </ac:spMkLst>
        </pc:spChg>
      </pc:sldChg>
      <pc:sldChg chg="modSp new">
        <pc:chgData name="Benjamin Payne" userId="S::benpayne@umbc.edu::b61ff11c-ba68-49af-b001-f9f234a6aca3" providerId="AD" clId="Web-{142E98D7-908D-C8F3-D38B-263B66468221}" dt="2018-08-18T11:27:05.883" v="488" actId="20577"/>
        <pc:sldMkLst>
          <pc:docMk/>
          <pc:sldMk cId="1316053804" sldId="283"/>
        </pc:sldMkLst>
        <pc:spChg chg="mod">
          <ac:chgData name="Benjamin Payne" userId="S::benpayne@umbc.edu::b61ff11c-ba68-49af-b001-f9f234a6aca3" providerId="AD" clId="Web-{142E98D7-908D-C8F3-D38B-263B66468221}" dt="2018-08-18T11:27:05.883" v="488" actId="20577"/>
          <ac:spMkLst>
            <pc:docMk/>
            <pc:sldMk cId="1316053804" sldId="283"/>
            <ac:spMk id="2" creationId="{B7331B4F-3F96-44C4-890A-C3C103ED3915}"/>
          </ac:spMkLst>
        </pc:spChg>
      </pc:sldChg>
      <pc:sldChg chg="addSp delSp modSp new">
        <pc:chgData name="Benjamin Payne" userId="S::benpayne@umbc.edu::b61ff11c-ba68-49af-b001-f9f234a6aca3" providerId="AD" clId="Web-{142E98D7-908D-C8F3-D38B-263B66468221}" dt="2018-08-18T11:02:58.547" v="430" actId="20577"/>
        <pc:sldMkLst>
          <pc:docMk/>
          <pc:sldMk cId="709874332" sldId="284"/>
        </pc:sldMkLst>
        <pc:spChg chg="mod">
          <ac:chgData name="Benjamin Payne" userId="S::benpayne@umbc.edu::b61ff11c-ba68-49af-b001-f9f234a6aca3" providerId="AD" clId="Web-{142E98D7-908D-C8F3-D38B-263B66468221}" dt="2018-08-18T11:01:47.719" v="400" actId="1076"/>
          <ac:spMkLst>
            <pc:docMk/>
            <pc:sldMk cId="709874332" sldId="284"/>
            <ac:spMk id="2" creationId="{0A20E041-E675-44AC-9111-49AF9325554B}"/>
          </ac:spMkLst>
        </pc:spChg>
        <pc:spChg chg="del">
          <ac:chgData name="Benjamin Payne" userId="S::benpayne@umbc.edu::b61ff11c-ba68-49af-b001-f9f234a6aca3" providerId="AD" clId="Web-{142E98D7-908D-C8F3-D38B-263B66468221}" dt="2018-08-18T11:00:54.141" v="376"/>
          <ac:spMkLst>
            <pc:docMk/>
            <pc:sldMk cId="709874332" sldId="284"/>
            <ac:spMk id="3" creationId="{5BE2EF37-3B3A-47C9-89D6-17025FD5D64D}"/>
          </ac:spMkLst>
        </pc:spChg>
        <pc:spChg chg="add mod">
          <ac:chgData name="Benjamin Payne" userId="S::benpayne@umbc.edu::b61ff11c-ba68-49af-b001-f9f234a6aca3" providerId="AD" clId="Web-{142E98D7-908D-C8F3-D38B-263B66468221}" dt="2018-08-18T11:02:58.547" v="430" actId="20577"/>
          <ac:spMkLst>
            <pc:docMk/>
            <pc:sldMk cId="709874332" sldId="284"/>
            <ac:spMk id="6" creationId="{D616CE44-72AE-4EB1-9464-A99678F4A0EE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1:02:44.594" v="428" actId="1076"/>
          <ac:picMkLst>
            <pc:docMk/>
            <pc:sldMk cId="709874332" sldId="284"/>
            <ac:picMk id="4" creationId="{1509B9AB-C30C-4323-B009-E8AB5128499D}"/>
          </ac:picMkLst>
        </pc:picChg>
      </pc:sldChg>
      <pc:sldChg chg="modSp new">
        <pc:chgData name="Benjamin Payne" userId="S::benpayne@umbc.edu::b61ff11c-ba68-49af-b001-f9f234a6aca3" providerId="AD" clId="Web-{142E98D7-908D-C8F3-D38B-263B66468221}" dt="2018-08-18T11:05:19.329" v="451" actId="20577"/>
        <pc:sldMkLst>
          <pc:docMk/>
          <pc:sldMk cId="3305314408" sldId="285"/>
        </pc:sldMkLst>
        <pc:spChg chg="mod">
          <ac:chgData name="Benjamin Payne" userId="S::benpayne@umbc.edu::b61ff11c-ba68-49af-b001-f9f234a6aca3" providerId="AD" clId="Web-{142E98D7-908D-C8F3-D38B-263B66468221}" dt="2018-08-18T11:05:16.110" v="448" actId="20577"/>
          <ac:spMkLst>
            <pc:docMk/>
            <pc:sldMk cId="3305314408" sldId="285"/>
            <ac:spMk id="2" creationId="{D5D6F69B-4EEC-4F3A-864A-865184089604}"/>
          </ac:spMkLst>
        </pc:spChg>
        <pc:spChg chg="mod">
          <ac:chgData name="Benjamin Payne" userId="S::benpayne@umbc.edu::b61ff11c-ba68-49af-b001-f9f234a6aca3" providerId="AD" clId="Web-{142E98D7-908D-C8F3-D38B-263B66468221}" dt="2018-08-18T11:05:19.329" v="451" actId="20577"/>
          <ac:spMkLst>
            <pc:docMk/>
            <pc:sldMk cId="3305314408" sldId="285"/>
            <ac:spMk id="3" creationId="{ED9EC77E-1E80-44B3-9000-C218BABC3350}"/>
          </ac:spMkLst>
        </pc:spChg>
      </pc:sldChg>
      <pc:sldChg chg="modSp new modNotes">
        <pc:chgData name="Benjamin Payne" userId="S::benpayne@umbc.edu::b61ff11c-ba68-49af-b001-f9f234a6aca3" providerId="AD" clId="Web-{142E98D7-908D-C8F3-D38B-263B66468221}" dt="2018-08-18T11:30:52.508" v="513"/>
        <pc:sldMkLst>
          <pc:docMk/>
          <pc:sldMk cId="1793106801" sldId="286"/>
        </pc:sldMkLst>
        <pc:spChg chg="mod">
          <ac:chgData name="Benjamin Payne" userId="S::benpayne@umbc.edu::b61ff11c-ba68-49af-b001-f9f234a6aca3" providerId="AD" clId="Web-{142E98D7-908D-C8F3-D38B-263B66468221}" dt="2018-08-18T11:28:28.055" v="501" actId="20577"/>
          <ac:spMkLst>
            <pc:docMk/>
            <pc:sldMk cId="1793106801" sldId="286"/>
            <ac:spMk id="2" creationId="{906183ED-CD3A-4553-B511-EC3B060DED78}"/>
          </ac:spMkLst>
        </pc:spChg>
      </pc:sldChg>
    </pc:docChg>
  </pc:docChgLst>
  <pc:docChgLst>
    <pc:chgData name="Benjamin Payne" userId="S::benpayne@umbc.edu::b61ff11c-ba68-49af-b001-f9f234a6aca3" providerId="AD" clId="Web-{C8F567CB-2582-7C49-1B80-B727580C765D}"/>
    <pc:docChg chg="addSld delSld modSld sldOrd">
      <pc:chgData name="Benjamin Payne" userId="S::benpayne@umbc.edu::b61ff11c-ba68-49af-b001-f9f234a6aca3" providerId="AD" clId="Web-{C8F567CB-2582-7C49-1B80-B727580C765D}" dt="2019-02-03T13:48:03.171" v="132"/>
      <pc:docMkLst>
        <pc:docMk/>
      </pc:docMkLst>
      <pc:sldChg chg="del">
        <pc:chgData name="Benjamin Payne" userId="S::benpayne@umbc.edu::b61ff11c-ba68-49af-b001-f9f234a6aca3" providerId="AD" clId="Web-{C8F567CB-2582-7C49-1B80-B727580C765D}" dt="2019-02-03T13:48:03.171" v="130"/>
        <pc:sldMkLst>
          <pc:docMk/>
          <pc:sldMk cId="3773127384" sldId="269"/>
        </pc:sldMkLst>
      </pc:sldChg>
      <pc:sldChg chg="modSp">
        <pc:chgData name="Benjamin Payne" userId="S::benpayne@umbc.edu::b61ff11c-ba68-49af-b001-f9f234a6aca3" providerId="AD" clId="Web-{C8F567CB-2582-7C49-1B80-B727580C765D}" dt="2019-02-03T13:45:01.216" v="126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C8F567CB-2582-7C49-1B80-B727580C765D}" dt="2019-02-03T13:45:01.216" v="126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C8F567CB-2582-7C49-1B80-B727580C765D}" dt="2019-02-03T13:38:50.823" v="87" actId="14100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C8F567CB-2582-7C49-1B80-B727580C765D}" dt="2019-02-03T13:38:50.823" v="87" actId="14100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C8F567CB-2582-7C49-1B80-B727580C765D}" dt="2019-02-03T13:42:39.325" v="113" actId="14100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C8F567CB-2582-7C49-1B80-B727580C765D}" dt="2019-02-03T13:42:39.325" v="113" actId="14100"/>
          <ac:spMkLst>
            <pc:docMk/>
            <pc:sldMk cId="4063999364" sldId="283"/>
            <ac:spMk id="2" creationId="{EDEBD44E-9089-44FB-8853-95AD3CFCCE35}"/>
          </ac:spMkLst>
        </pc:spChg>
      </pc:sldChg>
      <pc:sldChg chg="modNotes">
        <pc:chgData name="Benjamin Payne" userId="S::benpayne@umbc.edu::b61ff11c-ba68-49af-b001-f9f234a6aca3" providerId="AD" clId="Web-{C8F567CB-2582-7C49-1B80-B727580C765D}" dt="2019-02-03T13:41:27.715" v="107"/>
        <pc:sldMkLst>
          <pc:docMk/>
          <pc:sldMk cId="1567369141" sldId="284"/>
        </pc:sldMkLst>
      </pc:sldChg>
      <pc:sldChg chg="del">
        <pc:chgData name="Benjamin Payne" userId="S::benpayne@umbc.edu::b61ff11c-ba68-49af-b001-f9f234a6aca3" providerId="AD" clId="Web-{C8F567CB-2582-7C49-1B80-B727580C765D}" dt="2019-02-03T13:48:03.171" v="131"/>
        <pc:sldMkLst>
          <pc:docMk/>
          <pc:sldMk cId="2682358222" sldId="308"/>
        </pc:sldMkLst>
      </pc:sldChg>
      <pc:sldChg chg="del">
        <pc:chgData name="Benjamin Payne" userId="S::benpayne@umbc.edu::b61ff11c-ba68-49af-b001-f9f234a6aca3" providerId="AD" clId="Web-{C8F567CB-2582-7C49-1B80-B727580C765D}" dt="2019-02-03T13:48:03.171" v="132"/>
        <pc:sldMkLst>
          <pc:docMk/>
          <pc:sldMk cId="2503026341" sldId="327"/>
        </pc:sldMkLst>
      </pc:sldChg>
      <pc:sldChg chg="del">
        <pc:chgData name="Benjamin Payne" userId="S::benpayne@umbc.edu::b61ff11c-ba68-49af-b001-f9f234a6aca3" providerId="AD" clId="Web-{C8F567CB-2582-7C49-1B80-B727580C765D}" dt="2019-02-03T13:38:39.526" v="82"/>
        <pc:sldMkLst>
          <pc:docMk/>
          <pc:sldMk cId="381422591" sldId="351"/>
        </pc:sldMkLst>
      </pc:sldChg>
      <pc:sldChg chg="del">
        <pc:chgData name="Benjamin Payne" userId="S::benpayne@umbc.edu::b61ff11c-ba68-49af-b001-f9f234a6aca3" providerId="AD" clId="Web-{C8F567CB-2582-7C49-1B80-B727580C765D}" dt="2019-02-03T13:46:31.732" v="128"/>
        <pc:sldMkLst>
          <pc:docMk/>
          <pc:sldMk cId="465374350" sldId="352"/>
        </pc:sldMkLst>
      </pc:sldChg>
      <pc:sldChg chg="del">
        <pc:chgData name="Benjamin Payne" userId="S::benpayne@umbc.edu::b61ff11c-ba68-49af-b001-f9f234a6aca3" providerId="AD" clId="Web-{C8F567CB-2582-7C49-1B80-B727580C765D}" dt="2019-02-03T13:47:07.561" v="129"/>
        <pc:sldMkLst>
          <pc:docMk/>
          <pc:sldMk cId="1653610907" sldId="353"/>
        </pc:sldMkLst>
      </pc:sldChg>
      <pc:sldChg chg="addSp delSp modSp new ord">
        <pc:chgData name="Benjamin Payne" userId="S::benpayne@umbc.edu::b61ff11c-ba68-49af-b001-f9f234a6aca3" providerId="AD" clId="Web-{C8F567CB-2582-7C49-1B80-B727580C765D}" dt="2019-02-03T13:38:00.573" v="80" actId="20577"/>
        <pc:sldMkLst>
          <pc:docMk/>
          <pc:sldMk cId="4117303538" sldId="365"/>
        </pc:sldMkLst>
        <pc:spChg chg="mod">
          <ac:chgData name="Benjamin Payne" userId="S::benpayne@umbc.edu::b61ff11c-ba68-49af-b001-f9f234a6aca3" providerId="AD" clId="Web-{C8F567CB-2582-7C49-1B80-B727580C765D}" dt="2019-02-03T13:31:45.392" v="18" actId="20577"/>
          <ac:spMkLst>
            <pc:docMk/>
            <pc:sldMk cId="4117303538" sldId="365"/>
            <ac:spMk id="2" creationId="{8D45E9B8-3147-436C-9385-B9A45F2C29C3}"/>
          </ac:spMkLst>
        </pc:spChg>
        <pc:spChg chg="add del mod">
          <ac:chgData name="Benjamin Payne" userId="S::benpayne@umbc.edu::b61ff11c-ba68-49af-b001-f9f234a6aca3" providerId="AD" clId="Web-{C8F567CB-2582-7C49-1B80-B727580C765D}" dt="2019-02-03T13:38:00.573" v="80" actId="20577"/>
          <ac:spMkLst>
            <pc:docMk/>
            <pc:sldMk cId="4117303538" sldId="365"/>
            <ac:spMk id="3" creationId="{998544C3-A18C-45A8-8E26-B0E507E377EF}"/>
          </ac:spMkLst>
        </pc:spChg>
        <pc:graphicFrameChg chg="add del mod ord modGraphic">
          <ac:chgData name="Benjamin Payne" userId="S::benpayne@umbc.edu::b61ff11c-ba68-49af-b001-f9f234a6aca3" providerId="AD" clId="Web-{C8F567CB-2582-7C49-1B80-B727580C765D}" dt="2019-02-03T13:31:56.549" v="22"/>
          <ac:graphicFrameMkLst>
            <pc:docMk/>
            <pc:sldMk cId="4117303538" sldId="365"/>
            <ac:graphicFrameMk id="5" creationId="{09A2EAFE-71B3-4C2A-BE9D-01692B247461}"/>
          </ac:graphicFrameMkLst>
        </pc:graphicFrameChg>
      </pc:sldChg>
    </pc:docChg>
  </pc:docChgLst>
  <pc:docChgLst>
    <pc:chgData name="Benjamin Payne" userId="S::benpayne@umbc.edu::b61ff11c-ba68-49af-b001-f9f234a6aca3" providerId="AD" clId="Web-{44E86231-9E04-3E33-22DA-428E72CE1144}"/>
    <pc:docChg chg="addSld modSld">
      <pc:chgData name="Benjamin Payne" userId="S::benpayne@umbc.edu::b61ff11c-ba68-49af-b001-f9f234a6aca3" providerId="AD" clId="Web-{44E86231-9E04-3E33-22DA-428E72CE1144}" dt="2018-08-18T16:34:25.039" v="115" actId="20577"/>
      <pc:docMkLst>
        <pc:docMk/>
      </pc:docMkLst>
      <pc:sldChg chg="modSp">
        <pc:chgData name="Benjamin Payne" userId="S::benpayne@umbc.edu::b61ff11c-ba68-49af-b001-f9f234a6aca3" providerId="AD" clId="Web-{44E86231-9E04-3E33-22DA-428E72CE1144}" dt="2018-08-18T16:30:20.817" v="35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44E86231-9E04-3E33-22DA-428E72CE1144}" dt="2018-08-18T16:30:20.817" v="35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addSp modSp">
        <pc:chgData name="Benjamin Payne" userId="S::benpayne@umbc.edu::b61ff11c-ba68-49af-b001-f9f234a6aca3" providerId="AD" clId="Web-{44E86231-9E04-3E33-22DA-428E72CE1144}" dt="2018-08-18T16:29:54.785" v="28" actId="1076"/>
        <pc:sldMkLst>
          <pc:docMk/>
          <pc:sldMk cId="709874332" sldId="284"/>
        </pc:sldMkLst>
        <pc:spChg chg="add mod">
          <ac:chgData name="Benjamin Payne" userId="S::benpayne@umbc.edu::b61ff11c-ba68-49af-b001-f9f234a6aca3" providerId="AD" clId="Web-{44E86231-9E04-3E33-22DA-428E72CE1144}" dt="2018-08-18T16:29:54.785" v="28" actId="1076"/>
          <ac:spMkLst>
            <pc:docMk/>
            <pc:sldMk cId="709874332" sldId="284"/>
            <ac:spMk id="3" creationId="{2D766B0D-42AD-4BAD-8658-4DF1AE30064F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1:45.413" v="45" actId="20577"/>
        <pc:sldMkLst>
          <pc:docMk/>
          <pc:sldMk cId="3220581953" sldId="287"/>
        </pc:sldMkLst>
        <pc:spChg chg="mod">
          <ac:chgData name="Benjamin Payne" userId="S::benpayne@umbc.edu::b61ff11c-ba68-49af-b001-f9f234a6aca3" providerId="AD" clId="Web-{44E86231-9E04-3E33-22DA-428E72CE1144}" dt="2018-08-18T16:31:45.413" v="45" actId="20577"/>
          <ac:spMkLst>
            <pc:docMk/>
            <pc:sldMk cId="3220581953" sldId="287"/>
            <ac:spMk id="3" creationId="{E1055E2D-A790-4304-A1AC-1698727C2BF2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2:44.786" v="55" actId="20577"/>
        <pc:sldMkLst>
          <pc:docMk/>
          <pc:sldMk cId="1508720486" sldId="288"/>
        </pc:sldMkLst>
        <pc:spChg chg="mod">
          <ac:chgData name="Benjamin Payne" userId="S::benpayne@umbc.edu::b61ff11c-ba68-49af-b001-f9f234a6aca3" providerId="AD" clId="Web-{44E86231-9E04-3E33-22DA-428E72CE1144}" dt="2018-08-18T16:32:44.786" v="55" actId="20577"/>
          <ac:spMkLst>
            <pc:docMk/>
            <pc:sldMk cId="1508720486" sldId="288"/>
            <ac:spMk id="3" creationId="{E1055E2D-A790-4304-A1AC-1698727C2BF2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3:04.240" v="72" actId="14100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44E86231-9E04-3E33-22DA-428E72CE1144}" dt="2018-08-18T16:33:04.240" v="72" actId="14100"/>
          <ac:spMkLst>
            <pc:docMk/>
            <pc:sldMk cId="1442927395" sldId="289"/>
            <ac:spMk id="3" creationId="{E1055E2D-A790-4304-A1AC-1698727C2BF2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3:41.803" v="107" actId="20577"/>
        <pc:sldMkLst>
          <pc:docMk/>
          <pc:sldMk cId="3579465122" sldId="290"/>
        </pc:sldMkLst>
        <pc:spChg chg="mod">
          <ac:chgData name="Benjamin Payne" userId="S::benpayne@umbc.edu::b61ff11c-ba68-49af-b001-f9f234a6aca3" providerId="AD" clId="Web-{44E86231-9E04-3E33-22DA-428E72CE1144}" dt="2018-08-18T16:33:41.803" v="107" actId="20577"/>
          <ac:spMkLst>
            <pc:docMk/>
            <pc:sldMk cId="3579465122" sldId="290"/>
            <ac:spMk id="3" creationId="{E1055E2D-A790-4304-A1AC-1698727C2BF2}"/>
          </ac:spMkLst>
        </pc:spChg>
      </pc:sldChg>
      <pc:sldChg chg="modSp new">
        <pc:chgData name="Benjamin Payne" userId="S::benpayne@umbc.edu::b61ff11c-ba68-49af-b001-f9f234a6aca3" providerId="AD" clId="Web-{44E86231-9E04-3E33-22DA-428E72CE1144}" dt="2018-08-18T16:34:25.039" v="114" actId="20577"/>
        <pc:sldMkLst>
          <pc:docMk/>
          <pc:sldMk cId="3810760957" sldId="291"/>
        </pc:sldMkLst>
        <pc:spChg chg="mod">
          <ac:chgData name="Benjamin Payne" userId="S::benpayne@umbc.edu::b61ff11c-ba68-49af-b001-f9f234a6aca3" providerId="AD" clId="Web-{44E86231-9E04-3E33-22DA-428E72CE1144}" dt="2018-08-18T16:34:25.039" v="114" actId="20577"/>
          <ac:spMkLst>
            <pc:docMk/>
            <pc:sldMk cId="3810760957" sldId="291"/>
            <ac:spMk id="2" creationId="{4F1CEADA-137B-4338-BC77-14877B7C6D9C}"/>
          </ac:spMkLst>
        </pc:spChg>
      </pc:sldChg>
    </pc:docChg>
  </pc:docChgLst>
  <pc:docChgLst>
    <pc:chgData name="Benjamin Payne" userId="S::benpayne@umbc.edu::b61ff11c-ba68-49af-b001-f9f234a6aca3" providerId="AD" clId="Web-{606B9480-201E-F0D1-2F1C-604C748404C4}"/>
    <pc:docChg chg="addSld modSld">
      <pc:chgData name="Benjamin Payne" userId="S::benpayne@umbc.edu::b61ff11c-ba68-49af-b001-f9f234a6aca3" providerId="AD" clId="Web-{606B9480-201E-F0D1-2F1C-604C748404C4}" dt="2018-09-05T22:11:08.537" v="404" actId="20577"/>
      <pc:docMkLst>
        <pc:docMk/>
      </pc:docMkLst>
      <pc:sldChg chg="delSp modSp">
        <pc:chgData name="Benjamin Payne" userId="S::benpayne@umbc.edu::b61ff11c-ba68-49af-b001-f9f234a6aca3" providerId="AD" clId="Web-{606B9480-201E-F0D1-2F1C-604C748404C4}" dt="2018-09-05T21:30:59.921" v="7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606B9480-201E-F0D1-2F1C-604C748404C4}" dt="2018-09-05T21:30:59.921" v="7" actId="20577"/>
          <ac:spMkLst>
            <pc:docMk/>
            <pc:sldMk cId="1501705857" sldId="275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606B9480-201E-F0D1-2F1C-604C748404C4}" dt="2018-09-05T21:30:49.186" v="2" actId="20577"/>
          <ac:spMkLst>
            <pc:docMk/>
            <pc:sldMk cId="1501705857" sldId="275"/>
            <ac:spMk id="3" creationId="{CFB7782B-104F-45F8-8DF2-A99775513ABC}"/>
          </ac:spMkLst>
        </pc:spChg>
        <pc:spChg chg="del">
          <ac:chgData name="Benjamin Payne" userId="S::benpayne@umbc.edu::b61ff11c-ba68-49af-b001-f9f234a6aca3" providerId="AD" clId="Web-{606B9480-201E-F0D1-2F1C-604C748404C4}" dt="2018-09-05T21:30:53.436" v="4"/>
          <ac:spMkLst>
            <pc:docMk/>
            <pc:sldMk cId="1501705857" sldId="275"/>
            <ac:spMk id="5" creationId="{7672A0B8-3B06-4B20-9C55-4F70D7AF9C25}"/>
          </ac:spMkLst>
        </pc:spChg>
      </pc:sldChg>
      <pc:sldChg chg="modSp">
        <pc:chgData name="Benjamin Payne" userId="S::benpayne@umbc.edu::b61ff11c-ba68-49af-b001-f9f234a6aca3" providerId="AD" clId="Web-{606B9480-201E-F0D1-2F1C-604C748404C4}" dt="2018-09-05T22:11:08.537" v="403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606B9480-201E-F0D1-2F1C-604C748404C4}" dt="2018-09-05T22:11:08.537" v="403" actId="20577"/>
          <ac:spMkLst>
            <pc:docMk/>
            <pc:sldMk cId="1322323809" sldId="276"/>
            <ac:spMk id="2" creationId="{635203D2-31FB-42F7-B900-5D6151C355EC}"/>
          </ac:spMkLst>
        </pc:spChg>
      </pc:sldChg>
      <pc:sldChg chg="modSp">
        <pc:chgData name="Benjamin Payne" userId="S::benpayne@umbc.edu::b61ff11c-ba68-49af-b001-f9f234a6aca3" providerId="AD" clId="Web-{606B9480-201E-F0D1-2F1C-604C748404C4}" dt="2018-09-05T22:10:45.443" v="392" actId="20577"/>
        <pc:sldMkLst>
          <pc:docMk/>
          <pc:sldMk cId="1689905171" sldId="278"/>
        </pc:sldMkLst>
        <pc:spChg chg="mod">
          <ac:chgData name="Benjamin Payne" userId="S::benpayne@umbc.edu::b61ff11c-ba68-49af-b001-f9f234a6aca3" providerId="AD" clId="Web-{606B9480-201E-F0D1-2F1C-604C748404C4}" dt="2018-09-05T22:10:45.443" v="392" actId="20577"/>
          <ac:spMkLst>
            <pc:docMk/>
            <pc:sldMk cId="1689905171" sldId="278"/>
            <ac:spMk id="3" creationId="{883231F5-2EDA-4D2B-8CE7-827A88B210A6}"/>
          </ac:spMkLst>
        </pc:spChg>
      </pc:sldChg>
      <pc:sldChg chg="modSp">
        <pc:chgData name="Benjamin Payne" userId="S::benpayne@umbc.edu::b61ff11c-ba68-49af-b001-f9f234a6aca3" providerId="AD" clId="Web-{606B9480-201E-F0D1-2F1C-604C748404C4}" dt="2018-09-05T22:10:06.629" v="368" actId="20577"/>
        <pc:sldMkLst>
          <pc:docMk/>
          <pc:sldMk cId="1904148995" sldId="326"/>
        </pc:sldMkLst>
        <pc:spChg chg="mod">
          <ac:chgData name="Benjamin Payne" userId="S::benpayne@umbc.edu::b61ff11c-ba68-49af-b001-f9f234a6aca3" providerId="AD" clId="Web-{606B9480-201E-F0D1-2F1C-604C748404C4}" dt="2018-09-05T22:10:06.629" v="368" actId="20577"/>
          <ac:spMkLst>
            <pc:docMk/>
            <pc:sldMk cId="1904148995" sldId="326"/>
            <ac:spMk id="2" creationId="{642C84C8-910E-4F36-BB48-89B48065A43E}"/>
          </ac:spMkLst>
        </pc:spChg>
        <pc:spChg chg="mod">
          <ac:chgData name="Benjamin Payne" userId="S::benpayne@umbc.edu::b61ff11c-ba68-49af-b001-f9f234a6aca3" providerId="AD" clId="Web-{606B9480-201E-F0D1-2F1C-604C748404C4}" dt="2018-09-05T22:09:47.832" v="353" actId="20577"/>
          <ac:spMkLst>
            <pc:docMk/>
            <pc:sldMk cId="1904148995" sldId="326"/>
            <ac:spMk id="3" creationId="{DA9A90EC-FCB7-4E9A-9F2F-4E89CA9EB062}"/>
          </ac:spMkLst>
        </pc:spChg>
      </pc:sldChg>
      <pc:sldChg chg="addSp delSp modSp add replId">
        <pc:chgData name="Benjamin Payne" userId="S::benpayne@umbc.edu::b61ff11c-ba68-49af-b001-f9f234a6aca3" providerId="AD" clId="Web-{606B9480-201E-F0D1-2F1C-604C748404C4}" dt="2018-09-05T22:05:49.843" v="249" actId="20577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606B9480-201E-F0D1-2F1C-604C748404C4}" dt="2018-09-05T22:05:49.843" v="249" actId="20577"/>
          <ac:spMkLst>
            <pc:docMk/>
            <pc:sldMk cId="1942028120" sldId="334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606B9480-201E-F0D1-2F1C-604C748404C4}" dt="2018-09-05T21:35:36.629" v="187" actId="20577"/>
          <ac:spMkLst>
            <pc:docMk/>
            <pc:sldMk cId="1942028120" sldId="334"/>
            <ac:spMk id="3" creationId="{CFB7782B-104F-45F8-8DF2-A99775513ABC}"/>
          </ac:spMkLst>
        </pc:spChg>
        <pc:spChg chg="del">
          <ac:chgData name="Benjamin Payne" userId="S::benpayne@umbc.edu::b61ff11c-ba68-49af-b001-f9f234a6aca3" providerId="AD" clId="Web-{606B9480-201E-F0D1-2F1C-604C748404C4}" dt="2018-09-05T21:36:05.723" v="191"/>
          <ac:spMkLst>
            <pc:docMk/>
            <pc:sldMk cId="1942028120" sldId="334"/>
            <ac:spMk id="4" creationId="{967CD337-39D4-4AB7-9F74-57058006C840}"/>
          </ac:spMkLst>
        </pc:spChg>
        <pc:spChg chg="add del mod">
          <ac:chgData name="Benjamin Payne" userId="S::benpayne@umbc.edu::b61ff11c-ba68-49af-b001-f9f234a6aca3" providerId="AD" clId="Web-{606B9480-201E-F0D1-2F1C-604C748404C4}" dt="2018-09-05T21:32:57.845" v="64"/>
          <ac:spMkLst>
            <pc:docMk/>
            <pc:sldMk cId="1942028120" sldId="334"/>
            <ac:spMk id="7" creationId="{0088D2AF-709C-40CC-BAF0-6A0B130F1DA5}"/>
          </ac:spMkLst>
        </pc:spChg>
      </pc:sldChg>
      <pc:sldChg chg="modSp new">
        <pc:chgData name="Benjamin Payne" userId="S::benpayne@umbc.edu::b61ff11c-ba68-49af-b001-f9f234a6aca3" providerId="AD" clId="Web-{606B9480-201E-F0D1-2F1C-604C748404C4}" dt="2018-09-05T21:44:53.359" v="240" actId="20577"/>
        <pc:sldMkLst>
          <pc:docMk/>
          <pc:sldMk cId="1280142049" sldId="335"/>
        </pc:sldMkLst>
        <pc:spChg chg="mod">
          <ac:chgData name="Benjamin Payne" userId="S::benpayne@umbc.edu::b61ff11c-ba68-49af-b001-f9f234a6aca3" providerId="AD" clId="Web-{606B9480-201E-F0D1-2F1C-604C748404C4}" dt="2018-09-05T21:36:15.083" v="201" actId="20577"/>
          <ac:spMkLst>
            <pc:docMk/>
            <pc:sldMk cId="1280142049" sldId="335"/>
            <ac:spMk id="2" creationId="{0AB72F30-378F-4D8A-9F3F-FBC1F37815DB}"/>
          </ac:spMkLst>
        </pc:spChg>
        <pc:spChg chg="mod">
          <ac:chgData name="Benjamin Payne" userId="S::benpayne@umbc.edu::b61ff11c-ba68-49af-b001-f9f234a6aca3" providerId="AD" clId="Web-{606B9480-201E-F0D1-2F1C-604C748404C4}" dt="2018-09-05T21:44:53.359" v="240" actId="20577"/>
          <ac:spMkLst>
            <pc:docMk/>
            <pc:sldMk cId="1280142049" sldId="335"/>
            <ac:spMk id="3" creationId="{52EB105F-9617-47C5-B103-1574A7F8BA22}"/>
          </ac:spMkLst>
        </pc:spChg>
      </pc:sldChg>
    </pc:docChg>
  </pc:docChgLst>
  <pc:docChgLst>
    <pc:chgData name="Benjamin Payne" userId="S::benpayne@umbc.edu::b61ff11c-ba68-49af-b001-f9f234a6aca3" providerId="AD" clId="Web-{BE062240-DD37-3FA6-FAE6-9A5233CCDC5B}"/>
    <pc:docChg chg="modSld">
      <pc:chgData name="Benjamin Payne" userId="S::benpayne@umbc.edu::b61ff11c-ba68-49af-b001-f9f234a6aca3" providerId="AD" clId="Web-{BE062240-DD37-3FA6-FAE6-9A5233CCDC5B}" dt="2018-08-26T23:50:11.545" v="3" actId="20577"/>
      <pc:docMkLst>
        <pc:docMk/>
      </pc:docMkLst>
      <pc:sldChg chg="modSp">
        <pc:chgData name="Benjamin Payne" userId="S::benpayne@umbc.edu::b61ff11c-ba68-49af-b001-f9f234a6aca3" providerId="AD" clId="Web-{BE062240-DD37-3FA6-FAE6-9A5233CCDC5B}" dt="2018-08-26T23:50:11.545" v="2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BE062240-DD37-3FA6-FAE6-9A5233CCDC5B}" dt="2018-08-26T23:50:11.545" v="2" actId="20577"/>
          <ac:spMkLst>
            <pc:docMk/>
            <pc:sldMk cId="345678624" sldId="264"/>
            <ac:spMk id="3" creationId="{7521322D-3F2A-42B7-B8DD-7DB8778D4CD3}"/>
          </ac:spMkLst>
        </pc:spChg>
      </pc:sldChg>
    </pc:docChg>
  </pc:docChgLst>
  <pc:docChgLst>
    <pc:chgData name="Benjamin Payne" userId="S::benpayne@umbc.edu::b61ff11c-ba68-49af-b001-f9f234a6aca3" providerId="AD" clId="Web-{CCEA4305-652F-5DCE-F2EB-2C0526F7CED1}"/>
    <pc:docChg chg="addSld modSld sldOrd">
      <pc:chgData name="Benjamin Payne" userId="S::benpayne@umbc.edu::b61ff11c-ba68-49af-b001-f9f234a6aca3" providerId="AD" clId="Web-{CCEA4305-652F-5DCE-F2EB-2C0526F7CED1}" dt="2018-08-26T15:12:14.392" v="973" actId="20577"/>
      <pc:docMkLst>
        <pc:docMk/>
      </pc:docMkLst>
      <pc:sldChg chg="addSp modSp">
        <pc:chgData name="Benjamin Payne" userId="S::benpayne@umbc.edu::b61ff11c-ba68-49af-b001-f9f234a6aca3" providerId="AD" clId="Web-{CCEA4305-652F-5DCE-F2EB-2C0526F7CED1}" dt="2018-08-26T15:12:10.705" v="971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CCEA4305-652F-5DCE-F2EB-2C0526F7CED1}" dt="2018-08-26T15:12:10.705" v="971" actId="20577"/>
          <ac:spMkLst>
            <pc:docMk/>
            <pc:sldMk cId="1501705857" sldId="275"/>
            <ac:spMk id="3" creationId="{CFB7782B-104F-45F8-8DF2-A99775513ABC}"/>
          </ac:spMkLst>
        </pc:spChg>
        <pc:spChg chg="add mod">
          <ac:chgData name="Benjamin Payne" userId="S::benpayne@umbc.edu::b61ff11c-ba68-49af-b001-f9f234a6aca3" providerId="AD" clId="Web-{CCEA4305-652F-5DCE-F2EB-2C0526F7CED1}" dt="2018-08-26T14:47:42.177" v="20" actId="20577"/>
          <ac:spMkLst>
            <pc:docMk/>
            <pc:sldMk cId="1501705857" sldId="275"/>
            <ac:spMk id="5" creationId="{7672A0B8-3B06-4B20-9C55-4F70D7AF9C25}"/>
          </ac:spMkLst>
        </pc:spChg>
      </pc:sldChg>
      <pc:sldChg chg="modSp new">
        <pc:chgData name="Benjamin Payne" userId="S::benpayne@umbc.edu::b61ff11c-ba68-49af-b001-f9f234a6aca3" providerId="AD" clId="Web-{CCEA4305-652F-5DCE-F2EB-2C0526F7CED1}" dt="2018-08-26T15:06:49.854" v="713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CCEA4305-652F-5DCE-F2EB-2C0526F7CED1}" dt="2018-08-26T15:04:03.482" v="604" actId="20577"/>
          <ac:spMkLst>
            <pc:docMk/>
            <pc:sldMk cId="1322323809" sldId="276"/>
            <ac:spMk id="2" creationId="{635203D2-31FB-42F7-B900-5D6151C355EC}"/>
          </ac:spMkLst>
        </pc:spChg>
        <pc:spChg chg="mod">
          <ac:chgData name="Benjamin Payne" userId="S::benpayne@umbc.edu::b61ff11c-ba68-49af-b001-f9f234a6aca3" providerId="AD" clId="Web-{CCEA4305-652F-5DCE-F2EB-2C0526F7CED1}" dt="2018-08-26T15:06:49.854" v="713" actId="20577"/>
          <ac:spMkLst>
            <pc:docMk/>
            <pc:sldMk cId="1322323809" sldId="276"/>
            <ac:spMk id="3" creationId="{999BF89E-B216-4BA7-895B-3DD72EA34D84}"/>
          </ac:spMkLst>
        </pc:spChg>
      </pc:sldChg>
      <pc:sldChg chg="modSp new ord">
        <pc:chgData name="Benjamin Payne" userId="S::benpayne@umbc.edu::b61ff11c-ba68-49af-b001-f9f234a6aca3" providerId="AD" clId="Web-{CCEA4305-652F-5DCE-F2EB-2C0526F7CED1}" dt="2018-08-26T15:07:08.402" v="731" actId="20577"/>
        <pc:sldMkLst>
          <pc:docMk/>
          <pc:sldMk cId="2940493400" sldId="277"/>
        </pc:sldMkLst>
        <pc:spChg chg="mod">
          <ac:chgData name="Benjamin Payne" userId="S::benpayne@umbc.edu::b61ff11c-ba68-49af-b001-f9f234a6aca3" providerId="AD" clId="Web-{CCEA4305-652F-5DCE-F2EB-2C0526F7CED1}" dt="2018-08-26T15:02:47.438" v="513" actId="20577"/>
          <ac:spMkLst>
            <pc:docMk/>
            <pc:sldMk cId="2940493400" sldId="277"/>
            <ac:spMk id="2" creationId="{2E787AD0-601A-4D88-A538-B043D835267F}"/>
          </ac:spMkLst>
        </pc:spChg>
        <pc:spChg chg="mod">
          <ac:chgData name="Benjamin Payne" userId="S::benpayne@umbc.edu::b61ff11c-ba68-49af-b001-f9f234a6aca3" providerId="AD" clId="Web-{CCEA4305-652F-5DCE-F2EB-2C0526F7CED1}" dt="2018-08-26T15:07:08.402" v="731" actId="20577"/>
          <ac:spMkLst>
            <pc:docMk/>
            <pc:sldMk cId="2940493400" sldId="277"/>
            <ac:spMk id="3" creationId="{1656225D-AE88-4349-9D87-A7E2993C2557}"/>
          </ac:spMkLst>
        </pc:spChg>
      </pc:sldChg>
      <pc:sldChg chg="modSp new">
        <pc:chgData name="Benjamin Payne" userId="S::benpayne@umbc.edu::b61ff11c-ba68-49af-b001-f9f234a6aca3" providerId="AD" clId="Web-{CCEA4305-652F-5DCE-F2EB-2C0526F7CED1}" dt="2018-08-26T15:11:54.595" v="966" actId="20577"/>
        <pc:sldMkLst>
          <pc:docMk/>
          <pc:sldMk cId="1689905171" sldId="278"/>
        </pc:sldMkLst>
        <pc:spChg chg="mod">
          <ac:chgData name="Benjamin Payne" userId="S::benpayne@umbc.edu::b61ff11c-ba68-49af-b001-f9f234a6aca3" providerId="AD" clId="Web-{CCEA4305-652F-5DCE-F2EB-2C0526F7CED1}" dt="2018-08-26T15:07:29.638" v="742" actId="20577"/>
          <ac:spMkLst>
            <pc:docMk/>
            <pc:sldMk cId="1689905171" sldId="278"/>
            <ac:spMk id="2" creationId="{8964D71F-FACF-4EC4-BEDA-DE8A47DC23B3}"/>
          </ac:spMkLst>
        </pc:spChg>
        <pc:spChg chg="mod">
          <ac:chgData name="Benjamin Payne" userId="S::benpayne@umbc.edu::b61ff11c-ba68-49af-b001-f9f234a6aca3" providerId="AD" clId="Web-{CCEA4305-652F-5DCE-F2EB-2C0526F7CED1}" dt="2018-08-26T15:11:54.595" v="966" actId="20577"/>
          <ac:spMkLst>
            <pc:docMk/>
            <pc:sldMk cId="1689905171" sldId="278"/>
            <ac:spMk id="3" creationId="{883231F5-2EDA-4D2B-8CE7-827A88B210A6}"/>
          </ac:spMkLst>
        </pc:spChg>
      </pc:sldChg>
    </pc:docChg>
  </pc:docChgLst>
  <pc:docChgLst>
    <pc:chgData name="Benjamin Payne" userId="S::benpayne@umbc.edu::b61ff11c-ba68-49af-b001-f9f234a6aca3" providerId="AD" clId="Web-{8DAE2ECE-44D7-D4AF-9B6D-722DC4BAC965}"/>
    <pc:docChg chg="addSld modSld">
      <pc:chgData name="Benjamin Payne" userId="S::benpayne@umbc.edu::b61ff11c-ba68-49af-b001-f9f234a6aca3" providerId="AD" clId="Web-{8DAE2ECE-44D7-D4AF-9B6D-722DC4BAC965}" dt="2018-08-26T12:26:46.737" v="218" actId="14100"/>
      <pc:docMkLst>
        <pc:docMk/>
      </pc:docMkLst>
      <pc:sldChg chg="addSp modSp new">
        <pc:chgData name="Benjamin Payne" userId="S::benpayne@umbc.edu::b61ff11c-ba68-49af-b001-f9f234a6aca3" providerId="AD" clId="Web-{8DAE2ECE-44D7-D4AF-9B6D-722DC4BAC965}" dt="2018-08-26T12:26:46.737" v="218" actId="14100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8DAE2ECE-44D7-D4AF-9B6D-722DC4BAC965}" dt="2018-08-26T12:26:41.612" v="217" actId="1076"/>
          <ac:spMkLst>
            <pc:docMk/>
            <pc:sldMk cId="1501705857" sldId="275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8DAE2ECE-44D7-D4AF-9B6D-722DC4BAC965}" dt="2018-08-26T12:26:46.737" v="218" actId="14100"/>
          <ac:spMkLst>
            <pc:docMk/>
            <pc:sldMk cId="1501705857" sldId="275"/>
            <ac:spMk id="3" creationId="{CFB7782B-104F-45F8-8DF2-A99775513ABC}"/>
          </ac:spMkLst>
        </pc:spChg>
        <pc:spChg chg="add mod">
          <ac:chgData name="Benjamin Payne" userId="S::benpayne@umbc.edu::b61ff11c-ba68-49af-b001-f9f234a6aca3" providerId="AD" clId="Web-{8DAE2ECE-44D7-D4AF-9B6D-722DC4BAC965}" dt="2018-08-26T12:24:50.706" v="216" actId="1076"/>
          <ac:spMkLst>
            <pc:docMk/>
            <pc:sldMk cId="1501705857" sldId="275"/>
            <ac:spMk id="4" creationId="{967CD337-39D4-4AB7-9F74-57058006C840}"/>
          </ac:spMkLst>
        </pc:spChg>
      </pc:sldChg>
    </pc:docChg>
  </pc:docChgLst>
  <pc:docChgLst>
    <pc:chgData name="Benjamin Payne" userId="S::benpayne@umbc.edu::b61ff11c-ba68-49af-b001-f9f234a6aca3" providerId="AD" clId="Web-{F20019C7-4264-8081-911C-7C20B0EB7954}"/>
    <pc:docChg chg="addSld modSld">
      <pc:chgData name="Benjamin Payne" userId="S::benpayne@umbc.edu::b61ff11c-ba68-49af-b001-f9f234a6aca3" providerId="AD" clId="Web-{F20019C7-4264-8081-911C-7C20B0EB7954}" dt="2018-09-02T03:39:26.526" v="201" actId="20577"/>
      <pc:docMkLst>
        <pc:docMk/>
      </pc:docMkLst>
      <pc:sldChg chg="modSp">
        <pc:chgData name="Benjamin Payne" userId="S::benpayne@umbc.edu::b61ff11c-ba68-49af-b001-f9f234a6aca3" providerId="AD" clId="Web-{F20019C7-4264-8081-911C-7C20B0EB7954}" dt="2018-09-02T02:29:43.766" v="11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F20019C7-4264-8081-911C-7C20B0EB7954}" dt="2018-09-02T02:29:43.766" v="11" actId="20577"/>
          <ac:spMkLst>
            <pc:docMk/>
            <pc:sldMk cId="1567369141" sldId="284"/>
            <ac:spMk id="4" creationId="{5B949F2D-2F15-4FC3-90DA-860FAA38BF68}"/>
          </ac:spMkLst>
        </pc:spChg>
      </pc:sldChg>
      <pc:sldChg chg="modSp">
        <pc:chgData name="Benjamin Payne" userId="S::benpayne@umbc.edu::b61ff11c-ba68-49af-b001-f9f234a6aca3" providerId="AD" clId="Web-{F20019C7-4264-8081-911C-7C20B0EB7954}" dt="2018-09-02T02:28:52.713" v="8" actId="20577"/>
        <pc:sldMkLst>
          <pc:docMk/>
          <pc:sldMk cId="2699540909" sldId="304"/>
        </pc:sldMkLst>
        <pc:spChg chg="mod">
          <ac:chgData name="Benjamin Payne" userId="S::benpayne@umbc.edu::b61ff11c-ba68-49af-b001-f9f234a6aca3" providerId="AD" clId="Web-{F20019C7-4264-8081-911C-7C20B0EB7954}" dt="2018-09-02T02:28:52.713" v="8" actId="20577"/>
          <ac:spMkLst>
            <pc:docMk/>
            <pc:sldMk cId="2699540909" sldId="304"/>
            <ac:spMk id="6" creationId="{EB9D3F00-E6E3-40E3-A0EA-053E58DC3312}"/>
          </ac:spMkLst>
        </pc:spChg>
      </pc:sldChg>
      <pc:sldChg chg="addSp delSp modSp new">
        <pc:chgData name="Benjamin Payne" userId="S::benpayne@umbc.edu::b61ff11c-ba68-49af-b001-f9f234a6aca3" providerId="AD" clId="Web-{F20019C7-4264-8081-911C-7C20B0EB7954}" dt="2018-09-02T03:23:12.614" v="177" actId="20577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F20019C7-4264-8081-911C-7C20B0EB7954}" dt="2018-09-02T03:23:12.614" v="177" actId="20577"/>
          <ac:spMkLst>
            <pc:docMk/>
            <pc:sldMk cId="2862469523" sldId="305"/>
            <ac:spMk id="2" creationId="{DF8EBDB9-8B0F-4611-ADAE-B79A19254CD8}"/>
          </ac:spMkLst>
        </pc:spChg>
        <pc:spChg chg="mod">
          <ac:chgData name="Benjamin Payne" userId="S::benpayne@umbc.edu::b61ff11c-ba68-49af-b001-f9f234a6aca3" providerId="AD" clId="Web-{F20019C7-4264-8081-911C-7C20B0EB7954}" dt="2018-09-02T03:22:17.098" v="141" actId="20577"/>
          <ac:spMkLst>
            <pc:docMk/>
            <pc:sldMk cId="2862469523" sldId="305"/>
            <ac:spMk id="3" creationId="{EE6D4ABF-3904-4D97-8393-7111F17BC260}"/>
          </ac:spMkLst>
        </pc:spChg>
        <pc:spChg chg="add del">
          <ac:chgData name="Benjamin Payne" userId="S::benpayne@umbc.edu::b61ff11c-ba68-49af-b001-f9f234a6aca3" providerId="AD" clId="Web-{F20019C7-4264-8081-911C-7C20B0EB7954}" dt="2018-09-02T03:20:18.175" v="108"/>
          <ac:spMkLst>
            <pc:docMk/>
            <pc:sldMk cId="2862469523" sldId="305"/>
            <ac:spMk id="4" creationId="{3C03EB75-6AE5-4199-B8F7-8EB5F3943C39}"/>
          </ac:spMkLst>
        </pc:spChg>
      </pc:sldChg>
      <pc:sldChg chg="modSp new">
        <pc:chgData name="Benjamin Payne" userId="S::benpayne@umbc.edu::b61ff11c-ba68-49af-b001-f9f234a6aca3" providerId="AD" clId="Web-{F20019C7-4264-8081-911C-7C20B0EB7954}" dt="2018-09-02T03:24:21.663" v="199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F20019C7-4264-8081-911C-7C20B0EB7954}" dt="2018-09-02T03:23:23.005" v="186" actId="20577"/>
          <ac:spMkLst>
            <pc:docMk/>
            <pc:sldMk cId="3403740684" sldId="306"/>
            <ac:spMk id="2" creationId="{A5AD2D61-3133-4CCD-9C1F-D80CD7124CB6}"/>
          </ac:spMkLst>
        </pc:spChg>
        <pc:spChg chg="mod">
          <ac:chgData name="Benjamin Payne" userId="S::benpayne@umbc.edu::b61ff11c-ba68-49af-b001-f9f234a6aca3" providerId="AD" clId="Web-{F20019C7-4264-8081-911C-7C20B0EB7954}" dt="2018-09-02T03:24:21.663" v="199" actId="20577"/>
          <ac:spMkLst>
            <pc:docMk/>
            <pc:sldMk cId="3403740684" sldId="306"/>
            <ac:spMk id="3" creationId="{D7804E48-4B12-43FF-AE75-80D2BB079022}"/>
          </ac:spMkLst>
        </pc:spChg>
      </pc:sldChg>
    </pc:docChg>
  </pc:docChgLst>
  <pc:docChgLst>
    <pc:chgData name="Benjamin Payne" userId="S::benpayne@umbc.edu::b61ff11c-ba68-49af-b001-f9f234a6aca3" providerId="AD" clId="Web-{4E786D53-3049-D767-DC0C-33D2D8C799C3}"/>
    <pc:docChg chg="modSld">
      <pc:chgData name="Benjamin Payne" userId="S::benpayne@umbc.edu::b61ff11c-ba68-49af-b001-f9f234a6aca3" providerId="AD" clId="Web-{4E786D53-3049-D767-DC0C-33D2D8C799C3}" dt="2019-01-01T13:37:11.625" v="52" actId="20577"/>
      <pc:docMkLst>
        <pc:docMk/>
      </pc:docMkLst>
      <pc:sldChg chg="modSp">
        <pc:chgData name="Benjamin Payne" userId="S::benpayne@umbc.edu::b61ff11c-ba68-49af-b001-f9f234a6aca3" providerId="AD" clId="Web-{4E786D53-3049-D767-DC0C-33D2D8C799C3}" dt="2019-01-01T13:04:32.839" v="46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4E786D53-3049-D767-DC0C-33D2D8C799C3}" dt="2019-01-01T13:04:32.839" v="46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4E786D53-3049-D767-DC0C-33D2D8C799C3}" dt="2019-01-01T13:03:17.933" v="26" actId="20577"/>
        <pc:sldMkLst>
          <pc:docMk/>
          <pc:sldMk cId="4157196518" sldId="331"/>
        </pc:sldMkLst>
        <pc:spChg chg="mod">
          <ac:chgData name="Benjamin Payne" userId="S::benpayne@umbc.edu::b61ff11c-ba68-49af-b001-f9f234a6aca3" providerId="AD" clId="Web-{4E786D53-3049-D767-DC0C-33D2D8C799C3}" dt="2019-01-01T13:03:17.933" v="26" actId="20577"/>
          <ac:spMkLst>
            <pc:docMk/>
            <pc:sldMk cId="4157196518" sldId="331"/>
            <ac:spMk id="4" creationId="{79616E17-C9A3-476E-9736-AF030882F17C}"/>
          </ac:spMkLst>
        </pc:spChg>
      </pc:sldChg>
      <pc:sldChg chg="modSp">
        <pc:chgData name="Benjamin Payne" userId="S::benpayne@umbc.edu::b61ff11c-ba68-49af-b001-f9f234a6aca3" providerId="AD" clId="Web-{4E786D53-3049-D767-DC0C-33D2D8C799C3}" dt="2019-01-01T13:37:10.172" v="50" actId="20577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4E786D53-3049-D767-DC0C-33D2D8C799C3}" dt="2019-01-01T13:37:10.172" v="50" actId="20577"/>
          <ac:spMkLst>
            <pc:docMk/>
            <pc:sldMk cId="1942028120" sldId="334"/>
            <ac:spMk id="2" creationId="{6B985760-E7B0-4A6B-A00B-1CEE72423C83}"/>
          </ac:spMkLst>
        </pc:spChg>
      </pc:sldChg>
    </pc:docChg>
  </pc:docChgLst>
  <pc:docChgLst>
    <pc:chgData name="Benjamin Payne" userId="S::benpayne@umbc.edu::b61ff11c-ba68-49af-b001-f9f234a6aca3" providerId="AD" clId="Web-{5204379D-AEC4-E8B8-6F17-EB8C9EBD838C}"/>
    <pc:docChg chg="modSld">
      <pc:chgData name="Benjamin Payne" userId="S::benpayne@umbc.edu::b61ff11c-ba68-49af-b001-f9f234a6aca3" providerId="AD" clId="Web-{5204379D-AEC4-E8B8-6F17-EB8C9EBD838C}" dt="2018-08-18T02:25:42.880" v="120" actId="20577"/>
      <pc:docMkLst>
        <pc:docMk/>
      </pc:docMkLst>
      <pc:sldChg chg="modSp">
        <pc:chgData name="Benjamin Payne" userId="S::benpayne@umbc.edu::b61ff11c-ba68-49af-b001-f9f234a6aca3" providerId="AD" clId="Web-{5204379D-AEC4-E8B8-6F17-EB8C9EBD838C}" dt="2018-08-18T02:11:20.716" v="6" actId="20577"/>
        <pc:sldMkLst>
          <pc:docMk/>
          <pc:sldMk cId="1847525645" sldId="257"/>
        </pc:sldMkLst>
        <pc:spChg chg="mod">
          <ac:chgData name="Benjamin Payne" userId="S::benpayne@umbc.edu::b61ff11c-ba68-49af-b001-f9f234a6aca3" providerId="AD" clId="Web-{5204379D-AEC4-E8B8-6F17-EB8C9EBD838C}" dt="2018-08-18T02:11:20.716" v="6" actId="20577"/>
          <ac:spMkLst>
            <pc:docMk/>
            <pc:sldMk cId="1847525645" sldId="257"/>
            <ac:spMk id="3" creationId="{93BBC295-1D9C-48E2-BFC5-73DAD68A82CF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3:33.581" v="8" actId="20577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5204379D-AEC4-E8B8-6F17-EB8C9EBD838C}" dt="2018-08-18T02:13:33.581" v="8" actId="20577"/>
          <ac:spMkLst>
            <pc:docMk/>
            <pc:sldMk cId="1876768357" sldId="260"/>
            <ac:spMk id="2" creationId="{1200FC06-4CEE-4EB1-A488-D2B49256DF24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5:16.715" v="11" actId="20577"/>
        <pc:sldMkLst>
          <pc:docMk/>
          <pc:sldMk cId="2998688034" sldId="263"/>
        </pc:sldMkLst>
        <pc:spChg chg="mod">
          <ac:chgData name="Benjamin Payne" userId="S::benpayne@umbc.edu::b61ff11c-ba68-49af-b001-f9f234a6aca3" providerId="AD" clId="Web-{5204379D-AEC4-E8B8-6F17-EB8C9EBD838C}" dt="2018-08-18T02:15:16.715" v="11" actId="20577"/>
          <ac:spMkLst>
            <pc:docMk/>
            <pc:sldMk cId="2998688034" sldId="263"/>
            <ac:spMk id="3" creationId="{8D34ED30-383B-4698-A46A-C291B4EB302B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5:53.732" v="18" actId="20577"/>
        <pc:sldMkLst>
          <pc:docMk/>
          <pc:sldMk cId="1119746368" sldId="264"/>
        </pc:sldMkLst>
        <pc:spChg chg="mod">
          <ac:chgData name="Benjamin Payne" userId="S::benpayne@umbc.edu::b61ff11c-ba68-49af-b001-f9f234a6aca3" providerId="AD" clId="Web-{5204379D-AEC4-E8B8-6F17-EB8C9EBD838C}" dt="2018-08-18T02:15:53.732" v="18" actId="20577"/>
          <ac:spMkLst>
            <pc:docMk/>
            <pc:sldMk cId="1119746368" sldId="264"/>
            <ac:spMk id="3" creationId="{52A4E6D3-1A5E-4998-9849-CD0D79875B38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6:33.139" v="30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5204379D-AEC4-E8B8-6F17-EB8C9EBD838C}" dt="2018-08-18T02:16:33.139" v="30" actId="20577"/>
          <ac:spMkLst>
            <pc:docMk/>
            <pc:sldMk cId="4278842127" sldId="265"/>
            <ac:spMk id="3" creationId="{BFBA8429-B089-4264-A062-0E8D525F86E3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6:50.202" v="38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5204379D-AEC4-E8B8-6F17-EB8C9EBD838C}" dt="2018-08-18T02:16:50.202" v="38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9:19.528" v="54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5204379D-AEC4-E8B8-6F17-EB8C9EBD838C}" dt="2018-08-18T02:19:19.528" v="54" actId="20577"/>
          <ac:spMkLst>
            <pc:docMk/>
            <pc:sldMk cId="3201166040" sldId="268"/>
            <ac:spMk id="3" creationId="{0E96B853-006F-4B8E-9902-C577175E35D6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9:58.264" v="71" actId="20577"/>
        <pc:sldMkLst>
          <pc:docMk/>
          <pc:sldMk cId="3944559311" sldId="269"/>
        </pc:sldMkLst>
        <pc:spChg chg="mod">
          <ac:chgData name="Benjamin Payne" userId="S::benpayne@umbc.edu::b61ff11c-ba68-49af-b001-f9f234a6aca3" providerId="AD" clId="Web-{5204379D-AEC4-E8B8-6F17-EB8C9EBD838C}" dt="2018-08-18T02:19:24.200" v="56" actId="20577"/>
          <ac:spMkLst>
            <pc:docMk/>
            <pc:sldMk cId="3944559311" sldId="269"/>
            <ac:spMk id="2" creationId="{88A6CFE3-7A51-4A8D-BFC3-B5B7D1E9C7C6}"/>
          </ac:spMkLst>
        </pc:spChg>
        <pc:spChg chg="mod">
          <ac:chgData name="Benjamin Payne" userId="S::benpayne@umbc.edu::b61ff11c-ba68-49af-b001-f9f234a6aca3" providerId="AD" clId="Web-{5204379D-AEC4-E8B8-6F17-EB8C9EBD838C}" dt="2018-08-18T02:19:58.264" v="71" actId="20577"/>
          <ac:spMkLst>
            <pc:docMk/>
            <pc:sldMk cId="3944559311" sldId="269"/>
            <ac:spMk id="3" creationId="{A8098767-D99E-4308-A466-C95A0109782D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21:50.869" v="89" actId="20577"/>
        <pc:sldMkLst>
          <pc:docMk/>
          <pc:sldMk cId="465374350" sldId="270"/>
        </pc:sldMkLst>
        <pc:spChg chg="mod">
          <ac:chgData name="Benjamin Payne" userId="S::benpayne@umbc.edu::b61ff11c-ba68-49af-b001-f9f234a6aca3" providerId="AD" clId="Web-{5204379D-AEC4-E8B8-6F17-EB8C9EBD838C}" dt="2018-08-18T02:21:50.869" v="89" actId="20577"/>
          <ac:spMkLst>
            <pc:docMk/>
            <pc:sldMk cId="465374350" sldId="270"/>
            <ac:spMk id="3" creationId="{87114A17-B7E2-4BDE-90D1-6B6B257F74CF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25:42.865" v="119" actId="20577"/>
        <pc:sldMkLst>
          <pc:docMk/>
          <pc:sldMk cId="1363176264" sldId="271"/>
        </pc:sldMkLst>
        <pc:spChg chg="mod">
          <ac:chgData name="Benjamin Payne" userId="S::benpayne@umbc.edu::b61ff11c-ba68-49af-b001-f9f234a6aca3" providerId="AD" clId="Web-{5204379D-AEC4-E8B8-6F17-EB8C9EBD838C}" dt="2018-08-18T02:25:42.865" v="119" actId="20577"/>
          <ac:spMkLst>
            <pc:docMk/>
            <pc:sldMk cId="1363176264" sldId="271"/>
            <ac:spMk id="3" creationId="{DC0F31FD-FD82-4CC9-8B74-090AE7D85A10}"/>
          </ac:spMkLst>
        </pc:spChg>
      </pc:sldChg>
    </pc:docChg>
  </pc:docChgLst>
  <pc:docChgLst>
    <pc:chgData name="Benjamin Payne" userId="S::benpayne@umbc.edu::b61ff11c-ba68-49af-b001-f9f234a6aca3" providerId="AD" clId="Web-{61FE0819-683E-FB3C-61D6-0A0C516E1623}"/>
    <pc:docChg chg="addSld modSld">
      <pc:chgData name="Benjamin Payne" userId="S::benpayne@umbc.edu::b61ff11c-ba68-49af-b001-f9f234a6aca3" providerId="AD" clId="Web-{61FE0819-683E-FB3C-61D6-0A0C516E1623}" dt="2018-09-04T02:46:46.452" v="16" actId="20577"/>
      <pc:docMkLst>
        <pc:docMk/>
      </pc:docMkLst>
      <pc:sldChg chg="modSp new">
        <pc:chgData name="Benjamin Payne" userId="S::benpayne@umbc.edu::b61ff11c-ba68-49af-b001-f9f234a6aca3" providerId="AD" clId="Web-{61FE0819-683E-FB3C-61D6-0A0C516E1623}" dt="2018-09-04T02:46:45.624" v="14" actId="20577"/>
        <pc:sldMkLst>
          <pc:docMk/>
          <pc:sldMk cId="1289427263" sldId="328"/>
        </pc:sldMkLst>
        <pc:spChg chg="mod">
          <ac:chgData name="Benjamin Payne" userId="S::benpayne@umbc.edu::b61ff11c-ba68-49af-b001-f9f234a6aca3" providerId="AD" clId="Web-{61FE0819-683E-FB3C-61D6-0A0C516E1623}" dt="2018-09-04T02:46:39.343" v="7" actId="20577"/>
          <ac:spMkLst>
            <pc:docMk/>
            <pc:sldMk cId="1289427263" sldId="328"/>
            <ac:spMk id="2" creationId="{4C9C5E6A-EAD1-4B05-B510-F23AEBE148EE}"/>
          </ac:spMkLst>
        </pc:spChg>
        <pc:spChg chg="mod">
          <ac:chgData name="Benjamin Payne" userId="S::benpayne@umbc.edu::b61ff11c-ba68-49af-b001-f9f234a6aca3" providerId="AD" clId="Web-{61FE0819-683E-FB3C-61D6-0A0C516E1623}" dt="2018-09-04T02:46:45.624" v="14" actId="20577"/>
          <ac:spMkLst>
            <pc:docMk/>
            <pc:sldMk cId="1289427263" sldId="328"/>
            <ac:spMk id="3" creationId="{F71F2D84-3AAD-478F-B92E-9BD7F8529972}"/>
          </ac:spMkLst>
        </pc:spChg>
      </pc:sldChg>
    </pc:docChg>
  </pc:docChgLst>
  <pc:docChgLst>
    <pc:chgData name="Benjamin Payne" userId="S::benpayne@umbc.edu::b61ff11c-ba68-49af-b001-f9f234a6aca3" providerId="AD" clId="Web-{1DF50B0B-17F4-0C43-7ADE-AD9127456167}"/>
    <pc:docChg chg="modSld">
      <pc:chgData name="Benjamin Payne" userId="S::benpayne@umbc.edu::b61ff11c-ba68-49af-b001-f9f234a6aca3" providerId="AD" clId="Web-{1DF50B0B-17F4-0C43-7ADE-AD9127456167}" dt="2019-02-03T16:25:41.077" v="172" actId="20577"/>
      <pc:docMkLst>
        <pc:docMk/>
      </pc:docMkLst>
      <pc:sldChg chg="modSp">
        <pc:chgData name="Benjamin Payne" userId="S::benpayne@umbc.edu::b61ff11c-ba68-49af-b001-f9f234a6aca3" providerId="AD" clId="Web-{1DF50B0B-17F4-0C43-7ADE-AD9127456167}" dt="2019-02-03T16:25:41.077" v="172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1DF50B0B-17F4-0C43-7ADE-AD9127456167}" dt="2019-02-03T16:25:24.124" v="146" actId="14100"/>
          <ac:spMkLst>
            <pc:docMk/>
            <pc:sldMk cId="2616726059" sldId="268"/>
            <ac:spMk id="3" creationId="{56719A45-5EB8-4734-8FD1-AD3CC2B44AC1}"/>
          </ac:spMkLst>
        </pc:spChg>
        <pc:spChg chg="mod">
          <ac:chgData name="Benjamin Payne" userId="S::benpayne@umbc.edu::b61ff11c-ba68-49af-b001-f9f234a6aca3" providerId="AD" clId="Web-{1DF50B0B-17F4-0C43-7ADE-AD9127456167}" dt="2019-02-03T16:25:41.077" v="172" actId="20577"/>
          <ac:spMkLst>
            <pc:docMk/>
            <pc:sldMk cId="2616726059" sldId="268"/>
            <ac:spMk id="4" creationId="{7909931D-76F9-4D90-A470-683A4C4B1E00}"/>
          </ac:spMkLst>
        </pc:spChg>
      </pc:sldChg>
    </pc:docChg>
  </pc:docChgLst>
  <pc:docChgLst>
    <pc:chgData name="Benjamin Payne" userId="S::benpayne@umbc.edu::b61ff11c-ba68-49af-b001-f9f234a6aca3" providerId="AD" clId="Web-{52B47B6E-E4A8-3D22-CA6B-00451C310ACD}"/>
    <pc:docChg chg="addSld modSld">
      <pc:chgData name="Benjamin Payne" userId="S::benpayne@umbc.edu::b61ff11c-ba68-49af-b001-f9f234a6aca3" providerId="AD" clId="Web-{52B47B6E-E4A8-3D22-CA6B-00451C310ACD}" dt="2018-09-02T20:42:04.539" v="305" actId="20577"/>
      <pc:docMkLst>
        <pc:docMk/>
      </pc:docMkLst>
      <pc:sldChg chg="addSp delSp modSp">
        <pc:chgData name="Benjamin Payne" userId="S::benpayne@umbc.edu::b61ff11c-ba68-49af-b001-f9f234a6aca3" providerId="AD" clId="Web-{52B47B6E-E4A8-3D22-CA6B-00451C310ACD}" dt="2018-09-02T20:21:53.668" v="6" actId="20577"/>
        <pc:sldMkLst>
          <pc:docMk/>
          <pc:sldMk cId="673834737" sldId="311"/>
        </pc:sldMkLst>
        <pc:spChg chg="mod">
          <ac:chgData name="Benjamin Payne" userId="S::benpayne@umbc.edu::b61ff11c-ba68-49af-b001-f9f234a6aca3" providerId="AD" clId="Web-{52B47B6E-E4A8-3D22-CA6B-00451C310ACD}" dt="2018-09-02T20:21:53.668" v="6" actId="20577"/>
          <ac:spMkLst>
            <pc:docMk/>
            <pc:sldMk cId="673834737" sldId="311"/>
            <ac:spMk id="2" creationId="{F853018C-E59D-4B48-AB13-CE2AE5F47938}"/>
          </ac:spMkLst>
        </pc:spChg>
        <pc:spChg chg="del">
          <ac:chgData name="Benjamin Payne" userId="S::benpayne@umbc.edu::b61ff11c-ba68-49af-b001-f9f234a6aca3" providerId="AD" clId="Web-{52B47B6E-E4A8-3D22-CA6B-00451C310ACD}" dt="2018-09-02T20:21:32.773" v="0"/>
          <ac:spMkLst>
            <pc:docMk/>
            <pc:sldMk cId="673834737" sldId="311"/>
            <ac:spMk id="3" creationId="{439FE430-4140-4F46-82E3-683C00448FF0}"/>
          </ac:spMkLst>
        </pc:spChg>
        <pc:picChg chg="add mod ord">
          <ac:chgData name="Benjamin Payne" userId="S::benpayne@umbc.edu::b61ff11c-ba68-49af-b001-f9f234a6aca3" providerId="AD" clId="Web-{52B47B6E-E4A8-3D22-CA6B-00451C310ACD}" dt="2018-09-02T20:21:42.993" v="2" actId="14100"/>
          <ac:picMkLst>
            <pc:docMk/>
            <pc:sldMk cId="673834737" sldId="311"/>
            <ac:picMk id="4" creationId="{CC82FAD4-5425-4C0B-901A-74B186153F23}"/>
          </ac:picMkLst>
        </pc:picChg>
      </pc:sldChg>
      <pc:sldChg chg="modSp">
        <pc:chgData name="Benjamin Payne" userId="S::benpayne@umbc.edu::b61ff11c-ba68-49af-b001-f9f234a6aca3" providerId="AD" clId="Web-{52B47B6E-E4A8-3D22-CA6B-00451C310ACD}" dt="2018-09-02T20:38:55.940" v="262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52B47B6E-E4A8-3D22-CA6B-00451C310ACD}" dt="2018-09-02T20:35:14.195" v="112" actId="20577"/>
          <ac:spMkLst>
            <pc:docMk/>
            <pc:sldMk cId="4132940008" sldId="313"/>
            <ac:spMk id="2" creationId="{97DBEB36-ED31-42E8-A7D7-4F2B9F703A00}"/>
          </ac:spMkLst>
        </pc:spChg>
        <pc:spChg chg="mod">
          <ac:chgData name="Benjamin Payne" userId="S::benpayne@umbc.edu::b61ff11c-ba68-49af-b001-f9f234a6aca3" providerId="AD" clId="Web-{52B47B6E-E4A8-3D22-CA6B-00451C310ACD}" dt="2018-09-02T20:38:55.940" v="262" actId="20577"/>
          <ac:spMkLst>
            <pc:docMk/>
            <pc:sldMk cId="4132940008" sldId="313"/>
            <ac:spMk id="3" creationId="{DACB8026-C2D6-4B73-BB44-5FD76470F52E}"/>
          </ac:spMkLst>
        </pc:spChg>
      </pc:sldChg>
      <pc:sldChg chg="addSp delSp modSp new">
        <pc:chgData name="Benjamin Payne" userId="S::benpayne@umbc.edu::b61ff11c-ba68-49af-b001-f9f234a6aca3" providerId="AD" clId="Web-{52B47B6E-E4A8-3D22-CA6B-00451C310ACD}" dt="2018-09-02T20:23:13.706" v="47" actId="1076"/>
        <pc:sldMkLst>
          <pc:docMk/>
          <pc:sldMk cId="2766386416" sldId="314"/>
        </pc:sldMkLst>
        <pc:spChg chg="mod">
          <ac:chgData name="Benjamin Payne" userId="S::benpayne@umbc.edu::b61ff11c-ba68-49af-b001-f9f234a6aca3" providerId="AD" clId="Web-{52B47B6E-E4A8-3D22-CA6B-00451C310ACD}" dt="2018-09-02T20:22:14.971" v="19" actId="20577"/>
          <ac:spMkLst>
            <pc:docMk/>
            <pc:sldMk cId="2766386416" sldId="314"/>
            <ac:spMk id="2" creationId="{2CD4D3D0-E1ED-4094-B163-EEFC48734467}"/>
          </ac:spMkLst>
        </pc:spChg>
        <pc:spChg chg="del">
          <ac:chgData name="Benjamin Payne" userId="S::benpayne@umbc.edu::b61ff11c-ba68-49af-b001-f9f234a6aca3" providerId="AD" clId="Web-{52B47B6E-E4A8-3D22-CA6B-00451C310ACD}" dt="2018-09-02T20:22:10.938" v="16"/>
          <ac:spMkLst>
            <pc:docMk/>
            <pc:sldMk cId="2766386416" sldId="314"/>
            <ac:spMk id="3" creationId="{02318C1E-8C80-49D4-B13E-D0FD3FA188B6}"/>
          </ac:spMkLst>
        </pc:spChg>
        <pc:picChg chg="add mod ord">
          <ac:chgData name="Benjamin Payne" userId="S::benpayne@umbc.edu::b61ff11c-ba68-49af-b001-f9f234a6aca3" providerId="AD" clId="Web-{52B47B6E-E4A8-3D22-CA6B-00451C310ACD}" dt="2018-09-02T20:23:13.706" v="47" actId="1076"/>
          <ac:picMkLst>
            <pc:docMk/>
            <pc:sldMk cId="2766386416" sldId="314"/>
            <ac:picMk id="4" creationId="{0209E395-612F-4149-973B-EAB001C76DC4}"/>
          </ac:picMkLst>
        </pc:picChg>
      </pc:sldChg>
      <pc:sldChg chg="addSp delSp modSp new">
        <pc:chgData name="Benjamin Payne" userId="S::benpayne@umbc.edu::b61ff11c-ba68-49af-b001-f9f234a6aca3" providerId="AD" clId="Web-{52B47B6E-E4A8-3D22-CA6B-00451C310ACD}" dt="2018-09-02T20:23:52.383" v="54" actId="1076"/>
        <pc:sldMkLst>
          <pc:docMk/>
          <pc:sldMk cId="77693425" sldId="315"/>
        </pc:sldMkLst>
        <pc:spChg chg="mod">
          <ac:chgData name="Benjamin Payne" userId="S::benpayne@umbc.edu::b61ff11c-ba68-49af-b001-f9f234a6aca3" providerId="AD" clId="Web-{52B47B6E-E4A8-3D22-CA6B-00451C310ACD}" dt="2018-09-02T20:22:35.320" v="39" actId="20577"/>
          <ac:spMkLst>
            <pc:docMk/>
            <pc:sldMk cId="77693425" sldId="315"/>
            <ac:spMk id="2" creationId="{0DF2F99B-B132-4109-9BE7-5AC0CFC9FBF1}"/>
          </ac:spMkLst>
        </pc:spChg>
        <pc:spChg chg="del">
          <ac:chgData name="Benjamin Payne" userId="S::benpayne@umbc.edu::b61ff11c-ba68-49af-b001-f9f234a6aca3" providerId="AD" clId="Web-{52B47B6E-E4A8-3D22-CA6B-00451C310ACD}" dt="2018-09-02T20:22:46.058" v="42"/>
          <ac:spMkLst>
            <pc:docMk/>
            <pc:sldMk cId="77693425" sldId="315"/>
            <ac:spMk id="3" creationId="{A424619B-F206-4B3C-A5DB-2245D644FA04}"/>
          </ac:spMkLst>
        </pc:spChg>
        <pc:spChg chg="add mod">
          <ac:chgData name="Benjamin Payne" userId="S::benpayne@umbc.edu::b61ff11c-ba68-49af-b001-f9f234a6aca3" providerId="AD" clId="Web-{52B47B6E-E4A8-3D22-CA6B-00451C310ACD}" dt="2018-09-02T20:23:52.383" v="54" actId="1076"/>
          <ac:spMkLst>
            <pc:docMk/>
            <pc:sldMk cId="77693425" sldId="315"/>
            <ac:spMk id="6" creationId="{E4D4E44B-F592-47CD-A009-66CBC1840EE4}"/>
          </ac:spMkLst>
        </pc:spChg>
        <pc:picChg chg="add mod ord">
          <ac:chgData name="Benjamin Payne" userId="S::benpayne@umbc.edu::b61ff11c-ba68-49af-b001-f9f234a6aca3" providerId="AD" clId="Web-{52B47B6E-E4A8-3D22-CA6B-00451C310ACD}" dt="2018-09-02T20:23:00.468" v="44" actId="1076"/>
          <ac:picMkLst>
            <pc:docMk/>
            <pc:sldMk cId="77693425" sldId="315"/>
            <ac:picMk id="4" creationId="{73AD46F1-7A1E-4F45-931F-B151E5E896CD}"/>
          </ac:picMkLst>
        </pc:picChg>
      </pc:sldChg>
      <pc:sldChg chg="modSp new">
        <pc:chgData name="Benjamin Payne" userId="S::benpayne@umbc.edu::b61ff11c-ba68-49af-b001-f9f234a6aca3" providerId="AD" clId="Web-{52B47B6E-E4A8-3D22-CA6B-00451C310ACD}" dt="2018-09-02T20:42:04.539" v="305" actId="20577"/>
        <pc:sldMkLst>
          <pc:docMk/>
          <pc:sldMk cId="3667570417" sldId="316"/>
        </pc:sldMkLst>
        <pc:spChg chg="mod">
          <ac:chgData name="Benjamin Payne" userId="S::benpayne@umbc.edu::b61ff11c-ba68-49af-b001-f9f234a6aca3" providerId="AD" clId="Web-{52B47B6E-E4A8-3D22-CA6B-00451C310ACD}" dt="2018-09-02T20:39:11.362" v="268" actId="20577"/>
          <ac:spMkLst>
            <pc:docMk/>
            <pc:sldMk cId="3667570417" sldId="316"/>
            <ac:spMk id="2" creationId="{D3F313DF-4801-4EAF-B4E7-9FFB16C554CF}"/>
          </ac:spMkLst>
        </pc:spChg>
        <pc:spChg chg="mod">
          <ac:chgData name="Benjamin Payne" userId="S::benpayne@umbc.edu::b61ff11c-ba68-49af-b001-f9f234a6aca3" providerId="AD" clId="Web-{52B47B6E-E4A8-3D22-CA6B-00451C310ACD}" dt="2018-09-02T20:42:04.539" v="305" actId="20577"/>
          <ac:spMkLst>
            <pc:docMk/>
            <pc:sldMk cId="3667570417" sldId="316"/>
            <ac:spMk id="3" creationId="{2713E75A-2533-41C1-BBA4-4A6527A602B8}"/>
          </ac:spMkLst>
        </pc:spChg>
      </pc:sldChg>
    </pc:docChg>
  </pc:docChgLst>
  <pc:docChgLst>
    <pc:chgData name="Benjamin Payne" userId="S::benpayne@umbc.edu::b61ff11c-ba68-49af-b001-f9f234a6aca3" providerId="AD" clId="Web-{C8F04F60-5FC5-A126-8E16-82B8F6BFD555}"/>
    <pc:docChg chg="addSld modSld">
      <pc:chgData name="Benjamin Payne" userId="S::benpayne@umbc.edu::b61ff11c-ba68-49af-b001-f9f234a6aca3" providerId="AD" clId="Web-{C8F04F60-5FC5-A126-8E16-82B8F6BFD555}" dt="2018-08-28T02:16:42.346" v="97" actId="20577"/>
      <pc:docMkLst>
        <pc:docMk/>
      </pc:docMkLst>
      <pc:sldChg chg="addSp delSp modSp new">
        <pc:chgData name="Benjamin Payne" userId="S::benpayne@umbc.edu::b61ff11c-ba68-49af-b001-f9f234a6aca3" providerId="AD" clId="Web-{C8F04F60-5FC5-A126-8E16-82B8F6BFD555}" dt="2018-08-28T02:07:10.360" v="86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C8F04F60-5FC5-A126-8E16-82B8F6BFD555}" dt="2018-08-28T01:38:51.568" v="7" actId="20577"/>
          <ac:spMkLst>
            <pc:docMk/>
            <pc:sldMk cId="2943374916" sldId="282"/>
            <ac:spMk id="2" creationId="{E8507853-F785-4F3C-9EB7-D0003F681650}"/>
          </ac:spMkLst>
        </pc:spChg>
        <pc:spChg chg="mod">
          <ac:chgData name="Benjamin Payne" userId="S::benpayne@umbc.edu::b61ff11c-ba68-49af-b001-f9f234a6aca3" providerId="AD" clId="Web-{C8F04F60-5FC5-A126-8E16-82B8F6BFD555}" dt="2018-08-28T02:07:10.360" v="86" actId="20577"/>
          <ac:spMkLst>
            <pc:docMk/>
            <pc:sldMk cId="2943374916" sldId="282"/>
            <ac:spMk id="3" creationId="{85F5E84A-43AF-4390-B4B1-5667B0F86A94}"/>
          </ac:spMkLst>
        </pc:spChg>
        <pc:spChg chg="add del">
          <ac:chgData name="Benjamin Payne" userId="S::benpayne@umbc.edu::b61ff11c-ba68-49af-b001-f9f234a6aca3" providerId="AD" clId="Web-{C8F04F60-5FC5-A126-8E16-82B8F6BFD555}" dt="2018-08-28T02:05:07.901" v="56"/>
          <ac:spMkLst>
            <pc:docMk/>
            <pc:sldMk cId="2943374916" sldId="282"/>
            <ac:spMk id="5" creationId="{2F2C5797-FC53-4461-8060-682ACA153A70}"/>
          </ac:spMkLst>
        </pc:spChg>
        <pc:spChg chg="add mod">
          <ac:chgData name="Benjamin Payne" userId="S::benpayne@umbc.edu::b61ff11c-ba68-49af-b001-f9f234a6aca3" providerId="AD" clId="Web-{C8F04F60-5FC5-A126-8E16-82B8F6BFD555}" dt="2018-08-28T02:06:21.031" v="74" actId="20577"/>
          <ac:spMkLst>
            <pc:docMk/>
            <pc:sldMk cId="2943374916" sldId="282"/>
            <ac:spMk id="7" creationId="{BC6D8919-5E66-4BC2-AB55-C88DDA0BF6B3}"/>
          </ac:spMkLst>
        </pc:spChg>
        <pc:spChg chg="add del">
          <ac:chgData name="Benjamin Payne" userId="S::benpayne@umbc.edu::b61ff11c-ba68-49af-b001-f9f234a6aca3" providerId="AD" clId="Web-{C8F04F60-5FC5-A126-8E16-82B8F6BFD555}" dt="2018-08-28T02:06:54.672" v="82"/>
          <ac:spMkLst>
            <pc:docMk/>
            <pc:sldMk cId="2943374916" sldId="282"/>
            <ac:spMk id="8" creationId="{D11227A2-F287-4ECA-8EFA-A015EB879799}"/>
          </ac:spMkLst>
        </pc:spChg>
      </pc:sldChg>
      <pc:sldChg chg="modSp new">
        <pc:chgData name="Benjamin Payne" userId="S::benpayne@umbc.edu::b61ff11c-ba68-49af-b001-f9f234a6aca3" providerId="AD" clId="Web-{C8F04F60-5FC5-A126-8E16-82B8F6BFD555}" dt="2018-08-28T02:09:41.655" v="95" actId="20577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C8F04F60-5FC5-A126-8E16-82B8F6BFD555}" dt="2018-08-28T02:09:38.484" v="92" actId="20577"/>
          <ac:spMkLst>
            <pc:docMk/>
            <pc:sldMk cId="4063999364" sldId="283"/>
            <ac:spMk id="2" creationId="{EDEBD44E-9089-44FB-8853-95AD3CFCCE35}"/>
          </ac:spMkLst>
        </pc:spChg>
        <pc:spChg chg="mod">
          <ac:chgData name="Benjamin Payne" userId="S::benpayne@umbc.edu::b61ff11c-ba68-49af-b001-f9f234a6aca3" providerId="AD" clId="Web-{C8F04F60-5FC5-A126-8E16-82B8F6BFD555}" dt="2018-08-28T02:09:41.655" v="95" actId="20577"/>
          <ac:spMkLst>
            <pc:docMk/>
            <pc:sldMk cId="4063999364" sldId="283"/>
            <ac:spMk id="3" creationId="{CF77E521-6AB3-4E09-8AB0-C162C0224E24}"/>
          </ac:spMkLst>
        </pc:spChg>
      </pc:sldChg>
    </pc:docChg>
  </pc:docChgLst>
  <pc:docChgLst>
    <pc:chgData name="Benjamin Payne" userId="S::benpayne@umbc.edu::b61ff11c-ba68-49af-b001-f9f234a6aca3" providerId="AD" clId="Web-{4FFCFB80-FF85-8E66-3FA8-B2F3FDCE618B}"/>
    <pc:docChg chg="addSld modSld">
      <pc:chgData name="Benjamin Payne" userId="S::benpayne@umbc.edu::b61ff11c-ba68-49af-b001-f9f234a6aca3" providerId="AD" clId="Web-{4FFCFB80-FF85-8E66-3FA8-B2F3FDCE618B}" dt="2018-08-30T21:34:42.842" v="340" actId="20577"/>
      <pc:docMkLst>
        <pc:docMk/>
      </pc:docMkLst>
      <pc:sldChg chg="modSp">
        <pc:chgData name="Benjamin Payne" userId="S::benpayne@umbc.edu::b61ff11c-ba68-49af-b001-f9f234a6aca3" providerId="AD" clId="Web-{4FFCFB80-FF85-8E66-3FA8-B2F3FDCE618B}" dt="2018-08-30T21:34:42.826" v="339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4FFCFB80-FF85-8E66-3FA8-B2F3FDCE618B}" dt="2018-08-30T21:34:42.826" v="339" actId="20577"/>
          <ac:spMkLst>
            <pc:docMk/>
            <pc:sldMk cId="1322323809" sldId="276"/>
            <ac:spMk id="3" creationId="{999BF89E-B216-4BA7-895B-3DD72EA34D84}"/>
          </ac:spMkLst>
        </pc:spChg>
      </pc:sldChg>
      <pc:sldChg chg="addSp modSp new">
        <pc:chgData name="Benjamin Payne" userId="S::benpayne@umbc.edu::b61ff11c-ba68-49af-b001-f9f234a6aca3" providerId="AD" clId="Web-{4FFCFB80-FF85-8E66-3FA8-B2F3FDCE618B}" dt="2018-08-30T21:27:54.109" v="159" actId="20577"/>
        <pc:sldMkLst>
          <pc:docMk/>
          <pc:sldMk cId="448976463" sldId="290"/>
        </pc:sldMkLst>
        <pc:spChg chg="mod">
          <ac:chgData name="Benjamin Payne" userId="S::benpayne@umbc.edu::b61ff11c-ba68-49af-b001-f9f234a6aca3" providerId="AD" clId="Web-{4FFCFB80-FF85-8E66-3FA8-B2F3FDCE618B}" dt="2018-08-30T21:25:33.062" v="15" actId="20577"/>
          <ac:spMkLst>
            <pc:docMk/>
            <pc:sldMk cId="448976463" sldId="290"/>
            <ac:spMk id="2" creationId="{D15D35D6-1B41-409D-B3C7-B0EF2CB2F20D}"/>
          </ac:spMkLst>
        </pc:spChg>
        <pc:spChg chg="mod">
          <ac:chgData name="Benjamin Payne" userId="S::benpayne@umbc.edu::b61ff11c-ba68-49af-b001-f9f234a6aca3" providerId="AD" clId="Web-{4FFCFB80-FF85-8E66-3FA8-B2F3FDCE618B}" dt="2018-08-30T21:27:54.109" v="159" actId="20577"/>
          <ac:spMkLst>
            <pc:docMk/>
            <pc:sldMk cId="448976463" sldId="290"/>
            <ac:spMk id="3" creationId="{2A72D639-AAEF-4973-95F9-AAB1DD652DA7}"/>
          </ac:spMkLst>
        </pc:spChg>
        <pc:spChg chg="add mod">
          <ac:chgData name="Benjamin Payne" userId="S::benpayne@umbc.edu::b61ff11c-ba68-49af-b001-f9f234a6aca3" providerId="AD" clId="Web-{4FFCFB80-FF85-8E66-3FA8-B2F3FDCE618B}" dt="2018-08-30T21:27:24.750" v="144" actId="14100"/>
          <ac:spMkLst>
            <pc:docMk/>
            <pc:sldMk cId="448976463" sldId="290"/>
            <ac:spMk id="4" creationId="{EEA7A568-8170-42E3-94D7-C590D314F45B}"/>
          </ac:spMkLst>
        </pc:spChg>
      </pc:sldChg>
      <pc:sldChg chg="addSp delSp modSp add replId">
        <pc:chgData name="Benjamin Payne" userId="S::benpayne@umbc.edu::b61ff11c-ba68-49af-b001-f9f234a6aca3" providerId="AD" clId="Web-{4FFCFB80-FF85-8E66-3FA8-B2F3FDCE618B}" dt="2018-08-30T21:30:08.609" v="196" actId="20577"/>
        <pc:sldMkLst>
          <pc:docMk/>
          <pc:sldMk cId="2429467567" sldId="291"/>
        </pc:sldMkLst>
        <pc:spChg chg="mod">
          <ac:chgData name="Benjamin Payne" userId="S::benpayne@umbc.edu::b61ff11c-ba68-49af-b001-f9f234a6aca3" providerId="AD" clId="Web-{4FFCFB80-FF85-8E66-3FA8-B2F3FDCE618B}" dt="2018-08-30T21:27:49.843" v="155" actId="20577"/>
          <ac:spMkLst>
            <pc:docMk/>
            <pc:sldMk cId="2429467567" sldId="291"/>
            <ac:spMk id="3" creationId="{2A72D639-AAEF-4973-95F9-AAB1DD652DA7}"/>
          </ac:spMkLst>
        </pc:spChg>
        <pc:spChg chg="del">
          <ac:chgData name="Benjamin Payne" userId="S::benpayne@umbc.edu::b61ff11c-ba68-49af-b001-f9f234a6aca3" providerId="AD" clId="Web-{4FFCFB80-FF85-8E66-3FA8-B2F3FDCE618B}" dt="2018-08-30T21:27:36" v="146"/>
          <ac:spMkLst>
            <pc:docMk/>
            <pc:sldMk cId="2429467567" sldId="291"/>
            <ac:spMk id="4" creationId="{EEA7A568-8170-42E3-94D7-C590D314F45B}"/>
          </ac:spMkLst>
        </pc:spChg>
        <pc:spChg chg="add del mod">
          <ac:chgData name="Benjamin Payne" userId="S::benpayne@umbc.edu::b61ff11c-ba68-49af-b001-f9f234a6aca3" providerId="AD" clId="Web-{4FFCFB80-FF85-8E66-3FA8-B2F3FDCE618B}" dt="2018-08-30T21:29:42.312" v="183"/>
          <ac:spMkLst>
            <pc:docMk/>
            <pc:sldMk cId="2429467567" sldId="291"/>
            <ac:spMk id="5" creationId="{E4214052-D652-4266-9F99-032EA257EA7E}"/>
          </ac:spMkLst>
        </pc:spChg>
        <pc:spChg chg="add mod">
          <ac:chgData name="Benjamin Payne" userId="S::benpayne@umbc.edu::b61ff11c-ba68-49af-b001-f9f234a6aca3" providerId="AD" clId="Web-{4FFCFB80-FF85-8E66-3FA8-B2F3FDCE618B}" dt="2018-08-30T21:30:08.609" v="196" actId="20577"/>
          <ac:spMkLst>
            <pc:docMk/>
            <pc:sldMk cId="2429467567" sldId="291"/>
            <ac:spMk id="6" creationId="{B3B251AD-EDCF-46FF-91AE-75AFBE697DD1}"/>
          </ac:spMkLst>
        </pc:spChg>
      </pc:sldChg>
      <pc:sldChg chg="addSp modSp add replId">
        <pc:chgData name="Benjamin Payne" userId="S::benpayne@umbc.edu::b61ff11c-ba68-49af-b001-f9f234a6aca3" providerId="AD" clId="Web-{4FFCFB80-FF85-8E66-3FA8-B2F3FDCE618B}" dt="2018-08-30T21:31:41.437" v="256" actId="20577"/>
        <pc:sldMkLst>
          <pc:docMk/>
          <pc:sldMk cId="3036437131" sldId="292"/>
        </pc:sldMkLst>
        <pc:spChg chg="add mod">
          <ac:chgData name="Benjamin Payne" userId="S::benpayne@umbc.edu::b61ff11c-ba68-49af-b001-f9f234a6aca3" providerId="AD" clId="Web-{4FFCFB80-FF85-8E66-3FA8-B2F3FDCE618B}" dt="2018-08-30T21:31:41.437" v="256" actId="20577"/>
          <ac:spMkLst>
            <pc:docMk/>
            <pc:sldMk cId="3036437131" sldId="292"/>
            <ac:spMk id="4" creationId="{7EC63E0C-C10C-46EA-BC74-4AA6A59B9042}"/>
          </ac:spMkLst>
        </pc:spChg>
        <pc:spChg chg="mod">
          <ac:chgData name="Benjamin Payne" userId="S::benpayne@umbc.edu::b61ff11c-ba68-49af-b001-f9f234a6aca3" providerId="AD" clId="Web-{4FFCFB80-FF85-8E66-3FA8-B2F3FDCE618B}" dt="2018-08-30T21:30:45.421" v="201" actId="20577"/>
          <ac:spMkLst>
            <pc:docMk/>
            <pc:sldMk cId="3036437131" sldId="292"/>
            <ac:spMk id="6" creationId="{B3B251AD-EDCF-46FF-91AE-75AFBE697DD1}"/>
          </ac:spMkLst>
        </pc:spChg>
      </pc:sldChg>
      <pc:sldChg chg="delSp modSp add replId">
        <pc:chgData name="Benjamin Payne" userId="S::benpayne@umbc.edu::b61ff11c-ba68-49af-b001-f9f234a6aca3" providerId="AD" clId="Web-{4FFCFB80-FF85-8E66-3FA8-B2F3FDCE618B}" dt="2018-08-30T21:33:25.045" v="305" actId="20577"/>
        <pc:sldMkLst>
          <pc:docMk/>
          <pc:sldMk cId="3843842010" sldId="293"/>
        </pc:sldMkLst>
        <pc:spChg chg="mod">
          <ac:chgData name="Benjamin Payne" userId="S::benpayne@umbc.edu::b61ff11c-ba68-49af-b001-f9f234a6aca3" providerId="AD" clId="Web-{4FFCFB80-FF85-8E66-3FA8-B2F3FDCE618B}" dt="2018-08-30T21:32:13.249" v="275" actId="20577"/>
          <ac:spMkLst>
            <pc:docMk/>
            <pc:sldMk cId="3843842010" sldId="293"/>
            <ac:spMk id="3" creationId="{2A72D639-AAEF-4973-95F9-AAB1DD652DA7}"/>
          </ac:spMkLst>
        </pc:spChg>
        <pc:spChg chg="del">
          <ac:chgData name="Benjamin Payne" userId="S::benpayne@umbc.edu::b61ff11c-ba68-49af-b001-f9f234a6aca3" providerId="AD" clId="Web-{4FFCFB80-FF85-8E66-3FA8-B2F3FDCE618B}" dt="2018-08-30T21:31:54.296" v="261"/>
          <ac:spMkLst>
            <pc:docMk/>
            <pc:sldMk cId="3843842010" sldId="293"/>
            <ac:spMk id="4" creationId="{7EC63E0C-C10C-46EA-BC74-4AA6A59B9042}"/>
          </ac:spMkLst>
        </pc:spChg>
        <pc:spChg chg="mod">
          <ac:chgData name="Benjamin Payne" userId="S::benpayne@umbc.edu::b61ff11c-ba68-49af-b001-f9f234a6aca3" providerId="AD" clId="Web-{4FFCFB80-FF85-8E66-3FA8-B2F3FDCE618B}" dt="2018-08-30T21:33:25.045" v="305" actId="20577"/>
          <ac:spMkLst>
            <pc:docMk/>
            <pc:sldMk cId="3843842010" sldId="293"/>
            <ac:spMk id="6" creationId="{B3B251AD-EDCF-46FF-91AE-75AFBE697DD1}"/>
          </ac:spMkLst>
        </pc:spChg>
      </pc:sldChg>
      <pc:sldChg chg="addSp modSp add replId">
        <pc:chgData name="Benjamin Payne" userId="S::benpayne@umbc.edu::b61ff11c-ba68-49af-b001-f9f234a6aca3" providerId="AD" clId="Web-{4FFCFB80-FF85-8E66-3FA8-B2F3FDCE618B}" dt="2018-08-30T21:33:34.545" v="310" actId="20577"/>
        <pc:sldMkLst>
          <pc:docMk/>
          <pc:sldMk cId="3279861388" sldId="294"/>
        </pc:sldMkLst>
        <pc:spChg chg="add mod">
          <ac:chgData name="Benjamin Payne" userId="S::benpayne@umbc.edu::b61ff11c-ba68-49af-b001-f9f234a6aca3" providerId="AD" clId="Web-{4FFCFB80-FF85-8E66-3FA8-B2F3FDCE618B}" dt="2018-08-30T21:33:09.842" v="301" actId="20577"/>
          <ac:spMkLst>
            <pc:docMk/>
            <pc:sldMk cId="3279861388" sldId="294"/>
            <ac:spMk id="4" creationId="{37857C60-BBBD-48A7-A564-C9DD930BC7E4}"/>
          </ac:spMkLst>
        </pc:spChg>
        <pc:spChg chg="mod">
          <ac:chgData name="Benjamin Payne" userId="S::benpayne@umbc.edu::b61ff11c-ba68-49af-b001-f9f234a6aca3" providerId="AD" clId="Web-{4FFCFB80-FF85-8E66-3FA8-B2F3FDCE618B}" dt="2018-08-30T21:33:34.545" v="310" actId="20577"/>
          <ac:spMkLst>
            <pc:docMk/>
            <pc:sldMk cId="3279861388" sldId="294"/>
            <ac:spMk id="6" creationId="{B3B251AD-EDCF-46FF-91AE-75AFBE697DD1}"/>
          </ac:spMkLst>
        </pc:spChg>
      </pc:sldChg>
    </pc:docChg>
  </pc:docChgLst>
  <pc:docChgLst>
    <pc:chgData name="Benjamin Payne" userId="S::benpayne@umbc.edu::b61ff11c-ba68-49af-b001-f9f234a6aca3" providerId="AD" clId="Web-{D7EABF2C-DCDF-AF5B-B070-4D419DB99456}"/>
    <pc:docChg chg="addSld modSld">
      <pc:chgData name="Benjamin Payne" userId="S::benpayne@umbc.edu::b61ff11c-ba68-49af-b001-f9f234a6aca3" providerId="AD" clId="Web-{D7EABF2C-DCDF-AF5B-B070-4D419DB99456}" dt="2018-09-04T20:49:51.645" v="250" actId="1076"/>
      <pc:docMkLst>
        <pc:docMk/>
      </pc:docMkLst>
      <pc:sldChg chg="modSp">
        <pc:chgData name="Benjamin Payne" userId="S::benpayne@umbc.edu::b61ff11c-ba68-49af-b001-f9f234a6aca3" providerId="AD" clId="Web-{D7EABF2C-DCDF-AF5B-B070-4D419DB99456}" dt="2018-09-04T20:36:06.202" v="14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D7EABF2C-DCDF-AF5B-B070-4D419DB99456}" dt="2018-09-04T20:36:06.202" v="14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">
        <pc:chgData name="Benjamin Payne" userId="S::benpayne@umbc.edu::b61ff11c-ba68-49af-b001-f9f234a6aca3" providerId="AD" clId="Web-{D7EABF2C-DCDF-AF5B-B070-4D419DB99456}" dt="2018-09-04T20:49:19.769" v="241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D7EABF2C-DCDF-AF5B-B070-4D419DB99456}" dt="2018-09-04T20:49:19.769" v="241" actId="20577"/>
          <ac:spMkLst>
            <pc:docMk/>
            <pc:sldMk cId="3403740684" sldId="306"/>
            <ac:spMk id="4" creationId="{0EC7ECE4-1153-4EEA-B33A-CA260B283CF3}"/>
          </ac:spMkLst>
        </pc:spChg>
      </pc:sldChg>
      <pc:sldChg chg="modSp">
        <pc:chgData name="Benjamin Payne" userId="S::benpayne@umbc.edu::b61ff11c-ba68-49af-b001-f9f234a6aca3" providerId="AD" clId="Web-{D7EABF2C-DCDF-AF5B-B070-4D419DB99456}" dt="2018-09-04T20:45:06.247" v="33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D7EABF2C-DCDF-AF5B-B070-4D419DB99456}" dt="2018-09-04T20:45:06.247" v="33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addSp modSp new">
        <pc:chgData name="Benjamin Payne" userId="S::benpayne@umbc.edu::b61ff11c-ba68-49af-b001-f9f234a6aca3" providerId="AD" clId="Web-{D7EABF2C-DCDF-AF5B-B070-4D419DB99456}" dt="2018-09-04T20:40:08.989" v="22"/>
        <pc:sldMkLst>
          <pc:docMk/>
          <pc:sldMk cId="4157196518" sldId="331"/>
        </pc:sldMkLst>
        <pc:spChg chg="add">
          <ac:chgData name="Benjamin Payne" userId="S::benpayne@umbc.edu::b61ff11c-ba68-49af-b001-f9f234a6aca3" providerId="AD" clId="Web-{D7EABF2C-DCDF-AF5B-B070-4D419DB99456}" dt="2018-09-04T20:36:24.155" v="17"/>
          <ac:spMkLst>
            <pc:docMk/>
            <pc:sldMk cId="4157196518" sldId="331"/>
            <ac:spMk id="2" creationId="{EEC8933D-080C-4CB5-8991-EBBB1E59E932}"/>
          </ac:spMkLst>
        </pc:spChg>
        <pc:spChg chg="add">
          <ac:chgData name="Benjamin Payne" userId="S::benpayne@umbc.edu::b61ff11c-ba68-49af-b001-f9f234a6aca3" providerId="AD" clId="Web-{D7EABF2C-DCDF-AF5B-B070-4D419DB99456}" dt="2018-09-04T20:36:24.155" v="17"/>
          <ac:spMkLst>
            <pc:docMk/>
            <pc:sldMk cId="4157196518" sldId="331"/>
            <ac:spMk id="3" creationId="{1FDBD179-E389-4E6C-920D-263963340F46}"/>
          </ac:spMkLst>
        </pc:spChg>
        <pc:spChg chg="add">
          <ac:chgData name="Benjamin Payne" userId="S::benpayne@umbc.edu::b61ff11c-ba68-49af-b001-f9f234a6aca3" providerId="AD" clId="Web-{D7EABF2C-DCDF-AF5B-B070-4D419DB99456}" dt="2018-09-04T20:36:24.155" v="17"/>
          <ac:spMkLst>
            <pc:docMk/>
            <pc:sldMk cId="4157196518" sldId="331"/>
            <ac:spMk id="4" creationId="{79616E17-C9A3-476E-9736-AF030882F17C}"/>
          </ac:spMkLst>
        </pc:spChg>
        <pc:picChg chg="add mod modCrop">
          <ac:chgData name="Benjamin Payne" userId="S::benpayne@umbc.edu::b61ff11c-ba68-49af-b001-f9f234a6aca3" providerId="AD" clId="Web-{D7EABF2C-DCDF-AF5B-B070-4D419DB99456}" dt="2018-09-04T20:40:08.989" v="22"/>
          <ac:picMkLst>
            <pc:docMk/>
            <pc:sldMk cId="4157196518" sldId="331"/>
            <ac:picMk id="5" creationId="{E4A64F03-3FD9-4975-8438-5715A31F3D10}"/>
          </ac:picMkLst>
        </pc:picChg>
      </pc:sldChg>
      <pc:sldChg chg="addSp modSp new">
        <pc:chgData name="Benjamin Payne" userId="S::benpayne@umbc.edu::b61ff11c-ba68-49af-b001-f9f234a6aca3" providerId="AD" clId="Web-{D7EABF2C-DCDF-AF5B-B070-4D419DB99456}" dt="2018-09-04T20:49:51.645" v="250" actId="1076"/>
        <pc:sldMkLst>
          <pc:docMk/>
          <pc:sldMk cId="4040244022" sldId="332"/>
        </pc:sldMkLst>
        <pc:spChg chg="mod">
          <ac:chgData name="Benjamin Payne" userId="S::benpayne@umbc.edu::b61ff11c-ba68-49af-b001-f9f234a6aca3" providerId="AD" clId="Web-{D7EABF2C-DCDF-AF5B-B070-4D419DB99456}" dt="2018-09-04T20:46:42.530" v="92" actId="20577"/>
          <ac:spMkLst>
            <pc:docMk/>
            <pc:sldMk cId="4040244022" sldId="332"/>
            <ac:spMk id="2" creationId="{0E0F7F52-A4A2-4944-B972-BA0546BB315E}"/>
          </ac:spMkLst>
        </pc:spChg>
        <pc:spChg chg="mod">
          <ac:chgData name="Benjamin Payne" userId="S::benpayne@umbc.edu::b61ff11c-ba68-49af-b001-f9f234a6aca3" providerId="AD" clId="Web-{D7EABF2C-DCDF-AF5B-B070-4D419DB99456}" dt="2018-09-04T20:46:49.952" v="95" actId="20577"/>
          <ac:spMkLst>
            <pc:docMk/>
            <pc:sldMk cId="4040244022" sldId="332"/>
            <ac:spMk id="3" creationId="{BE4120CA-CB86-455F-A7E5-E4CD6F806650}"/>
          </ac:spMkLst>
        </pc:spChg>
        <pc:spChg chg="add mod">
          <ac:chgData name="Benjamin Payne" userId="S::benpayne@umbc.edu::b61ff11c-ba68-49af-b001-f9f234a6aca3" providerId="AD" clId="Web-{D7EABF2C-DCDF-AF5B-B070-4D419DB99456}" dt="2018-09-04T20:47:34.141" v="127" actId="1076"/>
          <ac:spMkLst>
            <pc:docMk/>
            <pc:sldMk cId="4040244022" sldId="332"/>
            <ac:spMk id="4" creationId="{05684EA4-E6E6-4B71-827D-E2CE1EDE3C4E}"/>
          </ac:spMkLst>
        </pc:spChg>
        <pc:spChg chg="add mod">
          <ac:chgData name="Benjamin Payne" userId="S::benpayne@umbc.edu::b61ff11c-ba68-49af-b001-f9f234a6aca3" providerId="AD" clId="Web-{D7EABF2C-DCDF-AF5B-B070-4D419DB99456}" dt="2018-09-04T20:49:51.645" v="250" actId="1076"/>
          <ac:spMkLst>
            <pc:docMk/>
            <pc:sldMk cId="4040244022" sldId="332"/>
            <ac:spMk id="5" creationId="{5008954D-76AB-435A-8A4C-5DDD425042D0}"/>
          </ac:spMkLst>
        </pc:spChg>
      </pc:sldChg>
      <pc:sldChg chg="addSp delSp modSp new">
        <pc:chgData name="Benjamin Payne" userId="S::benpayne@umbc.edu::b61ff11c-ba68-49af-b001-f9f234a6aca3" providerId="AD" clId="Web-{D7EABF2C-DCDF-AF5B-B070-4D419DB99456}" dt="2018-09-04T20:49:42.754" v="248"/>
        <pc:sldMkLst>
          <pc:docMk/>
          <pc:sldMk cId="1385480877" sldId="333"/>
        </pc:sldMkLst>
        <pc:spChg chg="mod">
          <ac:chgData name="Benjamin Payne" userId="S::benpayne@umbc.edu::b61ff11c-ba68-49af-b001-f9f234a6aca3" providerId="AD" clId="Web-{D7EABF2C-DCDF-AF5B-B070-4D419DB99456}" dt="2018-09-04T20:48:07.767" v="138" actId="20577"/>
          <ac:spMkLst>
            <pc:docMk/>
            <pc:sldMk cId="1385480877" sldId="333"/>
            <ac:spMk id="2" creationId="{70CDB4D1-DE7C-4DC9-A828-35BA7F7FF8E9}"/>
          </ac:spMkLst>
        </pc:spChg>
        <pc:spChg chg="mod">
          <ac:chgData name="Benjamin Payne" userId="S::benpayne@umbc.edu::b61ff11c-ba68-49af-b001-f9f234a6aca3" providerId="AD" clId="Web-{D7EABF2C-DCDF-AF5B-B070-4D419DB99456}" dt="2018-09-04T20:48:57.534" v="234" actId="20577"/>
          <ac:spMkLst>
            <pc:docMk/>
            <pc:sldMk cId="1385480877" sldId="333"/>
            <ac:spMk id="3" creationId="{C4D1370E-9720-451E-B91C-BA0B834D2DE5}"/>
          </ac:spMkLst>
        </pc:spChg>
        <pc:spChg chg="add del mod">
          <ac:chgData name="Benjamin Payne" userId="S::benpayne@umbc.edu::b61ff11c-ba68-49af-b001-f9f234a6aca3" providerId="AD" clId="Web-{D7EABF2C-DCDF-AF5B-B070-4D419DB99456}" dt="2018-09-04T20:48:02.298" v="133"/>
          <ac:spMkLst>
            <pc:docMk/>
            <pc:sldMk cId="1385480877" sldId="333"/>
            <ac:spMk id="5" creationId="{E4F218F3-7AAE-461D-BDFA-C8F961E79AE0}"/>
          </ac:spMkLst>
        </pc:spChg>
        <pc:spChg chg="add mod">
          <ac:chgData name="Benjamin Payne" userId="S::benpayne@umbc.edu::b61ff11c-ba68-49af-b001-f9f234a6aca3" providerId="AD" clId="Web-{D7EABF2C-DCDF-AF5B-B070-4D419DB99456}" dt="2018-09-04T20:49:34.800" v="244" actId="20577"/>
          <ac:spMkLst>
            <pc:docMk/>
            <pc:sldMk cId="1385480877" sldId="333"/>
            <ac:spMk id="6" creationId="{123994BF-DBBC-4628-8E85-38AEB3EEFBFE}"/>
          </ac:spMkLst>
        </pc:spChg>
        <pc:spChg chg="add del">
          <ac:chgData name="Benjamin Payne" userId="S::benpayne@umbc.edu::b61ff11c-ba68-49af-b001-f9f234a6aca3" providerId="AD" clId="Web-{D7EABF2C-DCDF-AF5B-B070-4D419DB99456}" dt="2018-09-04T20:49:42.754" v="248"/>
          <ac:spMkLst>
            <pc:docMk/>
            <pc:sldMk cId="1385480877" sldId="333"/>
            <ac:spMk id="8" creationId="{BB86110D-EDDD-4163-8E44-E5376B0E4777}"/>
          </ac:spMkLst>
        </pc:spChg>
      </pc:sldChg>
    </pc:docChg>
  </pc:docChgLst>
  <pc:docChgLst>
    <pc:chgData name="Benjamin Payne" userId="S::benpayne@umbc.edu::b61ff11c-ba68-49af-b001-f9f234a6aca3" providerId="AD" clId="Web-{E2C69314-F6C1-BB0A-5F04-5D7242FE72FD}"/>
    <pc:docChg chg="modSld">
      <pc:chgData name="Benjamin Payne" userId="S::benpayne@umbc.edu::b61ff11c-ba68-49af-b001-f9f234a6aca3" providerId="AD" clId="Web-{E2C69314-F6C1-BB0A-5F04-5D7242FE72FD}" dt="2019-02-12T02:32:01.701" v="3"/>
      <pc:docMkLst>
        <pc:docMk/>
      </pc:docMkLst>
      <pc:sldChg chg="modNotes">
        <pc:chgData name="Benjamin Payne" userId="S::benpayne@umbc.edu::b61ff11c-ba68-49af-b001-f9f234a6aca3" providerId="AD" clId="Web-{E2C69314-F6C1-BB0A-5F04-5D7242FE72FD}" dt="2019-02-12T02:32:01.701" v="3"/>
        <pc:sldMkLst>
          <pc:docMk/>
          <pc:sldMk cId="4289324811" sldId="362"/>
        </pc:sldMkLst>
      </pc:sldChg>
    </pc:docChg>
  </pc:docChgLst>
  <pc:docChgLst>
    <pc:chgData name="Benjamin Payne" userId="S::benpayne@umbc.edu::b61ff11c-ba68-49af-b001-f9f234a6aca3" providerId="AD" clId="Web-{9B519EDD-8DF4-936E-AC96-932A6910BBD4}"/>
    <pc:docChg chg="addSld modSld">
      <pc:chgData name="Benjamin Payne" userId="S::benpayne@umbc.edu::b61ff11c-ba68-49af-b001-f9f234a6aca3" providerId="AD" clId="Web-{9B519EDD-8DF4-936E-AC96-932A6910BBD4}" dt="2018-09-02T16:10:39.968" v="30" actId="20577"/>
      <pc:docMkLst>
        <pc:docMk/>
      </pc:docMkLst>
      <pc:sldChg chg="modSp">
        <pc:chgData name="Benjamin Payne" userId="S::benpayne@umbc.edu::b61ff11c-ba68-49af-b001-f9f234a6aca3" providerId="AD" clId="Web-{9B519EDD-8DF4-936E-AC96-932A6910BBD4}" dt="2018-09-02T16:01:15.380" v="20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9B519EDD-8DF4-936E-AC96-932A6910BBD4}" dt="2018-09-02T16:01:15.380" v="20" actId="20577"/>
          <ac:spMkLst>
            <pc:docMk/>
            <pc:sldMk cId="2391544709" sldId="257"/>
            <ac:spMk id="3" creationId="{4C4C9BEA-E1D0-4140-92A5-5781E2EC6EC6}"/>
          </ac:spMkLst>
        </pc:spChg>
      </pc:sldChg>
      <pc:sldChg chg="modSp">
        <pc:chgData name="Benjamin Payne" userId="S::benpayne@umbc.edu::b61ff11c-ba68-49af-b001-f9f234a6aca3" providerId="AD" clId="Web-{9B519EDD-8DF4-936E-AC96-932A6910BBD4}" dt="2018-09-02T16:00:34.504" v="4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9B519EDD-8DF4-936E-AC96-932A6910BBD4}" dt="2018-09-02T16:00:34.504" v="4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 new">
        <pc:chgData name="Benjamin Payne" userId="S::benpayne@umbc.edu::b61ff11c-ba68-49af-b001-f9f234a6aca3" providerId="AD" clId="Web-{9B519EDD-8DF4-936E-AC96-932A6910BBD4}" dt="2018-09-02T16:01:49.709" v="28" actId="20577"/>
        <pc:sldMkLst>
          <pc:docMk/>
          <pc:sldMk cId="4019344921" sldId="312"/>
        </pc:sldMkLst>
        <pc:spChg chg="mod">
          <ac:chgData name="Benjamin Payne" userId="S::benpayne@umbc.edu::b61ff11c-ba68-49af-b001-f9f234a6aca3" providerId="AD" clId="Web-{9B519EDD-8DF4-936E-AC96-932A6910BBD4}" dt="2018-09-02T16:01:48.521" v="25" actId="20577"/>
          <ac:spMkLst>
            <pc:docMk/>
            <pc:sldMk cId="4019344921" sldId="312"/>
            <ac:spMk id="2" creationId="{5F1F56F1-2B49-4A8D-8631-BC2CB0323096}"/>
          </ac:spMkLst>
        </pc:spChg>
        <pc:spChg chg="mod">
          <ac:chgData name="Benjamin Payne" userId="S::benpayne@umbc.edu::b61ff11c-ba68-49af-b001-f9f234a6aca3" providerId="AD" clId="Web-{9B519EDD-8DF4-936E-AC96-932A6910BBD4}" dt="2018-09-02T16:01:49.709" v="28" actId="20577"/>
          <ac:spMkLst>
            <pc:docMk/>
            <pc:sldMk cId="4019344921" sldId="312"/>
            <ac:spMk id="3" creationId="{7C872DCE-A3B5-44DB-AF1B-4665F4B312D9}"/>
          </ac:spMkLst>
        </pc:spChg>
      </pc:sldChg>
    </pc:docChg>
  </pc:docChgLst>
  <pc:docChgLst>
    <pc:chgData name="Benjamin Payne" userId="S::benpayne@umbc.edu::b61ff11c-ba68-49af-b001-f9f234a6aca3" providerId="AD" clId="Web-{9704906D-4472-7ECD-256B-C0A7D7FF850C}"/>
    <pc:docChg chg="modSld">
      <pc:chgData name="Benjamin Payne" userId="S::benpayne@umbc.edu::b61ff11c-ba68-49af-b001-f9f234a6aca3" providerId="AD" clId="Web-{9704906D-4472-7ECD-256B-C0A7D7FF850C}" dt="2019-02-03T18:44:58.880" v="41" actId="20577"/>
      <pc:docMkLst>
        <pc:docMk/>
      </pc:docMkLst>
      <pc:sldChg chg="modSp">
        <pc:chgData name="Benjamin Payne" userId="S::benpayne@umbc.edu::b61ff11c-ba68-49af-b001-f9f234a6aca3" providerId="AD" clId="Web-{9704906D-4472-7ECD-256B-C0A7D7FF850C}" dt="2019-02-03T18:44:58.880" v="40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9704906D-4472-7ECD-256B-C0A7D7FF850C}" dt="2019-02-03T18:44:58.880" v="40" actId="20577"/>
          <ac:spMkLst>
            <pc:docMk/>
            <pc:sldMk cId="3887352271" sldId="309"/>
            <ac:spMk id="3" creationId="{6E16B59F-4225-4D5A-92A3-0DEB3115D828}"/>
          </ac:spMkLst>
        </pc:spChg>
      </pc:sldChg>
    </pc:docChg>
  </pc:docChgLst>
  <pc:docChgLst>
    <pc:chgData name="Benjamin Payne" userId="S::benpayne@umbc.edu::b61ff11c-ba68-49af-b001-f9f234a6aca3" providerId="AD" clId="Web-{75DFFB46-0A49-3CE3-3212-3FDEEEFE9F6E}"/>
    <pc:docChg chg="addSld modSld">
      <pc:chgData name="Benjamin Payne" userId="S::benpayne@umbc.edu::b61ff11c-ba68-49af-b001-f9f234a6aca3" providerId="AD" clId="Web-{75DFFB46-0A49-3CE3-3212-3FDEEEFE9F6E}" dt="2018-08-30T00:41:29.888" v="75" actId="20577"/>
      <pc:docMkLst>
        <pc:docMk/>
      </pc:docMkLst>
      <pc:sldChg chg="modSp">
        <pc:chgData name="Benjamin Payne" userId="S::benpayne@umbc.edu::b61ff11c-ba68-49af-b001-f9f234a6aca3" providerId="AD" clId="Web-{75DFFB46-0A49-3CE3-3212-3FDEEEFE9F6E}" dt="2018-08-30T00:40:04.431" v="59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75DFFB46-0A49-3CE3-3212-3FDEEEFE9F6E}" dt="2018-08-30T00:40:04.431" v="59" actId="20577"/>
          <ac:spMkLst>
            <pc:docMk/>
            <pc:sldMk cId="2391544709" sldId="257"/>
            <ac:spMk id="3" creationId="{4C4C9BEA-E1D0-4140-92A5-5781E2EC6EC6}"/>
          </ac:spMkLst>
        </pc:spChg>
      </pc:sldChg>
      <pc:sldChg chg="modSp">
        <pc:chgData name="Benjamin Payne" userId="S::benpayne@umbc.edu::b61ff11c-ba68-49af-b001-f9f234a6aca3" providerId="AD" clId="Web-{75DFFB46-0A49-3CE3-3212-3FDEEEFE9F6E}" dt="2018-08-30T00:38:59.834" v="6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75DFFB46-0A49-3CE3-3212-3FDEEEFE9F6E}" dt="2018-08-30T00:38:59.834" v="6" actId="20577"/>
          <ac:spMkLst>
            <pc:docMk/>
            <pc:sldMk cId="1534279816" sldId="285"/>
            <ac:spMk id="2" creationId="{97CD6978-5356-4998-81CC-4DB7E5E1A673}"/>
          </ac:spMkLst>
        </pc:spChg>
      </pc:sldChg>
      <pc:sldChg chg="modSp">
        <pc:chgData name="Benjamin Payne" userId="S::benpayne@umbc.edu::b61ff11c-ba68-49af-b001-f9f234a6aca3" providerId="AD" clId="Web-{75DFFB46-0A49-3CE3-3212-3FDEEEFE9F6E}" dt="2018-08-30T00:38:26.333" v="4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75DFFB46-0A49-3CE3-3212-3FDEEEFE9F6E}" dt="2018-08-30T00:38:26.254" v="0" actId="20577"/>
          <ac:spMkLst>
            <pc:docMk/>
            <pc:sldMk cId="668830637" sldId="286"/>
            <ac:spMk id="2" creationId="{D882C037-8ED4-49D9-9B9D-74993440B63D}"/>
          </ac:spMkLst>
        </pc:spChg>
        <pc:spChg chg="mod">
          <ac:chgData name="Benjamin Payne" userId="S::benpayne@umbc.edu::b61ff11c-ba68-49af-b001-f9f234a6aca3" providerId="AD" clId="Web-{75DFFB46-0A49-3CE3-3212-3FDEEEFE9F6E}" dt="2018-08-30T00:38:26.333" v="4" actId="20577"/>
          <ac:spMkLst>
            <pc:docMk/>
            <pc:sldMk cId="668830637" sldId="286"/>
            <ac:spMk id="3" creationId="{5B8B0706-94ED-458E-907E-F25FDE922341}"/>
          </ac:spMkLst>
        </pc:spChg>
      </pc:sldChg>
      <pc:sldChg chg="modSp new">
        <pc:chgData name="Benjamin Payne" userId="S::benpayne@umbc.edu::b61ff11c-ba68-49af-b001-f9f234a6aca3" providerId="AD" clId="Web-{75DFFB46-0A49-3CE3-3212-3FDEEEFE9F6E}" dt="2018-08-30T00:39:47.852" v="51" actId="20577"/>
        <pc:sldMkLst>
          <pc:docMk/>
          <pc:sldMk cId="4159161737" sldId="287"/>
        </pc:sldMkLst>
        <pc:spChg chg="mod">
          <ac:chgData name="Benjamin Payne" userId="S::benpayne@umbc.edu::b61ff11c-ba68-49af-b001-f9f234a6aca3" providerId="AD" clId="Web-{75DFFB46-0A49-3CE3-3212-3FDEEEFE9F6E}" dt="2018-08-30T00:39:15.225" v="14" actId="20577"/>
          <ac:spMkLst>
            <pc:docMk/>
            <pc:sldMk cId="4159161737" sldId="287"/>
            <ac:spMk id="2" creationId="{DC70B988-6FFB-4F44-982A-FF48B29A5965}"/>
          </ac:spMkLst>
        </pc:spChg>
        <pc:spChg chg="mod">
          <ac:chgData name="Benjamin Payne" userId="S::benpayne@umbc.edu::b61ff11c-ba68-49af-b001-f9f234a6aca3" providerId="AD" clId="Web-{75DFFB46-0A49-3CE3-3212-3FDEEEFE9F6E}" dt="2018-08-30T00:39:47.852" v="51" actId="20577"/>
          <ac:spMkLst>
            <pc:docMk/>
            <pc:sldMk cId="4159161737" sldId="287"/>
            <ac:spMk id="3" creationId="{289C6687-6AC4-44B3-96CC-2F5EBE5C2D17}"/>
          </ac:spMkLst>
        </pc:spChg>
      </pc:sldChg>
      <pc:sldChg chg="modSp new">
        <pc:chgData name="Benjamin Payne" userId="S::benpayne@umbc.edu::b61ff11c-ba68-49af-b001-f9f234a6aca3" providerId="AD" clId="Web-{75DFFB46-0A49-3CE3-3212-3FDEEEFE9F6E}" dt="2018-08-30T00:41:23.387" v="73" actId="20577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75DFFB46-0A49-3CE3-3212-3FDEEEFE9F6E}" dt="2018-08-30T00:41:20.481" v="66" actId="20577"/>
          <ac:spMkLst>
            <pc:docMk/>
            <pc:sldMk cId="2160123173" sldId="288"/>
            <ac:spMk id="2" creationId="{BA663C80-1E29-40DB-AB5D-E8856276F4C0}"/>
          </ac:spMkLst>
        </pc:spChg>
        <pc:spChg chg="mod">
          <ac:chgData name="Benjamin Payne" userId="S::benpayne@umbc.edu::b61ff11c-ba68-49af-b001-f9f234a6aca3" providerId="AD" clId="Web-{75DFFB46-0A49-3CE3-3212-3FDEEEFE9F6E}" dt="2018-08-30T00:41:23.387" v="73" actId="20577"/>
          <ac:spMkLst>
            <pc:docMk/>
            <pc:sldMk cId="2160123173" sldId="288"/>
            <ac:spMk id="3" creationId="{D87AFD70-9BF9-44EA-A092-D2DF2BDD11FA}"/>
          </ac:spMkLst>
        </pc:spChg>
      </pc:sldChg>
    </pc:docChg>
  </pc:docChgLst>
  <pc:docChgLst>
    <pc:chgData name="Benjamin Payne" userId="S::benpayne@umbc.edu::b61ff11c-ba68-49af-b001-f9f234a6aca3" providerId="AD" clId="Web-{99E61C20-0D00-22D5-BDBD-7A5A8B05B8E7}"/>
    <pc:docChg chg="modSld">
      <pc:chgData name="Benjamin Payne" userId="S::benpayne@umbc.edu::b61ff11c-ba68-49af-b001-f9f234a6aca3" providerId="AD" clId="Web-{99E61C20-0D00-22D5-BDBD-7A5A8B05B8E7}" dt="2019-02-09T02:06:47.251" v="16" actId="20577"/>
      <pc:docMkLst>
        <pc:docMk/>
      </pc:docMkLst>
      <pc:sldChg chg="modSp">
        <pc:chgData name="Benjamin Payne" userId="S::benpayne@umbc.edu::b61ff11c-ba68-49af-b001-f9f234a6aca3" providerId="AD" clId="Web-{99E61C20-0D00-22D5-BDBD-7A5A8B05B8E7}" dt="2019-02-09T02:06:26.766" v="0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99E61C20-0D00-22D5-BDBD-7A5A8B05B8E7}" dt="2019-02-09T02:06:26.766" v="0" actId="20577"/>
          <ac:spMkLst>
            <pc:docMk/>
            <pc:sldMk cId="1501705857" sldId="275"/>
            <ac:spMk id="3" creationId="{CFB7782B-104F-45F8-8DF2-A99775513ABC}"/>
          </ac:spMkLst>
        </pc:spChg>
      </pc:sldChg>
      <pc:sldChg chg="modSp">
        <pc:chgData name="Benjamin Payne" userId="S::benpayne@umbc.edu::b61ff11c-ba68-49af-b001-f9f234a6aca3" providerId="AD" clId="Web-{99E61C20-0D00-22D5-BDBD-7A5A8B05B8E7}" dt="2019-02-09T02:06:47.251" v="15" actId="20577"/>
        <pc:sldMkLst>
          <pc:docMk/>
          <pc:sldMk cId="1134839657" sldId="348"/>
        </pc:sldMkLst>
        <pc:spChg chg="mod">
          <ac:chgData name="Benjamin Payne" userId="S::benpayne@umbc.edu::b61ff11c-ba68-49af-b001-f9f234a6aca3" providerId="AD" clId="Web-{99E61C20-0D00-22D5-BDBD-7A5A8B05B8E7}" dt="2019-02-09T02:06:47.251" v="15" actId="20577"/>
          <ac:spMkLst>
            <pc:docMk/>
            <pc:sldMk cId="1134839657" sldId="348"/>
            <ac:spMk id="5" creationId="{BE80B5EA-479C-4F5C-B1C3-E837B70BE476}"/>
          </ac:spMkLst>
        </pc:spChg>
      </pc:sldChg>
      <pc:sldChg chg="modSp">
        <pc:chgData name="Benjamin Payne" userId="S::benpayne@umbc.edu::b61ff11c-ba68-49af-b001-f9f234a6aca3" providerId="AD" clId="Web-{99E61C20-0D00-22D5-BDBD-7A5A8B05B8E7}" dt="2019-02-09T02:06:42.126" v="11" actId="20577"/>
        <pc:sldMkLst>
          <pc:docMk/>
          <pc:sldMk cId="507955167" sldId="349"/>
        </pc:sldMkLst>
        <pc:spChg chg="mod">
          <ac:chgData name="Benjamin Payne" userId="S::benpayne@umbc.edu::b61ff11c-ba68-49af-b001-f9f234a6aca3" providerId="AD" clId="Web-{99E61C20-0D00-22D5-BDBD-7A5A8B05B8E7}" dt="2019-02-09T02:06:42.126" v="11" actId="20577"/>
          <ac:spMkLst>
            <pc:docMk/>
            <pc:sldMk cId="507955167" sldId="349"/>
            <ac:spMk id="3" creationId="{5A856D4D-B3E9-44F0-B3B2-5A03749617D2}"/>
          </ac:spMkLst>
        </pc:spChg>
      </pc:sldChg>
    </pc:docChg>
  </pc:docChgLst>
  <pc:docChgLst>
    <pc:chgData name="Benjamin Payne" userId="S::benpayne@umbc.edu::b61ff11c-ba68-49af-b001-f9f234a6aca3" providerId="AD" clId="Web-{A7447AF0-FF7C-372B-8602-C2631B491BC2}"/>
    <pc:docChg chg="addSld modSld">
      <pc:chgData name="Benjamin Payne" userId="S::benpayne@umbc.edu::b61ff11c-ba68-49af-b001-f9f234a6aca3" providerId="AD" clId="Web-{A7447AF0-FF7C-372B-8602-C2631B491BC2}" dt="2018-08-23T01:39:07.752" v="299" actId="14100"/>
      <pc:docMkLst>
        <pc:docMk/>
      </pc:docMkLst>
      <pc:sldChg chg="addSp delSp modSp new modNotes">
        <pc:chgData name="Benjamin Payne" userId="S::benpayne@umbc.edu::b61ff11c-ba68-49af-b001-f9f234a6aca3" providerId="AD" clId="Web-{A7447AF0-FF7C-372B-8602-C2631B491BC2}" dt="2018-08-23T01:27:31.566" v="48"/>
        <pc:sldMkLst>
          <pc:docMk/>
          <pc:sldMk cId="1346395305" sldId="261"/>
        </pc:sldMkLst>
        <pc:spChg chg="mod">
          <ac:chgData name="Benjamin Payne" userId="S::benpayne@umbc.edu::b61ff11c-ba68-49af-b001-f9f234a6aca3" providerId="AD" clId="Web-{A7447AF0-FF7C-372B-8602-C2631B491BC2}" dt="2018-08-23T01:25:55.738" v="7" actId="20577"/>
          <ac:spMkLst>
            <pc:docMk/>
            <pc:sldMk cId="1346395305" sldId="261"/>
            <ac:spMk id="2" creationId="{91739C6C-B8DC-433A-9609-A13A774DF671}"/>
          </ac:spMkLst>
        </pc:spChg>
        <pc:spChg chg="del">
          <ac:chgData name="Benjamin Payne" userId="S::benpayne@umbc.edu::b61ff11c-ba68-49af-b001-f9f234a6aca3" providerId="AD" clId="Web-{A7447AF0-FF7C-372B-8602-C2631B491BC2}" dt="2018-08-23T01:26:05.082" v="10"/>
          <ac:spMkLst>
            <pc:docMk/>
            <pc:sldMk cId="1346395305" sldId="261"/>
            <ac:spMk id="3" creationId="{35C0F3AE-E380-4DED-9918-C276C94E701C}"/>
          </ac:spMkLst>
        </pc:spChg>
        <pc:picChg chg="add mod ord">
          <ac:chgData name="Benjamin Payne" userId="S::benpayne@umbc.edu::b61ff11c-ba68-49af-b001-f9f234a6aca3" providerId="AD" clId="Web-{A7447AF0-FF7C-372B-8602-C2631B491BC2}" dt="2018-08-23T01:26:16.707" v="13" actId="688"/>
          <ac:picMkLst>
            <pc:docMk/>
            <pc:sldMk cId="1346395305" sldId="261"/>
            <ac:picMk id="4" creationId="{5F447C03-441F-4FB0-99A5-E1F3567D9B84}"/>
          </ac:picMkLst>
        </pc:picChg>
      </pc:sldChg>
      <pc:sldChg chg="addSp modSp new">
        <pc:chgData name="Benjamin Payne" userId="S::benpayne@umbc.edu::b61ff11c-ba68-49af-b001-f9f234a6aca3" providerId="AD" clId="Web-{A7447AF0-FF7C-372B-8602-C2631B491BC2}" dt="2018-08-23T01:34:09.363" v="131" actId="20577"/>
        <pc:sldMkLst>
          <pc:docMk/>
          <pc:sldMk cId="4098882263" sldId="262"/>
        </pc:sldMkLst>
        <pc:spChg chg="mod">
          <ac:chgData name="Benjamin Payne" userId="S::benpayne@umbc.edu::b61ff11c-ba68-49af-b001-f9f234a6aca3" providerId="AD" clId="Web-{A7447AF0-FF7C-372B-8602-C2631B491BC2}" dt="2018-08-23T01:26:29.973" v="19" actId="20577"/>
          <ac:spMkLst>
            <pc:docMk/>
            <pc:sldMk cId="4098882263" sldId="262"/>
            <ac:spMk id="2" creationId="{90F8D6CD-CED3-4AF5-A5D4-2165C670088D}"/>
          </ac:spMkLst>
        </pc:spChg>
        <pc:spChg chg="mod">
          <ac:chgData name="Benjamin Payne" userId="S::benpayne@umbc.edu::b61ff11c-ba68-49af-b001-f9f234a6aca3" providerId="AD" clId="Web-{A7447AF0-FF7C-372B-8602-C2631B491BC2}" dt="2018-08-23T01:34:09.363" v="131" actId="20577"/>
          <ac:spMkLst>
            <pc:docMk/>
            <pc:sldMk cId="4098882263" sldId="262"/>
            <ac:spMk id="3" creationId="{6A37BAF8-919B-461D-A7B6-249E9E2F9EDD}"/>
          </ac:spMkLst>
        </pc:spChg>
        <pc:spChg chg="add mod">
          <ac:chgData name="Benjamin Payne" userId="S::benpayne@umbc.edu::b61ff11c-ba68-49af-b001-f9f234a6aca3" providerId="AD" clId="Web-{A7447AF0-FF7C-372B-8602-C2631B491BC2}" dt="2018-08-23T01:33:17.582" v="121" actId="20577"/>
          <ac:spMkLst>
            <pc:docMk/>
            <pc:sldMk cId="4098882263" sldId="262"/>
            <ac:spMk id="4" creationId="{0570751D-8E10-454D-94D7-001DA8C81F79}"/>
          </ac:spMkLst>
        </pc:spChg>
      </pc:sldChg>
      <pc:sldChg chg="modSp new">
        <pc:chgData name="Benjamin Payne" userId="S::benpayne@umbc.edu::b61ff11c-ba68-49af-b001-f9f234a6aca3" providerId="AD" clId="Web-{A7447AF0-FF7C-372B-8602-C2631B491BC2}" dt="2018-08-23T01:39:07.752" v="299" actId="14100"/>
        <pc:sldMkLst>
          <pc:docMk/>
          <pc:sldMk cId="904356056" sldId="263"/>
        </pc:sldMkLst>
        <pc:spChg chg="mod">
          <ac:chgData name="Benjamin Payne" userId="S::benpayne@umbc.edu::b61ff11c-ba68-49af-b001-f9f234a6aca3" providerId="AD" clId="Web-{A7447AF0-FF7C-372B-8602-C2631B491BC2}" dt="2018-08-23T01:38:49.174" v="279" actId="20577"/>
          <ac:spMkLst>
            <pc:docMk/>
            <pc:sldMk cId="904356056" sldId="263"/>
            <ac:spMk id="2" creationId="{BEB63BCA-5A6E-465C-9FD5-27D7D0848030}"/>
          </ac:spMkLst>
        </pc:spChg>
        <pc:spChg chg="mod">
          <ac:chgData name="Benjamin Payne" userId="S::benpayne@umbc.edu::b61ff11c-ba68-49af-b001-f9f234a6aca3" providerId="AD" clId="Web-{A7447AF0-FF7C-372B-8602-C2631B491BC2}" dt="2018-08-23T01:39:07.752" v="299" actId="14100"/>
          <ac:spMkLst>
            <pc:docMk/>
            <pc:sldMk cId="904356056" sldId="263"/>
            <ac:spMk id="3" creationId="{DFE941AE-F9FA-4245-961F-BFCAA1725206}"/>
          </ac:spMkLst>
        </pc:spChg>
      </pc:sldChg>
    </pc:docChg>
  </pc:docChgLst>
  <pc:docChgLst>
    <pc:chgData name="Benjamin Payne" userId="S::benpayne@umbc.edu::b61ff11c-ba68-49af-b001-f9f234a6aca3" providerId="AD" clId="Web-{78044F43-7154-2C98-DDA6-7A0812BE515A}"/>
    <pc:docChg chg="addSld modSld">
      <pc:chgData name="Benjamin Payne" userId="S::benpayne@umbc.edu::b61ff11c-ba68-49af-b001-f9f234a6aca3" providerId="AD" clId="Web-{78044F43-7154-2C98-DDA6-7A0812BE515A}" dt="2018-08-18T17:09:35.377" v="249" actId="14100"/>
      <pc:docMkLst>
        <pc:docMk/>
      </pc:docMkLst>
      <pc:sldChg chg="modNotes">
        <pc:chgData name="Benjamin Payne" userId="S::benpayne@umbc.edu::b61ff11c-ba68-49af-b001-f9f234a6aca3" providerId="AD" clId="Web-{78044F43-7154-2C98-DDA6-7A0812BE515A}" dt="2018-08-18T17:05:01.479" v="106"/>
        <pc:sldMkLst>
          <pc:docMk/>
          <pc:sldMk cId="1244777073" sldId="276"/>
        </pc:sldMkLst>
      </pc:sldChg>
      <pc:sldChg chg="addSp modSp modNotes">
        <pc:chgData name="Benjamin Payne" userId="S::benpayne@umbc.edu::b61ff11c-ba68-49af-b001-f9f234a6aca3" providerId="AD" clId="Web-{78044F43-7154-2C98-DDA6-7A0812BE515A}" dt="2018-08-18T17:09:27.174" v="246" actId="20577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78044F43-7154-2C98-DDA6-7A0812BE515A}" dt="2018-08-18T17:06:28.413" v="135" actId="14100"/>
          <ac:spMkLst>
            <pc:docMk/>
            <pc:sldMk cId="1442927395" sldId="289"/>
            <ac:spMk id="3" creationId="{E1055E2D-A790-4304-A1AC-1698727C2BF2}"/>
          </ac:spMkLst>
        </pc:spChg>
        <pc:spChg chg="add mod">
          <ac:chgData name="Benjamin Payne" userId="S::benpayne@umbc.edu::b61ff11c-ba68-49af-b001-f9f234a6aca3" providerId="AD" clId="Web-{78044F43-7154-2C98-DDA6-7A0812BE515A}" dt="2018-08-18T17:09:27.174" v="246" actId="20577"/>
          <ac:spMkLst>
            <pc:docMk/>
            <pc:sldMk cId="1442927395" sldId="289"/>
            <ac:spMk id="4" creationId="{6F8BC1B4-05F2-43A3-9E9A-DCBD804A45FE}"/>
          </ac:spMkLst>
        </pc:spChg>
      </pc:sldChg>
      <pc:sldChg chg="modSp">
        <pc:chgData name="Benjamin Payne" userId="S::benpayne@umbc.edu::b61ff11c-ba68-49af-b001-f9f234a6aca3" providerId="AD" clId="Web-{78044F43-7154-2C98-DDA6-7A0812BE515A}" dt="2018-08-18T17:09:35.377" v="249" actId="14100"/>
        <pc:sldMkLst>
          <pc:docMk/>
          <pc:sldMk cId="3579465122" sldId="290"/>
        </pc:sldMkLst>
        <pc:spChg chg="mod">
          <ac:chgData name="Benjamin Payne" userId="S::benpayne@umbc.edu::b61ff11c-ba68-49af-b001-f9f234a6aca3" providerId="AD" clId="Web-{78044F43-7154-2C98-DDA6-7A0812BE515A}" dt="2018-08-18T17:09:35.377" v="249" actId="14100"/>
          <ac:spMkLst>
            <pc:docMk/>
            <pc:sldMk cId="3579465122" sldId="290"/>
            <ac:spMk id="3" creationId="{E1055E2D-A790-4304-A1AC-1698727C2BF2}"/>
          </ac:spMkLst>
        </pc:spChg>
      </pc:sldChg>
      <pc:sldChg chg="addSp modSp add replId">
        <pc:chgData name="Benjamin Payne" userId="S::benpayne@umbc.edu::b61ff11c-ba68-49af-b001-f9f234a6aca3" providerId="AD" clId="Web-{78044F43-7154-2C98-DDA6-7A0812BE515A}" dt="2018-08-18T17:04:08.634" v="101" actId="1076"/>
        <pc:sldMkLst>
          <pc:docMk/>
          <pc:sldMk cId="506731024" sldId="292"/>
        </pc:sldMkLst>
        <pc:spChg chg="mod">
          <ac:chgData name="Benjamin Payne" userId="S::benpayne@umbc.edu::b61ff11c-ba68-49af-b001-f9f234a6aca3" providerId="AD" clId="Web-{78044F43-7154-2C98-DDA6-7A0812BE515A}" dt="2018-08-18T17:02:21.552" v="22" actId="14100"/>
          <ac:spMkLst>
            <pc:docMk/>
            <pc:sldMk cId="506731024" sldId="292"/>
            <ac:spMk id="3" creationId="{00BE4C77-0A73-49B2-81D1-823AF169CCC4}"/>
          </ac:spMkLst>
        </pc:spChg>
        <pc:spChg chg="add mod">
          <ac:chgData name="Benjamin Payne" userId="S::benpayne@umbc.edu::b61ff11c-ba68-49af-b001-f9f234a6aca3" providerId="AD" clId="Web-{78044F43-7154-2C98-DDA6-7A0812BE515A}" dt="2018-08-18T17:02:39.256" v="24"/>
          <ac:spMkLst>
            <pc:docMk/>
            <pc:sldMk cId="506731024" sldId="292"/>
            <ac:spMk id="4" creationId="{A4B7E66A-2E9D-487E-BFA8-F7E8DB1B1709}"/>
          </ac:spMkLst>
        </pc:spChg>
        <pc:spChg chg="add mod">
          <ac:chgData name="Benjamin Payne" userId="S::benpayne@umbc.edu::b61ff11c-ba68-49af-b001-f9f234a6aca3" providerId="AD" clId="Web-{78044F43-7154-2C98-DDA6-7A0812BE515A}" dt="2018-08-18T17:04:08.634" v="101" actId="1076"/>
          <ac:spMkLst>
            <pc:docMk/>
            <pc:sldMk cId="506731024" sldId="292"/>
            <ac:spMk id="5" creationId="{F2761F8E-36E4-4150-BE56-9CAD97BBA157}"/>
          </ac:spMkLst>
        </pc:spChg>
      </pc:sldChg>
    </pc:docChg>
  </pc:docChgLst>
  <pc:docChgLst>
    <pc:chgData name="Benjamin Payne" userId="S::benpayne@umbc.edu::b61ff11c-ba68-49af-b001-f9f234a6aca3" providerId="AD" clId="Web-{28389465-6CBB-B8EB-3335-6A25AEFADFA8}"/>
    <pc:docChg chg="addSld modSld">
      <pc:chgData name="Benjamin Payne" userId="S::benpayne@umbc.edu::b61ff11c-ba68-49af-b001-f9f234a6aca3" providerId="AD" clId="Web-{28389465-6CBB-B8EB-3335-6A25AEFADFA8}" dt="2018-08-30T00:27:09.481" v="512"/>
      <pc:docMkLst>
        <pc:docMk/>
      </pc:docMkLst>
      <pc:sldChg chg="modSp">
        <pc:chgData name="Benjamin Payne" userId="S::benpayne@umbc.edu::b61ff11c-ba68-49af-b001-f9f234a6aca3" providerId="AD" clId="Web-{28389465-6CBB-B8EB-3335-6A25AEFADFA8}" dt="2018-08-30T00:22:22.126" v="495" actId="20577"/>
        <pc:sldMkLst>
          <pc:docMk/>
          <pc:sldMk cId="3934880628" sldId="272"/>
        </pc:sldMkLst>
        <pc:spChg chg="mod">
          <ac:chgData name="Benjamin Payne" userId="S::benpayne@umbc.edu::b61ff11c-ba68-49af-b001-f9f234a6aca3" providerId="AD" clId="Web-{28389465-6CBB-B8EB-3335-6A25AEFADFA8}" dt="2018-08-30T00:22:22.126" v="495" actId="20577"/>
          <ac:spMkLst>
            <pc:docMk/>
            <pc:sldMk cId="3934880628" sldId="272"/>
            <ac:spMk id="3" creationId="{3845C725-2BE9-45ED-9463-E9C12DFB1FAF}"/>
          </ac:spMkLst>
        </pc:spChg>
      </pc:sldChg>
      <pc:sldChg chg="modSp">
        <pc:chgData name="Benjamin Payne" userId="S::benpayne@umbc.edu::b61ff11c-ba68-49af-b001-f9f234a6aca3" providerId="AD" clId="Web-{28389465-6CBB-B8EB-3335-6A25AEFADFA8}" dt="2018-08-30T00:22:00.655" v="488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28389465-6CBB-B8EB-3335-6A25AEFADFA8}" dt="2018-08-30T00:22:00.655" v="488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addSp modSp">
        <pc:chgData name="Benjamin Payne" userId="S::benpayne@umbc.edu::b61ff11c-ba68-49af-b001-f9f234a6aca3" providerId="AD" clId="Web-{28389465-6CBB-B8EB-3335-6A25AEFADFA8}" dt="2018-08-30T00:26:22.089" v="503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28389465-6CBB-B8EB-3335-6A25AEFADFA8}" dt="2018-08-29T23:51:47.866" v="90" actId="20577"/>
          <ac:spMkLst>
            <pc:docMk/>
            <pc:sldMk cId="2943374916" sldId="282"/>
            <ac:spMk id="2" creationId="{E8507853-F785-4F3C-9EB7-D0003F681650}"/>
          </ac:spMkLst>
        </pc:spChg>
        <pc:spChg chg="mod">
          <ac:chgData name="Benjamin Payne" userId="S::benpayne@umbc.edu::b61ff11c-ba68-49af-b001-f9f234a6aca3" providerId="AD" clId="Web-{28389465-6CBB-B8EB-3335-6A25AEFADFA8}" dt="2018-08-30T00:26:22.089" v="503" actId="20577"/>
          <ac:spMkLst>
            <pc:docMk/>
            <pc:sldMk cId="2943374916" sldId="282"/>
            <ac:spMk id="3" creationId="{85F5E84A-43AF-4390-B4B1-5667B0F86A94}"/>
          </ac:spMkLst>
        </pc:spChg>
        <pc:spChg chg="add mod">
          <ac:chgData name="Benjamin Payne" userId="S::benpayne@umbc.edu::b61ff11c-ba68-49af-b001-f9f234a6aca3" providerId="AD" clId="Web-{28389465-6CBB-B8EB-3335-6A25AEFADFA8}" dt="2018-08-29T23:52:06.241" v="101" actId="20577"/>
          <ac:spMkLst>
            <pc:docMk/>
            <pc:sldMk cId="2943374916" sldId="282"/>
            <ac:spMk id="4" creationId="{28C08967-3B86-4987-8977-668EB8BBA0AF}"/>
          </ac:spMkLst>
        </pc:spChg>
        <pc:spChg chg="mod">
          <ac:chgData name="Benjamin Payne" userId="S::benpayne@umbc.edu::b61ff11c-ba68-49af-b001-f9f234a6aca3" providerId="AD" clId="Web-{28389465-6CBB-B8EB-3335-6A25AEFADFA8}" dt="2018-08-30T00:17:12.738" v="276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addSp modSp new mod modClrScheme chgLayout">
        <pc:chgData name="Benjamin Payne" userId="S::benpayne@umbc.edu::b61ff11c-ba68-49af-b001-f9f234a6aca3" providerId="AD" clId="Web-{28389465-6CBB-B8EB-3335-6A25AEFADFA8}" dt="2018-08-30T00:26:40.574" v="510" actId="20577"/>
        <pc:sldMkLst>
          <pc:docMk/>
          <pc:sldMk cId="1567369141" sldId="284"/>
        </pc:sldMkLst>
        <pc:spChg chg="mod ord">
          <ac:chgData name="Benjamin Payne" userId="S::benpayne@umbc.edu::b61ff11c-ba68-49af-b001-f9f234a6aca3" providerId="AD" clId="Web-{28389465-6CBB-B8EB-3335-6A25AEFADFA8}" dt="2018-08-29T23:55:29.719" v="191"/>
          <ac:spMkLst>
            <pc:docMk/>
            <pc:sldMk cId="1567369141" sldId="284"/>
            <ac:spMk id="2" creationId="{867A6FEF-3484-49EC-8490-BDDD8E8BAA33}"/>
          </ac:spMkLst>
        </pc:spChg>
        <pc:spChg chg="mod ord">
          <ac:chgData name="Benjamin Payne" userId="S::benpayne@umbc.edu::b61ff11c-ba68-49af-b001-f9f234a6aca3" providerId="AD" clId="Web-{28389465-6CBB-B8EB-3335-6A25AEFADFA8}" dt="2018-08-29T23:55:36.375" v="192" actId="20577"/>
          <ac:spMkLst>
            <pc:docMk/>
            <pc:sldMk cId="1567369141" sldId="284"/>
            <ac:spMk id="3" creationId="{A9C3E266-2D18-45CD-899E-D834513363FC}"/>
          </ac:spMkLst>
        </pc:spChg>
        <pc:spChg chg="add mod ord">
          <ac:chgData name="Benjamin Payne" userId="S::benpayne@umbc.edu::b61ff11c-ba68-49af-b001-f9f234a6aca3" providerId="AD" clId="Web-{28389465-6CBB-B8EB-3335-6A25AEFADFA8}" dt="2018-08-30T00:26:40.574" v="510" actId="20577"/>
          <ac:spMkLst>
            <pc:docMk/>
            <pc:sldMk cId="1567369141" sldId="284"/>
            <ac:spMk id="4" creationId="{5B949F2D-2F15-4FC3-90DA-860FAA38BF68}"/>
          </ac:spMkLst>
        </pc:spChg>
        <pc:spChg chg="add mod ord">
          <ac:chgData name="Benjamin Payne" userId="S::benpayne@umbc.edu::b61ff11c-ba68-49af-b001-f9f234a6aca3" providerId="AD" clId="Web-{28389465-6CBB-B8EB-3335-6A25AEFADFA8}" dt="2018-08-29T23:55:29.719" v="191"/>
          <ac:spMkLst>
            <pc:docMk/>
            <pc:sldMk cId="1567369141" sldId="284"/>
            <ac:spMk id="5" creationId="{BC8CF560-2705-4AD0-A8A5-0FD105E45FD7}"/>
          </ac:spMkLst>
        </pc:spChg>
        <pc:spChg chg="add mod ord">
          <ac:chgData name="Benjamin Payne" userId="S::benpayne@umbc.edu::b61ff11c-ba68-49af-b001-f9f234a6aca3" providerId="AD" clId="Web-{28389465-6CBB-B8EB-3335-6A25AEFADFA8}" dt="2018-08-30T00:17:17.191" v="281" actId="20577"/>
          <ac:spMkLst>
            <pc:docMk/>
            <pc:sldMk cId="1567369141" sldId="284"/>
            <ac:spMk id="6" creationId="{1DBAB62E-4820-4AA8-906F-1F2CD9FE3D34}"/>
          </ac:spMkLst>
        </pc:spChg>
      </pc:sldChg>
      <pc:sldChg chg="new">
        <pc:chgData name="Benjamin Payne" userId="S::benpayne@umbc.edu::b61ff11c-ba68-49af-b001-f9f234a6aca3" providerId="AD" clId="Web-{28389465-6CBB-B8EB-3335-6A25AEFADFA8}" dt="2018-08-30T00:22:55.064" v="498"/>
        <pc:sldMkLst>
          <pc:docMk/>
          <pc:sldMk cId="1534279816" sldId="285"/>
        </pc:sldMkLst>
      </pc:sldChg>
      <pc:sldChg chg="new">
        <pc:chgData name="Benjamin Payne" userId="S::benpayne@umbc.edu::b61ff11c-ba68-49af-b001-f9f234a6aca3" providerId="AD" clId="Web-{28389465-6CBB-B8EB-3335-6A25AEFADFA8}" dt="2018-08-30T00:27:09.481" v="512"/>
        <pc:sldMkLst>
          <pc:docMk/>
          <pc:sldMk cId="668830637" sldId="286"/>
        </pc:sldMkLst>
      </pc:sldChg>
    </pc:docChg>
  </pc:docChgLst>
  <pc:docChgLst>
    <pc:chgData name="Benjamin Payne" userId="S::benpayne@umbc.edu::b61ff11c-ba68-49af-b001-f9f234a6aca3" providerId="AD" clId="Web-{17621794-70AC-AA51-BC77-656556523E2D}"/>
    <pc:docChg chg="modSld">
      <pc:chgData name="Benjamin Payne" userId="S::benpayne@umbc.edu::b61ff11c-ba68-49af-b001-f9f234a6aca3" providerId="AD" clId="Web-{17621794-70AC-AA51-BC77-656556523E2D}" dt="2018-09-04T10:17:05.976" v="25" actId="20577"/>
      <pc:docMkLst>
        <pc:docMk/>
      </pc:docMkLst>
      <pc:sldChg chg="addSp modSp">
        <pc:chgData name="Benjamin Payne" userId="S::benpayne@umbc.edu::b61ff11c-ba68-49af-b001-f9f234a6aca3" providerId="AD" clId="Web-{17621794-70AC-AA51-BC77-656556523E2D}" dt="2018-09-04T10:03:10.192" v="23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17621794-70AC-AA51-BC77-656556523E2D}" dt="2018-09-04T10:02:46.488" v="16" actId="20577"/>
          <ac:spMkLst>
            <pc:docMk/>
            <pc:sldMk cId="1534279816" sldId="285"/>
            <ac:spMk id="3" creationId="{F6FBA988-C6BD-4D64-8DE6-2CFEA03F071E}"/>
          </ac:spMkLst>
        </pc:spChg>
        <pc:spChg chg="add mod">
          <ac:chgData name="Benjamin Payne" userId="S::benpayne@umbc.edu::b61ff11c-ba68-49af-b001-f9f234a6aca3" providerId="AD" clId="Web-{17621794-70AC-AA51-BC77-656556523E2D}" dt="2018-09-04T10:03:10.192" v="23" actId="20577"/>
          <ac:spMkLst>
            <pc:docMk/>
            <pc:sldMk cId="1534279816" sldId="285"/>
            <ac:spMk id="4" creationId="{9B9484C4-184D-490A-9036-B7E37DE35296}"/>
          </ac:spMkLst>
        </pc:spChg>
      </pc:sldChg>
    </pc:docChg>
  </pc:docChgLst>
  <pc:docChgLst>
    <pc:chgData name="Benjamin Payne" userId="S::benpayne@umbc.edu::b61ff11c-ba68-49af-b001-f9f234a6aca3" providerId="AD" clId="Web-{D8DB3D3B-9204-6D1C-4AD6-D8E180986592}"/>
    <pc:docChg chg="sldOrd">
      <pc:chgData name="Benjamin Payne" userId="S::benpayne@umbc.edu::b61ff11c-ba68-49af-b001-f9f234a6aca3" providerId="AD" clId="Web-{D8DB3D3B-9204-6D1C-4AD6-D8E180986592}" dt="2018-09-12T11:08:02.875" v="0"/>
      <pc:docMkLst>
        <pc:docMk/>
      </pc:docMkLst>
      <pc:sldChg chg="ord">
        <pc:chgData name="Benjamin Payne" userId="S::benpayne@umbc.edu::b61ff11c-ba68-49af-b001-f9f234a6aca3" providerId="AD" clId="Web-{D8DB3D3B-9204-6D1C-4AD6-D8E180986592}" dt="2018-09-12T11:08:02.875" v="0"/>
        <pc:sldMkLst>
          <pc:docMk/>
          <pc:sldMk cId="109857222" sldId="256"/>
        </pc:sldMkLst>
      </pc:sldChg>
    </pc:docChg>
  </pc:docChgLst>
  <pc:docChgLst>
    <pc:chgData name="Benjamin Payne" userId="S::benpayne@umbc.edu::b61ff11c-ba68-49af-b001-f9f234a6aca3" providerId="AD" clId="Web-{C027D037-1490-CB3E-0202-27AAE668C015}"/>
    <pc:docChg chg="addSld delSld modSld">
      <pc:chgData name="Benjamin Payne" userId="S::benpayne@umbc.edu::b61ff11c-ba68-49af-b001-f9f234a6aca3" providerId="AD" clId="Web-{C027D037-1490-CB3E-0202-27AAE668C015}" dt="2019-01-01T03:22:59.944" v="655" actId="20577"/>
      <pc:docMkLst>
        <pc:docMk/>
      </pc:docMkLst>
      <pc:sldChg chg="modSp">
        <pc:chgData name="Benjamin Payne" userId="S::benpayne@umbc.edu::b61ff11c-ba68-49af-b001-f9f234a6aca3" providerId="AD" clId="Web-{C027D037-1490-CB3E-0202-27AAE668C015}" dt="2019-01-01T02:17:21.021" v="4" actId="20577"/>
        <pc:sldMkLst>
          <pc:docMk/>
          <pc:sldMk cId="1733857847" sldId="337"/>
        </pc:sldMkLst>
        <pc:spChg chg="mod">
          <ac:chgData name="Benjamin Payne" userId="S::benpayne@umbc.edu::b61ff11c-ba68-49af-b001-f9f234a6aca3" providerId="AD" clId="Web-{C027D037-1490-CB3E-0202-27AAE668C015}" dt="2019-01-01T02:17:21.021" v="4" actId="20577"/>
          <ac:spMkLst>
            <pc:docMk/>
            <pc:sldMk cId="1733857847" sldId="337"/>
            <ac:spMk id="3" creationId="{076D14D8-A042-4571-8643-ECE1B4D243E1}"/>
          </ac:spMkLst>
        </pc:spChg>
      </pc:sldChg>
      <pc:sldChg chg="modSp">
        <pc:chgData name="Benjamin Payne" userId="S::benpayne@umbc.edu::b61ff11c-ba68-49af-b001-f9f234a6aca3" providerId="AD" clId="Web-{C027D037-1490-CB3E-0202-27AAE668C015}" dt="2019-01-01T02:17:33.365" v="14" actId="20577"/>
        <pc:sldMkLst>
          <pc:docMk/>
          <pc:sldMk cId="2217656784" sldId="339"/>
        </pc:sldMkLst>
        <pc:spChg chg="mod">
          <ac:chgData name="Benjamin Payne" userId="S::benpayne@umbc.edu::b61ff11c-ba68-49af-b001-f9f234a6aca3" providerId="AD" clId="Web-{C027D037-1490-CB3E-0202-27AAE668C015}" dt="2019-01-01T02:17:33.365" v="14" actId="20577"/>
          <ac:spMkLst>
            <pc:docMk/>
            <pc:sldMk cId="2217656784" sldId="339"/>
            <ac:spMk id="3" creationId="{365EE3F1-29EB-42C4-B833-293524D372D8}"/>
          </ac:spMkLst>
        </pc:spChg>
      </pc:sldChg>
      <pc:sldChg chg="modSp">
        <pc:chgData name="Benjamin Payne" userId="S::benpayne@umbc.edu::b61ff11c-ba68-49af-b001-f9f234a6aca3" providerId="AD" clId="Web-{C027D037-1490-CB3E-0202-27AAE668C015}" dt="2019-01-01T02:18:31.678" v="18" actId="20577"/>
        <pc:sldMkLst>
          <pc:docMk/>
          <pc:sldMk cId="171564715" sldId="355"/>
        </pc:sldMkLst>
        <pc:spChg chg="mod">
          <ac:chgData name="Benjamin Payne" userId="S::benpayne@umbc.edu::b61ff11c-ba68-49af-b001-f9f234a6aca3" providerId="AD" clId="Web-{C027D037-1490-CB3E-0202-27AAE668C015}" dt="2019-01-01T02:18:31.678" v="18" actId="20577"/>
          <ac:spMkLst>
            <pc:docMk/>
            <pc:sldMk cId="171564715" sldId="355"/>
            <ac:spMk id="3" creationId="{9CD194D3-50F0-4229-B005-8BF7B93F1E94}"/>
          </ac:spMkLst>
        </pc:spChg>
      </pc:sldChg>
      <pc:sldChg chg="addSp delSp modSp">
        <pc:chgData name="Benjamin Payne" userId="S::benpayne@umbc.edu::b61ff11c-ba68-49af-b001-f9f234a6aca3" providerId="AD" clId="Web-{C027D037-1490-CB3E-0202-27AAE668C015}" dt="2019-01-01T02:27:59.555" v="112" actId="20577"/>
        <pc:sldMkLst>
          <pc:docMk/>
          <pc:sldMk cId="4019328717" sldId="356"/>
        </pc:sldMkLst>
        <pc:spChg chg="mod">
          <ac:chgData name="Benjamin Payne" userId="S::benpayne@umbc.edu::b61ff11c-ba68-49af-b001-f9f234a6aca3" providerId="AD" clId="Web-{C027D037-1490-CB3E-0202-27AAE668C015}" dt="2019-01-01T02:24:00.117" v="67" actId="20577"/>
          <ac:spMkLst>
            <pc:docMk/>
            <pc:sldMk cId="4019328717" sldId="356"/>
            <ac:spMk id="2" creationId="{F71E928D-E90A-4449-8FA0-83E5422AFAE3}"/>
          </ac:spMkLst>
        </pc:spChg>
        <pc:spChg chg="mod">
          <ac:chgData name="Benjamin Payne" userId="S::benpayne@umbc.edu::b61ff11c-ba68-49af-b001-f9f234a6aca3" providerId="AD" clId="Web-{C027D037-1490-CB3E-0202-27AAE668C015}" dt="2019-01-01T02:27:59.555" v="112" actId="20577"/>
          <ac:spMkLst>
            <pc:docMk/>
            <pc:sldMk cId="4019328717" sldId="356"/>
            <ac:spMk id="3" creationId="{953DAF1C-35E8-4DBE-BAF1-B26F4FF15713}"/>
          </ac:spMkLst>
        </pc:spChg>
        <pc:spChg chg="add del mod">
          <ac:chgData name="Benjamin Payne" userId="S::benpayne@umbc.edu::b61ff11c-ba68-49af-b001-f9f234a6aca3" providerId="AD" clId="Web-{C027D037-1490-CB3E-0202-27AAE668C015}" dt="2019-01-01T02:20:59.335" v="46"/>
          <ac:spMkLst>
            <pc:docMk/>
            <pc:sldMk cId="4019328717" sldId="356"/>
            <ac:spMk id="4" creationId="{51A1EFD4-D130-49C6-A186-4F528827E853}"/>
          </ac:spMkLst>
        </pc:spChg>
      </pc:sldChg>
      <pc:sldChg chg="modSp new">
        <pc:chgData name="Benjamin Payne" userId="S::benpayne@umbc.edu::b61ff11c-ba68-49af-b001-f9f234a6aca3" providerId="AD" clId="Web-{C027D037-1490-CB3E-0202-27AAE668C015}" dt="2019-01-01T02:31:17.087" v="185" actId="20577"/>
        <pc:sldMkLst>
          <pc:docMk/>
          <pc:sldMk cId="233801245" sldId="357"/>
        </pc:sldMkLst>
        <pc:spChg chg="mod">
          <ac:chgData name="Benjamin Payne" userId="S::benpayne@umbc.edu::b61ff11c-ba68-49af-b001-f9f234a6aca3" providerId="AD" clId="Web-{C027D037-1490-CB3E-0202-27AAE668C015}" dt="2019-01-01T02:31:17.087" v="185" actId="20577"/>
          <ac:spMkLst>
            <pc:docMk/>
            <pc:sldMk cId="233801245" sldId="357"/>
            <ac:spMk id="2" creationId="{AFFC1DF8-142D-4C5C-AA9F-06598C7170B5}"/>
          </ac:spMkLst>
        </pc:spChg>
        <pc:spChg chg="mod">
          <ac:chgData name="Benjamin Payne" userId="S::benpayne@umbc.edu::b61ff11c-ba68-49af-b001-f9f234a6aca3" providerId="AD" clId="Web-{C027D037-1490-CB3E-0202-27AAE668C015}" dt="2019-01-01T02:30:46.525" v="169" actId="20577"/>
          <ac:spMkLst>
            <pc:docMk/>
            <pc:sldMk cId="233801245" sldId="357"/>
            <ac:spMk id="3" creationId="{98056178-540B-4508-90C5-593C9F57D8AA}"/>
          </ac:spMkLst>
        </pc:spChg>
      </pc:sldChg>
      <pc:sldChg chg="addSp delSp modSp new">
        <pc:chgData name="Benjamin Payne" userId="S::benpayne@umbc.edu::b61ff11c-ba68-49af-b001-f9f234a6aca3" providerId="AD" clId="Web-{C027D037-1490-CB3E-0202-27AAE668C015}" dt="2019-01-01T02:34:02.385" v="214" actId="1076"/>
        <pc:sldMkLst>
          <pc:docMk/>
          <pc:sldMk cId="4259556894" sldId="358"/>
        </pc:sldMkLst>
        <pc:spChg chg="del">
          <ac:chgData name="Benjamin Payne" userId="S::benpayne@umbc.edu::b61ff11c-ba68-49af-b001-f9f234a6aca3" providerId="AD" clId="Web-{C027D037-1490-CB3E-0202-27AAE668C015}" dt="2019-01-01T02:32:27.838" v="189"/>
          <ac:spMkLst>
            <pc:docMk/>
            <pc:sldMk cId="4259556894" sldId="358"/>
            <ac:spMk id="2" creationId="{293D3486-E4FC-43A9-B715-60C37FB323FA}"/>
          </ac:spMkLst>
        </pc:spChg>
        <pc:spChg chg="del">
          <ac:chgData name="Benjamin Payne" userId="S::benpayne@umbc.edu::b61ff11c-ba68-49af-b001-f9f234a6aca3" providerId="AD" clId="Web-{C027D037-1490-CB3E-0202-27AAE668C015}" dt="2019-01-01T02:32:23.822" v="188"/>
          <ac:spMkLst>
            <pc:docMk/>
            <pc:sldMk cId="4259556894" sldId="358"/>
            <ac:spMk id="3" creationId="{E5277ABE-3229-4562-AAB8-43EEB13D6B0E}"/>
          </ac:spMkLst>
        </pc:spChg>
        <pc:spChg chg="add del">
          <ac:chgData name="Benjamin Payne" userId="S::benpayne@umbc.edu::b61ff11c-ba68-49af-b001-f9f234a6aca3" providerId="AD" clId="Web-{C027D037-1490-CB3E-0202-27AAE668C015}" dt="2019-01-01T02:33:20.556" v="196"/>
          <ac:spMkLst>
            <pc:docMk/>
            <pc:sldMk cId="4259556894" sldId="358"/>
            <ac:spMk id="6" creationId="{A09327D6-B9EB-48CB-992A-A5EB636A029D}"/>
          </ac:spMkLst>
        </pc:spChg>
        <pc:spChg chg="add mod">
          <ac:chgData name="Benjamin Payne" userId="S::benpayne@umbc.edu::b61ff11c-ba68-49af-b001-f9f234a6aca3" providerId="AD" clId="Web-{C027D037-1490-CB3E-0202-27AAE668C015}" dt="2019-01-01T02:34:02.385" v="214" actId="1076"/>
          <ac:spMkLst>
            <pc:docMk/>
            <pc:sldMk cId="4259556894" sldId="358"/>
            <ac:spMk id="7" creationId="{E6B0615C-BA32-4B7A-8230-3F066DC164E6}"/>
          </ac:spMkLst>
        </pc:spChg>
        <pc:picChg chg="add mod ord">
          <ac:chgData name="Benjamin Payne" userId="S::benpayne@umbc.edu::b61ff11c-ba68-49af-b001-f9f234a6aca3" providerId="AD" clId="Web-{C027D037-1490-CB3E-0202-27AAE668C015}" dt="2019-01-01T02:33:56.744" v="213" actId="14100"/>
          <ac:picMkLst>
            <pc:docMk/>
            <pc:sldMk cId="4259556894" sldId="358"/>
            <ac:picMk id="4" creationId="{A3CD004E-C18D-4F52-8FF5-A8058C267996}"/>
          </ac:picMkLst>
        </pc:picChg>
      </pc:sldChg>
      <pc:sldChg chg="addSp delSp modSp new">
        <pc:chgData name="Benjamin Payne" userId="S::benpayne@umbc.edu::b61ff11c-ba68-49af-b001-f9f234a6aca3" providerId="AD" clId="Web-{C027D037-1490-CB3E-0202-27AAE668C015}" dt="2019-01-01T02:49:23.639" v="325" actId="1076"/>
        <pc:sldMkLst>
          <pc:docMk/>
          <pc:sldMk cId="1133930301" sldId="359"/>
        </pc:sldMkLst>
        <pc:spChg chg="mod">
          <ac:chgData name="Benjamin Payne" userId="S::benpayne@umbc.edu::b61ff11c-ba68-49af-b001-f9f234a6aca3" providerId="AD" clId="Web-{C027D037-1490-CB3E-0202-27AAE668C015}" dt="2019-01-01T02:49:14.467" v="322" actId="1076"/>
          <ac:spMkLst>
            <pc:docMk/>
            <pc:sldMk cId="1133930301" sldId="359"/>
            <ac:spMk id="2" creationId="{B5DCBB98-AA07-4793-B914-BC31798D1215}"/>
          </ac:spMkLst>
        </pc:spChg>
        <pc:spChg chg="del mod">
          <ac:chgData name="Benjamin Payne" userId="S::benpayne@umbc.edu::b61ff11c-ba68-49af-b001-f9f234a6aca3" providerId="AD" clId="Web-{C027D037-1490-CB3E-0202-27AAE668C015}" dt="2019-01-01T02:45:12.669" v="261"/>
          <ac:spMkLst>
            <pc:docMk/>
            <pc:sldMk cId="1133930301" sldId="359"/>
            <ac:spMk id="3" creationId="{37D1E1D3-C25D-43C4-ACE7-0A4832ED3F43}"/>
          </ac:spMkLst>
        </pc:spChg>
        <pc:picChg chg="add mod">
          <ac:chgData name="Benjamin Payne" userId="S::benpayne@umbc.edu::b61ff11c-ba68-49af-b001-f9f234a6aca3" providerId="AD" clId="Web-{C027D037-1490-CB3E-0202-27AAE668C015}" dt="2019-01-01T02:49:23.639" v="325" actId="1076"/>
          <ac:picMkLst>
            <pc:docMk/>
            <pc:sldMk cId="1133930301" sldId="359"/>
            <ac:picMk id="4" creationId="{306B3E75-27D9-4230-99E8-5B12DB783E41}"/>
          </ac:picMkLst>
        </pc:picChg>
      </pc:sldChg>
      <pc:sldChg chg="addSp delSp modSp add del replId">
        <pc:chgData name="Benjamin Payne" userId="S::benpayne@umbc.edu::b61ff11c-ba68-49af-b001-f9f234a6aca3" providerId="AD" clId="Web-{C027D037-1490-CB3E-0202-27AAE668C015}" dt="2019-01-01T02:57:18.984" v="340"/>
        <pc:sldMkLst>
          <pc:docMk/>
          <pc:sldMk cId="1449840400" sldId="360"/>
        </pc:sldMkLst>
        <pc:spChg chg="del">
          <ac:chgData name="Benjamin Payne" userId="S::benpayne@umbc.edu::b61ff11c-ba68-49af-b001-f9f234a6aca3" providerId="AD" clId="Web-{C027D037-1490-CB3E-0202-27AAE668C015}" dt="2019-01-01T02:49:31.764" v="326"/>
          <ac:spMkLst>
            <pc:docMk/>
            <pc:sldMk cId="1449840400" sldId="360"/>
            <ac:spMk id="2" creationId="{B5DCBB98-AA07-4793-B914-BC31798D1215}"/>
          </ac:spMkLst>
        </pc:spChg>
        <pc:spChg chg="add mod">
          <ac:chgData name="Benjamin Payne" userId="S::benpayne@umbc.edu::b61ff11c-ba68-49af-b001-f9f234a6aca3" providerId="AD" clId="Web-{C027D037-1490-CB3E-0202-27AAE668C015}" dt="2019-01-01T02:47:32.732" v="317" actId="1076"/>
          <ac:spMkLst>
            <pc:docMk/>
            <pc:sldMk cId="1449840400" sldId="360"/>
            <ac:spMk id="3" creationId="{944BD951-50FD-4DDE-B27E-B61301614B89}"/>
          </ac:spMkLst>
        </pc:spChg>
        <pc:spChg chg="add mod">
          <ac:chgData name="Benjamin Payne" userId="S::benpayne@umbc.edu::b61ff11c-ba68-49af-b001-f9f234a6aca3" providerId="AD" clId="Web-{C027D037-1490-CB3E-0202-27AAE668C015}" dt="2019-01-01T02:49:31.764" v="326"/>
          <ac:spMkLst>
            <pc:docMk/>
            <pc:sldMk cId="1449840400" sldId="360"/>
            <ac:spMk id="5" creationId="{72F81810-AFEA-4E59-A3FA-A50ED5C7D33B}"/>
          </ac:spMkLst>
        </pc:spChg>
      </pc:sldChg>
      <pc:sldChg chg="addSp delSp modSp add replId">
        <pc:chgData name="Benjamin Payne" userId="S::benpayne@umbc.edu::b61ff11c-ba68-49af-b001-f9f234a6aca3" providerId="AD" clId="Web-{C027D037-1490-CB3E-0202-27AAE668C015}" dt="2019-01-01T02:57:11.109" v="339" actId="1076"/>
        <pc:sldMkLst>
          <pc:docMk/>
          <pc:sldMk cId="564502191" sldId="361"/>
        </pc:sldMkLst>
        <pc:spChg chg="add mod">
          <ac:chgData name="Benjamin Payne" userId="S::benpayne@umbc.edu::b61ff11c-ba68-49af-b001-f9f234a6aca3" providerId="AD" clId="Web-{C027D037-1490-CB3E-0202-27AAE668C015}" dt="2019-01-01T02:50:05.326" v="333" actId="20577"/>
          <ac:spMkLst>
            <pc:docMk/>
            <pc:sldMk cId="564502191" sldId="361"/>
            <ac:spMk id="3" creationId="{FBB8F1A9-385D-4B73-B3FA-9E96AD4BBC2D}"/>
          </ac:spMkLst>
        </pc:spChg>
        <pc:picChg chg="del">
          <ac:chgData name="Benjamin Payne" userId="S::benpayne@umbc.edu::b61ff11c-ba68-49af-b001-f9f234a6aca3" providerId="AD" clId="Web-{C027D037-1490-CB3E-0202-27AAE668C015}" dt="2019-01-01T02:49:38.279" v="328"/>
          <ac:picMkLst>
            <pc:docMk/>
            <pc:sldMk cId="564502191" sldId="361"/>
            <ac:picMk id="4" creationId="{306B3E75-27D9-4230-99E8-5B12DB783E41}"/>
          </ac:picMkLst>
        </pc:picChg>
        <pc:picChg chg="add mod">
          <ac:chgData name="Benjamin Payne" userId="S::benpayne@umbc.edu::b61ff11c-ba68-49af-b001-f9f234a6aca3" providerId="AD" clId="Web-{C027D037-1490-CB3E-0202-27AAE668C015}" dt="2019-01-01T02:57:11.109" v="339" actId="1076"/>
          <ac:picMkLst>
            <pc:docMk/>
            <pc:sldMk cId="564502191" sldId="361"/>
            <ac:picMk id="6" creationId="{12C5D94B-68E7-420E-9653-D84EB98999E7}"/>
          </ac:picMkLst>
        </pc:picChg>
      </pc:sldChg>
      <pc:sldChg chg="addSp modSp new">
        <pc:chgData name="Benjamin Payne" userId="S::benpayne@umbc.edu::b61ff11c-ba68-49af-b001-f9f234a6aca3" providerId="AD" clId="Web-{C027D037-1490-CB3E-0202-27AAE668C015}" dt="2019-01-01T03:18:36.912" v="514" actId="1076"/>
        <pc:sldMkLst>
          <pc:docMk/>
          <pc:sldMk cId="4289324811" sldId="362"/>
        </pc:sldMkLst>
        <pc:spChg chg="mod">
          <ac:chgData name="Benjamin Payne" userId="S::benpayne@umbc.edu::b61ff11c-ba68-49af-b001-f9f234a6aca3" providerId="AD" clId="Web-{C027D037-1490-CB3E-0202-27AAE668C015}" dt="2019-01-01T03:17:11.708" v="501" actId="1076"/>
          <ac:spMkLst>
            <pc:docMk/>
            <pc:sldMk cId="4289324811" sldId="362"/>
            <ac:spMk id="2" creationId="{E00CD709-8951-4226-B651-8C21455F2F80}"/>
          </ac:spMkLst>
        </pc:spChg>
        <pc:spChg chg="mod">
          <ac:chgData name="Benjamin Payne" userId="S::benpayne@umbc.edu::b61ff11c-ba68-49af-b001-f9f234a6aca3" providerId="AD" clId="Web-{C027D037-1490-CB3E-0202-27AAE668C015}" dt="2019-01-01T03:17:15.130" v="502" actId="1076"/>
          <ac:spMkLst>
            <pc:docMk/>
            <pc:sldMk cId="4289324811" sldId="362"/>
            <ac:spMk id="3" creationId="{82C9B77F-30B6-4DC3-A84C-8B22D3023178}"/>
          </ac:spMkLst>
        </pc:spChg>
        <pc:spChg chg="add mod">
          <ac:chgData name="Benjamin Payne" userId="S::benpayne@umbc.edu::b61ff11c-ba68-49af-b001-f9f234a6aca3" providerId="AD" clId="Web-{C027D037-1490-CB3E-0202-27AAE668C015}" dt="2019-01-01T03:15:23.928" v="482" actId="20577"/>
          <ac:spMkLst>
            <pc:docMk/>
            <pc:sldMk cId="4289324811" sldId="362"/>
            <ac:spMk id="4" creationId="{2299F0C0-6088-4BBB-9804-AF608B905542}"/>
          </ac:spMkLst>
        </pc:spChg>
        <pc:spChg chg="add mod">
          <ac:chgData name="Benjamin Payne" userId="S::benpayne@umbc.edu::b61ff11c-ba68-49af-b001-f9f234a6aca3" providerId="AD" clId="Web-{C027D037-1490-CB3E-0202-27AAE668C015}" dt="2019-01-01T03:15:33.036" v="495" actId="1076"/>
          <ac:spMkLst>
            <pc:docMk/>
            <pc:sldMk cId="4289324811" sldId="362"/>
            <ac:spMk id="5" creationId="{AC3BD7F1-448D-4CE5-BEF0-2EDA31410425}"/>
          </ac:spMkLst>
        </pc:spChg>
        <pc:spChg chg="add mod">
          <ac:chgData name="Benjamin Payne" userId="S::benpayne@umbc.edu::b61ff11c-ba68-49af-b001-f9f234a6aca3" providerId="AD" clId="Web-{C027D037-1490-CB3E-0202-27AAE668C015}" dt="2019-01-01T03:18:36.912" v="514" actId="1076"/>
          <ac:spMkLst>
            <pc:docMk/>
            <pc:sldMk cId="4289324811" sldId="362"/>
            <ac:spMk id="8" creationId="{762DE9D1-CE5D-492D-A4D8-E060D3F6C708}"/>
          </ac:spMkLst>
        </pc:spChg>
        <pc:picChg chg="add mod">
          <ac:chgData name="Benjamin Payne" userId="S::benpayne@umbc.edu::b61ff11c-ba68-49af-b001-f9f234a6aca3" providerId="AD" clId="Web-{C027D037-1490-CB3E-0202-27AAE668C015}" dt="2019-01-01T03:17:38.865" v="505" actId="14100"/>
          <ac:picMkLst>
            <pc:docMk/>
            <pc:sldMk cId="4289324811" sldId="362"/>
            <ac:picMk id="6" creationId="{7C943575-3E3F-4C89-B7D8-D46804BE7CA3}"/>
          </ac:picMkLst>
        </pc:picChg>
      </pc:sldChg>
      <pc:sldChg chg="modSp add replId">
        <pc:chgData name="Benjamin Payne" userId="S::benpayne@umbc.edu::b61ff11c-ba68-49af-b001-f9f234a6aca3" providerId="AD" clId="Web-{C027D037-1490-CB3E-0202-27AAE668C015}" dt="2019-01-01T03:18:59.537" v="519" actId="20577"/>
        <pc:sldMkLst>
          <pc:docMk/>
          <pc:sldMk cId="2742141705" sldId="363"/>
        </pc:sldMkLst>
        <pc:spChg chg="mod">
          <ac:chgData name="Benjamin Payne" userId="S::benpayne@umbc.edu::b61ff11c-ba68-49af-b001-f9f234a6aca3" providerId="AD" clId="Web-{C027D037-1490-CB3E-0202-27AAE668C015}" dt="2019-01-01T03:18:59.537" v="519" actId="20577"/>
          <ac:spMkLst>
            <pc:docMk/>
            <pc:sldMk cId="2742141705" sldId="363"/>
            <ac:spMk id="3" creationId="{82C9B77F-30B6-4DC3-A84C-8B22D3023178}"/>
          </ac:spMkLst>
        </pc:spChg>
      </pc:sldChg>
      <pc:sldChg chg="modSp new">
        <pc:chgData name="Benjamin Payne" userId="S::benpayne@umbc.edu::b61ff11c-ba68-49af-b001-f9f234a6aca3" providerId="AD" clId="Web-{C027D037-1490-CB3E-0202-27AAE668C015}" dt="2019-01-01T03:22:59.944" v="654" actId="20577"/>
        <pc:sldMkLst>
          <pc:docMk/>
          <pc:sldMk cId="1558616171" sldId="364"/>
        </pc:sldMkLst>
        <pc:spChg chg="mod">
          <ac:chgData name="Benjamin Payne" userId="S::benpayne@umbc.edu::b61ff11c-ba68-49af-b001-f9f234a6aca3" providerId="AD" clId="Web-{C027D037-1490-CB3E-0202-27AAE668C015}" dt="2019-01-01T03:19:14.537" v="527" actId="20577"/>
          <ac:spMkLst>
            <pc:docMk/>
            <pc:sldMk cId="1558616171" sldId="364"/>
            <ac:spMk id="2" creationId="{2FB2553A-5FC0-4455-8E28-CA151C61886B}"/>
          </ac:spMkLst>
        </pc:spChg>
        <pc:spChg chg="mod">
          <ac:chgData name="Benjamin Payne" userId="S::benpayne@umbc.edu::b61ff11c-ba68-49af-b001-f9f234a6aca3" providerId="AD" clId="Web-{C027D037-1490-CB3E-0202-27AAE668C015}" dt="2019-01-01T03:22:59.944" v="654" actId="20577"/>
          <ac:spMkLst>
            <pc:docMk/>
            <pc:sldMk cId="1558616171" sldId="364"/>
            <ac:spMk id="3" creationId="{6FFD40B1-CBD3-41FD-9D52-4FDB5720BFD8}"/>
          </ac:spMkLst>
        </pc:spChg>
      </pc:sldChg>
    </pc:docChg>
  </pc:docChgLst>
  <pc:docChgLst>
    <pc:chgData name="Benjamin Payne" userId="S::benpayne@umbc.edu::b61ff11c-ba68-49af-b001-f9f234a6aca3" providerId="AD" clId="Web-{B47001B4-EBB2-09AB-39CD-EBDCD2AD4BB1}"/>
    <pc:docChg chg="addSld modSld">
      <pc:chgData name="Benjamin Payne" userId="S::benpayne@umbc.edu::b61ff11c-ba68-49af-b001-f9f234a6aca3" providerId="AD" clId="Web-{B47001B4-EBB2-09AB-39CD-EBDCD2AD4BB1}" dt="2018-08-24T01:57:18.292" v="167" actId="20577"/>
      <pc:docMkLst>
        <pc:docMk/>
      </pc:docMkLst>
      <pc:sldChg chg="modSp new">
        <pc:chgData name="Benjamin Payne" userId="S::benpayne@umbc.edu::b61ff11c-ba68-49af-b001-f9f234a6aca3" providerId="AD" clId="Web-{B47001B4-EBB2-09AB-39CD-EBDCD2AD4BB1}" dt="2018-08-24T01:48:03.024" v="120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B47001B4-EBB2-09AB-39CD-EBDCD2AD4BB1}" dt="2018-08-24T01:36:39.171" v="29" actId="20577"/>
          <ac:spMkLst>
            <pc:docMk/>
            <pc:sldMk cId="345678624" sldId="264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B47001B4-EBB2-09AB-39CD-EBDCD2AD4BB1}" dt="2018-08-24T01:48:03.024" v="120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 new">
        <pc:chgData name="Benjamin Payne" userId="S::benpayne@umbc.edu::b61ff11c-ba68-49af-b001-f9f234a6aca3" providerId="AD" clId="Web-{B47001B4-EBB2-09AB-39CD-EBDCD2AD4BB1}" dt="2018-08-24T01:48:24.228" v="133" actId="20577"/>
        <pc:sldMkLst>
          <pc:docMk/>
          <pc:sldMk cId="529933260" sldId="265"/>
        </pc:sldMkLst>
        <pc:spChg chg="mod">
          <ac:chgData name="Benjamin Payne" userId="S::benpayne@umbc.edu::b61ff11c-ba68-49af-b001-f9f234a6aca3" providerId="AD" clId="Web-{B47001B4-EBB2-09AB-39CD-EBDCD2AD4BB1}" dt="2018-08-24T01:48:24.228" v="133" actId="20577"/>
          <ac:spMkLst>
            <pc:docMk/>
            <pc:sldMk cId="529933260" sldId="265"/>
            <ac:spMk id="2" creationId="{A1EDBFDC-4FFB-4E1A-A33B-9268E0E65550}"/>
          </ac:spMkLst>
        </pc:spChg>
      </pc:sldChg>
      <pc:sldChg chg="modSp new">
        <pc:chgData name="Benjamin Payne" userId="S::benpayne@umbc.edu::b61ff11c-ba68-49af-b001-f9f234a6aca3" providerId="AD" clId="Web-{B47001B4-EBB2-09AB-39CD-EBDCD2AD4BB1}" dt="2018-08-24T01:57:15.386" v="165" actId="20577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B47001B4-EBB2-09AB-39CD-EBDCD2AD4BB1}" dt="2018-08-24T01:56:34.369" v="145" actId="20577"/>
          <ac:spMkLst>
            <pc:docMk/>
            <pc:sldMk cId="2631658036" sldId="266"/>
            <ac:spMk id="2" creationId="{F037669B-3143-4F2B-B1D8-0A469ACAEE9D}"/>
          </ac:spMkLst>
        </pc:spChg>
        <pc:spChg chg="mod">
          <ac:chgData name="Benjamin Payne" userId="S::benpayne@umbc.edu::b61ff11c-ba68-49af-b001-f9f234a6aca3" providerId="AD" clId="Web-{B47001B4-EBB2-09AB-39CD-EBDCD2AD4BB1}" dt="2018-08-24T01:57:15.386" v="165" actId="20577"/>
          <ac:spMkLst>
            <pc:docMk/>
            <pc:sldMk cId="2631658036" sldId="266"/>
            <ac:spMk id="3" creationId="{60B7C8A4-2196-4CA2-A0E8-0C858763468D}"/>
          </ac:spMkLst>
        </pc:spChg>
      </pc:sldChg>
    </pc:docChg>
  </pc:docChgLst>
  <pc:docChgLst>
    <pc:chgData name="Benjamin Payne" userId="S::benpayne@umbc.edu::b61ff11c-ba68-49af-b001-f9f234a6aca3" providerId="AD" clId="Web-{2C570E43-CBEB-0903-1BD5-F29511F58748}"/>
    <pc:docChg chg="addSld delSld modSld">
      <pc:chgData name="Benjamin Payne" userId="S::benpayne@umbc.edu::b61ff11c-ba68-49af-b001-f9f234a6aca3" providerId="AD" clId="Web-{2C570E43-CBEB-0903-1BD5-F29511F58748}" dt="2018-12-24T19:35:28.120" v="1103" actId="1076"/>
      <pc:docMkLst>
        <pc:docMk/>
      </pc:docMkLst>
      <pc:sldChg chg="modSp">
        <pc:chgData name="Benjamin Payne" userId="S::benpayne@umbc.edu::b61ff11c-ba68-49af-b001-f9f234a6aca3" providerId="AD" clId="Web-{2C570E43-CBEB-0903-1BD5-F29511F58748}" dt="2018-12-24T15:41:38.264" v="16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2C570E43-CBEB-0903-1BD5-F29511F58748}" dt="2018-12-24T15:41:32.233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2C570E43-CBEB-0903-1BD5-F29511F58748}" dt="2018-12-24T15:41:38.264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08:13.904" v="896" actId="1076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2C570E43-CBEB-0903-1BD5-F29511F58748}" dt="2018-12-24T19:08:11.450" v="894" actId="20577"/>
          <ac:spMkLst>
            <pc:docMk/>
            <pc:sldMk cId="2337642694" sldId="259"/>
            <ac:spMk id="3" creationId="{4D759856-6873-41CE-8867-DBDA8B92395F}"/>
          </ac:spMkLst>
        </pc:spChg>
        <pc:picChg chg="mod">
          <ac:chgData name="Benjamin Payne" userId="S::benpayne@umbc.edu::b61ff11c-ba68-49af-b001-f9f234a6aca3" providerId="AD" clId="Web-{2C570E43-CBEB-0903-1BD5-F29511F58748}" dt="2018-12-24T19:08:13.904" v="896" actId="1076"/>
          <ac:picMkLst>
            <pc:docMk/>
            <pc:sldMk cId="2337642694" sldId="259"/>
            <ac:picMk id="4" creationId="{1A896FB0-E234-4C0F-B74E-B7E625EAE35E}"/>
          </ac:picMkLst>
        </pc:picChg>
      </pc:sldChg>
      <pc:sldChg chg="modSp">
        <pc:chgData name="Benjamin Payne" userId="S::benpayne@umbc.edu::b61ff11c-ba68-49af-b001-f9f234a6aca3" providerId="AD" clId="Web-{2C570E43-CBEB-0903-1BD5-F29511F58748}" dt="2018-12-24T18:15:58.382" v="496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2C570E43-CBEB-0903-1BD5-F29511F58748}" dt="2018-12-24T18:15:58.382" v="496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8:26:25.770" v="589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2C570E43-CBEB-0903-1BD5-F29511F58748}" dt="2018-12-24T18:26:25.770" v="589" actId="20577"/>
          <ac:spMkLst>
            <pc:docMk/>
            <pc:sldMk cId="3440817313" sldId="270"/>
            <ac:spMk id="3" creationId="{C705F30F-1520-4B73-A4FC-203C50266736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35:28.120" v="1103" actId="1076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2C570E43-CBEB-0903-1BD5-F29511F58748}" dt="2018-12-24T19:35:28.120" v="1103" actId="1076"/>
          <ac:spMkLst>
            <pc:docMk/>
            <pc:sldMk cId="1777384071" sldId="274"/>
            <ac:spMk id="4" creationId="{E98C02E8-7A8F-4232-9F87-4369E8476653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8:35:34.107" v="703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2C570E43-CBEB-0903-1BD5-F29511F58748}" dt="2018-12-24T18:35:34.107" v="703" actId="20577"/>
          <ac:spMkLst>
            <pc:docMk/>
            <pc:sldMk cId="1501705857" sldId="275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2C570E43-CBEB-0903-1BD5-F29511F58748}" dt="2018-12-24T18:35:21.528" v="694" actId="20577"/>
          <ac:spMkLst>
            <pc:docMk/>
            <pc:sldMk cId="1501705857" sldId="275"/>
            <ac:spMk id="3" creationId="{CFB7782B-104F-45F8-8DF2-A99775513ABC}"/>
          </ac:spMkLst>
        </pc:spChg>
        <pc:spChg chg="mod">
          <ac:chgData name="Benjamin Payne" userId="S::benpayne@umbc.edu::b61ff11c-ba68-49af-b001-f9f234a6aca3" providerId="AD" clId="Web-{2C570E43-CBEB-0903-1BD5-F29511F58748}" dt="2018-12-24T18:34:36.512" v="679" actId="1076"/>
          <ac:spMkLst>
            <pc:docMk/>
            <pc:sldMk cId="1501705857" sldId="275"/>
            <ac:spMk id="4" creationId="{967CD337-39D4-4AB7-9F74-57058006C840}"/>
          </ac:spMkLst>
        </pc:spChg>
      </pc:sldChg>
      <pc:sldChg chg="del">
        <pc:chgData name="Benjamin Payne" userId="S::benpayne@umbc.edu::b61ff11c-ba68-49af-b001-f9f234a6aca3" providerId="AD" clId="Web-{2C570E43-CBEB-0903-1BD5-F29511F58748}" dt="2018-12-24T18:31:45.710" v="608"/>
        <pc:sldMkLst>
          <pc:docMk/>
          <pc:sldMk cId="1322323809" sldId="276"/>
        </pc:sldMkLst>
      </pc:sldChg>
      <pc:sldChg chg="del">
        <pc:chgData name="Benjamin Payne" userId="S::benpayne@umbc.edu::b61ff11c-ba68-49af-b001-f9f234a6aca3" providerId="AD" clId="Web-{2C570E43-CBEB-0903-1BD5-F29511F58748}" dt="2018-12-24T18:28:05.743" v="607"/>
        <pc:sldMkLst>
          <pc:docMk/>
          <pc:sldMk cId="2940493400" sldId="277"/>
        </pc:sldMkLst>
      </pc:sldChg>
      <pc:sldChg chg="del">
        <pc:chgData name="Benjamin Payne" userId="S::benpayne@umbc.edu::b61ff11c-ba68-49af-b001-f9f234a6aca3" providerId="AD" clId="Web-{2C570E43-CBEB-0903-1BD5-F29511F58748}" dt="2018-12-24T18:32:18.163" v="609"/>
        <pc:sldMkLst>
          <pc:docMk/>
          <pc:sldMk cId="1689905171" sldId="278"/>
        </pc:sldMkLst>
      </pc:sldChg>
      <pc:sldChg chg="modSp">
        <pc:chgData name="Benjamin Payne" userId="S::benpayne@umbc.edu::b61ff11c-ba68-49af-b001-f9f234a6aca3" providerId="AD" clId="Web-{2C570E43-CBEB-0903-1BD5-F29511F58748}" dt="2018-12-24T15:42:09.968" v="29" actId="14100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2C570E43-CBEB-0903-1BD5-F29511F58748}" dt="2018-12-24T15:41:52.936" v="21" actId="20577"/>
          <ac:spMkLst>
            <pc:docMk/>
            <pc:sldMk cId="695782667" sldId="279"/>
            <ac:spMk id="2" creationId="{2F5C15D9-4911-47A4-9B81-8440A243DCCC}"/>
          </ac:spMkLst>
        </pc:spChg>
        <pc:spChg chg="mod">
          <ac:chgData name="Benjamin Payne" userId="S::benpayne@umbc.edu::b61ff11c-ba68-49af-b001-f9f234a6aca3" providerId="AD" clId="Web-{2C570E43-CBEB-0903-1BD5-F29511F58748}" dt="2018-12-24T15:42:09.968" v="29" actId="14100"/>
          <ac:spMkLst>
            <pc:docMk/>
            <pc:sldMk cId="695782667" sldId="279"/>
            <ac:spMk id="4" creationId="{BBD9D7D7-548A-45A2-9297-235FA29626E8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30:30.893" v="1091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2C570E43-CBEB-0903-1BD5-F29511F58748}" dt="2018-12-24T19:30:30.893" v="1091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26:32.918" v="1036" actId="20577"/>
        <pc:sldMkLst>
          <pc:docMk/>
          <pc:sldMk cId="2429467567" sldId="291"/>
        </pc:sldMkLst>
        <pc:spChg chg="mod">
          <ac:chgData name="Benjamin Payne" userId="S::benpayne@umbc.edu::b61ff11c-ba68-49af-b001-f9f234a6aca3" providerId="AD" clId="Web-{2C570E43-CBEB-0903-1BD5-F29511F58748}" dt="2018-12-24T19:26:32.918" v="1036" actId="20577"/>
          <ac:spMkLst>
            <pc:docMk/>
            <pc:sldMk cId="2429467567" sldId="291"/>
            <ac:spMk id="6" creationId="{B3B251AD-EDCF-46FF-91AE-75AFBE697DD1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27:01.840" v="1067" actId="20577"/>
        <pc:sldMkLst>
          <pc:docMk/>
          <pc:sldMk cId="3843842010" sldId="293"/>
        </pc:sldMkLst>
        <pc:spChg chg="mod">
          <ac:chgData name="Benjamin Payne" userId="S::benpayne@umbc.edu::b61ff11c-ba68-49af-b001-f9f234a6aca3" providerId="AD" clId="Web-{2C570E43-CBEB-0903-1BD5-F29511F58748}" dt="2018-12-24T19:27:01.840" v="1067" actId="20577"/>
          <ac:spMkLst>
            <pc:docMk/>
            <pc:sldMk cId="3843842010" sldId="293"/>
            <ac:spMk id="6" creationId="{B3B251AD-EDCF-46FF-91AE-75AFBE697DD1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12:17.925" v="968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2C570E43-CBEB-0903-1BD5-F29511F58748}" dt="2018-12-24T19:12:17.925" v="968" actId="20577"/>
          <ac:spMkLst>
            <pc:docMk/>
            <pc:sldMk cId="3887352271" sldId="309"/>
            <ac:spMk id="2" creationId="{F5449BFF-8292-4098-9E74-6785FBB69589}"/>
          </ac:spMkLst>
        </pc:spChg>
        <pc:spChg chg="mod">
          <ac:chgData name="Benjamin Payne" userId="S::benpayne@umbc.edu::b61ff11c-ba68-49af-b001-f9f234a6aca3" providerId="AD" clId="Web-{2C570E43-CBEB-0903-1BD5-F29511F58748}" dt="2018-12-24T19:10:56.439" v="934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13:13.473" v="976" actId="20577"/>
        <pc:sldMkLst>
          <pc:docMk/>
          <pc:sldMk cId="3667570417" sldId="316"/>
        </pc:sldMkLst>
        <pc:spChg chg="mod">
          <ac:chgData name="Benjamin Payne" userId="S::benpayne@umbc.edu::b61ff11c-ba68-49af-b001-f9f234a6aca3" providerId="AD" clId="Web-{2C570E43-CBEB-0903-1BD5-F29511F58748}" dt="2018-12-24T19:13:13.473" v="976" actId="20577"/>
          <ac:spMkLst>
            <pc:docMk/>
            <pc:sldMk cId="3667570417" sldId="316"/>
            <ac:spMk id="3" creationId="{2713E75A-2533-41C1-BBA4-4A6527A602B8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25:46.339" v="1000" actId="20577"/>
        <pc:sldMkLst>
          <pc:docMk/>
          <pc:sldMk cId="959641883" sldId="321"/>
        </pc:sldMkLst>
        <pc:spChg chg="mod">
          <ac:chgData name="Benjamin Payne" userId="S::benpayne@umbc.edu::b61ff11c-ba68-49af-b001-f9f234a6aca3" providerId="AD" clId="Web-{2C570E43-CBEB-0903-1BD5-F29511F58748}" dt="2018-12-24T19:25:46.339" v="1000" actId="20577"/>
          <ac:spMkLst>
            <pc:docMk/>
            <pc:sldMk cId="959641883" sldId="321"/>
            <ac:spMk id="3" creationId="{3BA1B4E3-24D3-4C5A-8A86-40F2BF4911CD}"/>
          </ac:spMkLst>
        </pc:spChg>
      </pc:sldChg>
      <pc:sldChg chg="addSp modSp mod modShow">
        <pc:chgData name="Benjamin Payne" userId="S::benpayne@umbc.edu::b61ff11c-ba68-49af-b001-f9f234a6aca3" providerId="AD" clId="Web-{2C570E43-CBEB-0903-1BD5-F29511F58748}" dt="2018-12-24T17:59:24.445" v="411" actId="20577"/>
        <pc:sldMkLst>
          <pc:docMk/>
          <pc:sldMk cId="1449582574" sldId="325"/>
        </pc:sldMkLst>
        <pc:spChg chg="mod">
          <ac:chgData name="Benjamin Payne" userId="S::benpayne@umbc.edu::b61ff11c-ba68-49af-b001-f9f234a6aca3" providerId="AD" clId="Web-{2C570E43-CBEB-0903-1BD5-F29511F58748}" dt="2018-12-24T17:59:24.445" v="411" actId="20577"/>
          <ac:spMkLst>
            <pc:docMk/>
            <pc:sldMk cId="1449582574" sldId="325"/>
            <ac:spMk id="3" creationId="{EE550BAC-0FF3-4A7F-9EFD-6C164B6DC7B6}"/>
          </ac:spMkLst>
        </pc:spChg>
        <pc:graphicFrameChg chg="add mod modGraphic">
          <ac:chgData name="Benjamin Payne" userId="S::benpayne@umbc.edu::b61ff11c-ba68-49af-b001-f9f234a6aca3" providerId="AD" clId="Web-{2C570E43-CBEB-0903-1BD5-F29511F58748}" dt="2018-12-24T17:57:52.389" v="366" actId="1076"/>
          <ac:graphicFrameMkLst>
            <pc:docMk/>
            <pc:sldMk cId="1449582574" sldId="325"/>
            <ac:graphicFrameMk id="4" creationId="{EA12C005-4D2A-4483-8B68-0EB326E62BEE}"/>
          </ac:graphicFrameMkLst>
        </pc:graphicFrameChg>
      </pc:sldChg>
      <pc:sldChg chg="del">
        <pc:chgData name="Benjamin Payne" userId="S::benpayne@umbc.edu::b61ff11c-ba68-49af-b001-f9f234a6aca3" providerId="AD" clId="Web-{2C570E43-CBEB-0903-1BD5-F29511F58748}" dt="2018-12-24T15:42:40.484" v="30"/>
        <pc:sldMkLst>
          <pc:docMk/>
          <pc:sldMk cId="1289427263" sldId="328"/>
        </pc:sldMkLst>
      </pc:sldChg>
      <pc:sldChg chg="del">
        <pc:chgData name="Benjamin Payne" userId="S::benpayne@umbc.edu::b61ff11c-ba68-49af-b001-f9f234a6aca3" providerId="AD" clId="Web-{2C570E43-CBEB-0903-1BD5-F29511F58748}" dt="2018-12-24T15:42:42.734" v="31"/>
        <pc:sldMkLst>
          <pc:docMk/>
          <pc:sldMk cId="2899749622" sldId="329"/>
        </pc:sldMkLst>
      </pc:sldChg>
      <pc:sldChg chg="modSp">
        <pc:chgData name="Benjamin Payne" userId="S::benpayne@umbc.edu::b61ff11c-ba68-49af-b001-f9f234a6aca3" providerId="AD" clId="Web-{2C570E43-CBEB-0903-1BD5-F29511F58748}" dt="2018-12-24T15:43:23.536" v="89" actId="20577"/>
        <pc:sldMkLst>
          <pc:docMk/>
          <pc:sldMk cId="4157196518" sldId="331"/>
        </pc:sldMkLst>
        <pc:spChg chg="mod">
          <ac:chgData name="Benjamin Payne" userId="S::benpayne@umbc.edu::b61ff11c-ba68-49af-b001-f9f234a6aca3" providerId="AD" clId="Web-{2C570E43-CBEB-0903-1BD5-F29511F58748}" dt="2018-12-24T15:43:03.458" v="64" actId="20577"/>
          <ac:spMkLst>
            <pc:docMk/>
            <pc:sldMk cId="4157196518" sldId="331"/>
            <ac:spMk id="3" creationId="{1FDBD179-E389-4E6C-920D-263963340F46}"/>
          </ac:spMkLst>
        </pc:spChg>
        <pc:spChg chg="mod">
          <ac:chgData name="Benjamin Payne" userId="S::benpayne@umbc.edu::b61ff11c-ba68-49af-b001-f9f234a6aca3" providerId="AD" clId="Web-{2C570E43-CBEB-0903-1BD5-F29511F58748}" dt="2018-12-24T15:43:23.536" v="89" actId="20577"/>
          <ac:spMkLst>
            <pc:docMk/>
            <pc:sldMk cId="4157196518" sldId="331"/>
            <ac:spMk id="4" creationId="{79616E17-C9A3-476E-9736-AF030882F17C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19:23.702" v="982" actId="20577"/>
        <pc:sldMkLst>
          <pc:docMk/>
          <pc:sldMk cId="4040244022" sldId="332"/>
        </pc:sldMkLst>
        <pc:spChg chg="mod">
          <ac:chgData name="Benjamin Payne" userId="S::benpayne@umbc.edu::b61ff11c-ba68-49af-b001-f9f234a6aca3" providerId="AD" clId="Web-{2C570E43-CBEB-0903-1BD5-F29511F58748}" dt="2018-12-24T19:19:23.702" v="982" actId="20577"/>
          <ac:spMkLst>
            <pc:docMk/>
            <pc:sldMk cId="4040244022" sldId="332"/>
            <ac:spMk id="3" creationId="{BE4120CA-CB86-455F-A7E5-E4CD6F806650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9:25:04.228" v="985" actId="20577"/>
        <pc:sldMkLst>
          <pc:docMk/>
          <pc:sldMk cId="1385480877" sldId="333"/>
        </pc:sldMkLst>
        <pc:spChg chg="mod">
          <ac:chgData name="Benjamin Payne" userId="S::benpayne@umbc.edu::b61ff11c-ba68-49af-b001-f9f234a6aca3" providerId="AD" clId="Web-{2C570E43-CBEB-0903-1BD5-F29511F58748}" dt="2018-12-24T19:25:04.228" v="985" actId="20577"/>
          <ac:spMkLst>
            <pc:docMk/>
            <pc:sldMk cId="1385480877" sldId="333"/>
            <ac:spMk id="2" creationId="{70CDB4D1-DE7C-4DC9-A828-35BA7F7FF8E9}"/>
          </ac:spMkLst>
        </pc:spChg>
      </pc:sldChg>
      <pc:sldChg chg="modSp">
        <pc:chgData name="Benjamin Payne" userId="S::benpayne@umbc.edu::b61ff11c-ba68-49af-b001-f9f234a6aca3" providerId="AD" clId="Web-{2C570E43-CBEB-0903-1BD5-F29511F58748}" dt="2018-12-24T18:36:19.404" v="723" actId="20577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2C570E43-CBEB-0903-1BD5-F29511F58748}" dt="2018-12-24T18:35:44.732" v="716" actId="20577"/>
          <ac:spMkLst>
            <pc:docMk/>
            <pc:sldMk cId="1942028120" sldId="334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2C570E43-CBEB-0903-1BD5-F29511F58748}" dt="2018-12-24T18:36:19.404" v="723" actId="20577"/>
          <ac:spMkLst>
            <pc:docMk/>
            <pc:sldMk cId="1942028120" sldId="334"/>
            <ac:spMk id="3" creationId="{CFB7782B-104F-45F8-8DF2-A99775513ABC}"/>
          </ac:spMkLst>
        </pc:spChg>
      </pc:sldChg>
      <pc:sldChg chg="addSp modSp new mod setBg">
        <pc:chgData name="Benjamin Payne" userId="S::benpayne@umbc.edu::b61ff11c-ba68-49af-b001-f9f234a6aca3" providerId="AD" clId="Web-{2C570E43-CBEB-0903-1BD5-F29511F58748}" dt="2018-12-24T18:41:13.098" v="889" actId="20577"/>
        <pc:sldMkLst>
          <pc:docMk/>
          <pc:sldMk cId="864623105" sldId="336"/>
        </pc:sldMkLst>
        <pc:spChg chg="mod">
          <ac:chgData name="Benjamin Payne" userId="S::benpayne@umbc.edu::b61ff11c-ba68-49af-b001-f9f234a6aca3" providerId="AD" clId="Web-{2C570E43-CBEB-0903-1BD5-F29511F58748}" dt="2018-12-24T18:09:51.319" v="443" actId="20577"/>
          <ac:spMkLst>
            <pc:docMk/>
            <pc:sldMk cId="864623105" sldId="336"/>
            <ac:spMk id="2" creationId="{824FB2A1-0175-4BEE-AB54-C9294CFDB519}"/>
          </ac:spMkLst>
        </pc:spChg>
        <pc:spChg chg="mod">
          <ac:chgData name="Benjamin Payne" userId="S::benpayne@umbc.edu::b61ff11c-ba68-49af-b001-f9f234a6aca3" providerId="AD" clId="Web-{2C570E43-CBEB-0903-1BD5-F29511F58748}" dt="2018-12-24T18:41:13.098" v="889" actId="20577"/>
          <ac:spMkLst>
            <pc:docMk/>
            <pc:sldMk cId="864623105" sldId="336"/>
            <ac:spMk id="3" creationId="{B0A75407-91F9-4B10-BE82-906FCBF34A52}"/>
          </ac:spMkLst>
        </pc:spChg>
        <pc:spChg chg="add">
          <ac:chgData name="Benjamin Payne" userId="S::benpayne@umbc.edu::b61ff11c-ba68-49af-b001-f9f234a6aca3" providerId="AD" clId="Web-{2C570E43-CBEB-0903-1BD5-F29511F58748}" dt="2018-12-24T18:00:07.298" v="415"/>
          <ac:spMkLst>
            <pc:docMk/>
            <pc:sldMk cId="864623105" sldId="336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2C570E43-CBEB-0903-1BD5-F29511F58748}" dt="2018-12-24T18:00:07.298" v="415"/>
          <ac:spMkLst>
            <pc:docMk/>
            <pc:sldMk cId="864623105" sldId="336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2C570E43-CBEB-0903-1BD5-F29511F58748}" dt="2018-12-24T18:00:07.298" v="415"/>
          <ac:picMkLst>
            <pc:docMk/>
            <pc:sldMk cId="864623105" sldId="336"/>
            <ac:picMk id="12" creationId="{2897127E-6CEF-446C-BE87-93B7C46E49D1}"/>
          </ac:picMkLst>
        </pc:picChg>
      </pc:sldChg>
      <pc:sldChg chg="addSp modSp new mod setBg">
        <pc:chgData name="Benjamin Payne" userId="S::benpayne@umbc.edu::b61ff11c-ba68-49af-b001-f9f234a6aca3" providerId="AD" clId="Web-{2C570E43-CBEB-0903-1BD5-F29511F58748}" dt="2018-12-24T18:41:04.316" v="886" actId="20577"/>
        <pc:sldMkLst>
          <pc:docMk/>
          <pc:sldMk cId="1733857847" sldId="337"/>
        </pc:sldMkLst>
        <pc:spChg chg="mod">
          <ac:chgData name="Benjamin Payne" userId="S::benpayne@umbc.edu::b61ff11c-ba68-49af-b001-f9f234a6aca3" providerId="AD" clId="Web-{2C570E43-CBEB-0903-1BD5-F29511F58748}" dt="2018-12-24T18:11:04.887" v="473" actId="20577"/>
          <ac:spMkLst>
            <pc:docMk/>
            <pc:sldMk cId="1733857847" sldId="337"/>
            <ac:spMk id="2" creationId="{ABC7DC0B-778D-4CCA-B1CC-FF761770D567}"/>
          </ac:spMkLst>
        </pc:spChg>
        <pc:spChg chg="mod">
          <ac:chgData name="Benjamin Payne" userId="S::benpayne@umbc.edu::b61ff11c-ba68-49af-b001-f9f234a6aca3" providerId="AD" clId="Web-{2C570E43-CBEB-0903-1BD5-F29511F58748}" dt="2018-12-24T18:41:04.316" v="886" actId="20577"/>
          <ac:spMkLst>
            <pc:docMk/>
            <pc:sldMk cId="1733857847" sldId="337"/>
            <ac:spMk id="3" creationId="{076D14D8-A042-4571-8643-ECE1B4D243E1}"/>
          </ac:spMkLst>
        </pc:spChg>
        <pc:spChg chg="add">
          <ac:chgData name="Benjamin Payne" userId="S::benpayne@umbc.edu::b61ff11c-ba68-49af-b001-f9f234a6aca3" providerId="AD" clId="Web-{2C570E43-CBEB-0903-1BD5-F29511F58748}" dt="2018-12-24T18:10:53.606" v="468"/>
          <ac:spMkLst>
            <pc:docMk/>
            <pc:sldMk cId="1733857847" sldId="337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2C570E43-CBEB-0903-1BD5-F29511F58748}" dt="2018-12-24T18:10:53.606" v="468"/>
          <ac:spMkLst>
            <pc:docMk/>
            <pc:sldMk cId="1733857847" sldId="337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2C570E43-CBEB-0903-1BD5-F29511F58748}" dt="2018-12-24T18:10:53.606" v="468"/>
          <ac:picMkLst>
            <pc:docMk/>
            <pc:sldMk cId="1733857847" sldId="337"/>
            <ac:picMk id="12" creationId="{2897127E-6CEF-446C-BE87-93B7C46E49D1}"/>
          </ac:picMkLst>
        </pc:picChg>
      </pc:sldChg>
      <pc:sldChg chg="addSp modSp new mod setBg">
        <pc:chgData name="Benjamin Payne" userId="S::benpayne@umbc.edu::b61ff11c-ba68-49af-b001-f9f234a6aca3" providerId="AD" clId="Web-{2C570E43-CBEB-0903-1BD5-F29511F58748}" dt="2018-12-24T18:40:50.894" v="881" actId="20577"/>
        <pc:sldMkLst>
          <pc:docMk/>
          <pc:sldMk cId="1021283396" sldId="338"/>
        </pc:sldMkLst>
        <pc:spChg chg="mod">
          <ac:chgData name="Benjamin Payne" userId="S::benpayne@umbc.edu::b61ff11c-ba68-49af-b001-f9f234a6aca3" providerId="AD" clId="Web-{2C570E43-CBEB-0903-1BD5-F29511F58748}" dt="2018-12-24T18:15:27.209" v="485" actId="20577"/>
          <ac:spMkLst>
            <pc:docMk/>
            <pc:sldMk cId="1021283396" sldId="338"/>
            <ac:spMk id="2" creationId="{A79865D5-3F64-4AB0-A380-E9F274DA9AD2}"/>
          </ac:spMkLst>
        </pc:spChg>
        <pc:spChg chg="mod">
          <ac:chgData name="Benjamin Payne" userId="S::benpayne@umbc.edu::b61ff11c-ba68-49af-b001-f9f234a6aca3" providerId="AD" clId="Web-{2C570E43-CBEB-0903-1BD5-F29511F58748}" dt="2018-12-24T18:40:50.894" v="881" actId="20577"/>
          <ac:spMkLst>
            <pc:docMk/>
            <pc:sldMk cId="1021283396" sldId="338"/>
            <ac:spMk id="3" creationId="{895E2DBD-5666-4A8A-914E-BA64A07FE96B}"/>
          </ac:spMkLst>
        </pc:spChg>
        <pc:spChg chg="add">
          <ac:chgData name="Benjamin Payne" userId="S::benpayne@umbc.edu::b61ff11c-ba68-49af-b001-f9f234a6aca3" providerId="AD" clId="Web-{2C570E43-CBEB-0903-1BD5-F29511F58748}" dt="2018-12-24T18:15:21.944" v="477"/>
          <ac:spMkLst>
            <pc:docMk/>
            <pc:sldMk cId="1021283396" sldId="338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2C570E43-CBEB-0903-1BD5-F29511F58748}" dt="2018-12-24T18:15:21.944" v="477"/>
          <ac:spMkLst>
            <pc:docMk/>
            <pc:sldMk cId="1021283396" sldId="338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2C570E43-CBEB-0903-1BD5-F29511F58748}" dt="2018-12-24T18:15:21.944" v="477"/>
          <ac:picMkLst>
            <pc:docMk/>
            <pc:sldMk cId="1021283396" sldId="338"/>
            <ac:picMk id="12" creationId="{2897127E-6CEF-446C-BE87-93B7C46E49D1}"/>
          </ac:picMkLst>
        </pc:picChg>
      </pc:sldChg>
      <pc:sldChg chg="addSp modSp new mod setBg">
        <pc:chgData name="Benjamin Payne" userId="S::benpayne@umbc.edu::b61ff11c-ba68-49af-b001-f9f234a6aca3" providerId="AD" clId="Web-{2C570E43-CBEB-0903-1BD5-F29511F58748}" dt="2018-12-24T18:40:23.175" v="871" actId="20577"/>
        <pc:sldMkLst>
          <pc:docMk/>
          <pc:sldMk cId="2217656784" sldId="339"/>
        </pc:sldMkLst>
        <pc:spChg chg="mod">
          <ac:chgData name="Benjamin Payne" userId="S::benpayne@umbc.edu::b61ff11c-ba68-49af-b001-f9f234a6aca3" providerId="AD" clId="Web-{2C570E43-CBEB-0903-1BD5-F29511F58748}" dt="2018-12-24T18:17:35.318" v="519" actId="20577"/>
          <ac:spMkLst>
            <pc:docMk/>
            <pc:sldMk cId="2217656784" sldId="339"/>
            <ac:spMk id="2" creationId="{54169BC1-E58F-4885-B5A5-A55EDE88792B}"/>
          </ac:spMkLst>
        </pc:spChg>
        <pc:spChg chg="mod">
          <ac:chgData name="Benjamin Payne" userId="S::benpayne@umbc.edu::b61ff11c-ba68-49af-b001-f9f234a6aca3" providerId="AD" clId="Web-{2C570E43-CBEB-0903-1BD5-F29511F58748}" dt="2018-12-24T18:40:23.175" v="871" actId="20577"/>
          <ac:spMkLst>
            <pc:docMk/>
            <pc:sldMk cId="2217656784" sldId="339"/>
            <ac:spMk id="3" creationId="{365EE3F1-29EB-42C4-B833-293524D372D8}"/>
          </ac:spMkLst>
        </pc:spChg>
        <pc:spChg chg="add">
          <ac:chgData name="Benjamin Payne" userId="S::benpayne@umbc.edu::b61ff11c-ba68-49af-b001-f9f234a6aca3" providerId="AD" clId="Web-{2C570E43-CBEB-0903-1BD5-F29511F58748}" dt="2018-12-24T18:16:51.997" v="499"/>
          <ac:spMkLst>
            <pc:docMk/>
            <pc:sldMk cId="2217656784" sldId="339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2C570E43-CBEB-0903-1BD5-F29511F58748}" dt="2018-12-24T18:16:51.997" v="499"/>
          <ac:spMkLst>
            <pc:docMk/>
            <pc:sldMk cId="2217656784" sldId="339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2C570E43-CBEB-0903-1BD5-F29511F58748}" dt="2018-12-24T18:16:51.997" v="499"/>
          <ac:picMkLst>
            <pc:docMk/>
            <pc:sldMk cId="2217656784" sldId="339"/>
            <ac:picMk id="12" creationId="{2897127E-6CEF-446C-BE87-93B7C46E49D1}"/>
          </ac:picMkLst>
        </pc:picChg>
      </pc:sldChg>
      <pc:sldChg chg="addSp modSp new mod setBg">
        <pc:chgData name="Benjamin Payne" userId="S::benpayne@umbc.edu::b61ff11c-ba68-49af-b001-f9f234a6aca3" providerId="AD" clId="Web-{2C570E43-CBEB-0903-1BD5-F29511F58748}" dt="2018-12-24T18:40:34.785" v="876" actId="20577"/>
        <pc:sldMkLst>
          <pc:docMk/>
          <pc:sldMk cId="4092005017" sldId="340"/>
        </pc:sldMkLst>
        <pc:spChg chg="mod">
          <ac:chgData name="Benjamin Payne" userId="S::benpayne@umbc.edu::b61ff11c-ba68-49af-b001-f9f234a6aca3" providerId="AD" clId="Web-{2C570E43-CBEB-0903-1BD5-F29511F58748}" dt="2018-12-24T18:27:31.287" v="604" actId="20577"/>
          <ac:spMkLst>
            <pc:docMk/>
            <pc:sldMk cId="4092005017" sldId="340"/>
            <ac:spMk id="2" creationId="{1B887BA6-D1B0-489F-81A9-AD5088CE3817}"/>
          </ac:spMkLst>
        </pc:spChg>
        <pc:spChg chg="mod">
          <ac:chgData name="Benjamin Payne" userId="S::benpayne@umbc.edu::b61ff11c-ba68-49af-b001-f9f234a6aca3" providerId="AD" clId="Web-{2C570E43-CBEB-0903-1BD5-F29511F58748}" dt="2018-12-24T18:40:34.785" v="876" actId="20577"/>
          <ac:spMkLst>
            <pc:docMk/>
            <pc:sldMk cId="4092005017" sldId="340"/>
            <ac:spMk id="3" creationId="{A80C1A61-C02F-4815-844F-AF4DA0FB8397}"/>
          </ac:spMkLst>
        </pc:spChg>
        <pc:spChg chg="add">
          <ac:chgData name="Benjamin Payne" userId="S::benpayne@umbc.edu::b61ff11c-ba68-49af-b001-f9f234a6aca3" providerId="AD" clId="Web-{2C570E43-CBEB-0903-1BD5-F29511F58748}" dt="2018-12-24T18:27:23.256" v="592"/>
          <ac:spMkLst>
            <pc:docMk/>
            <pc:sldMk cId="4092005017" sldId="340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2C570E43-CBEB-0903-1BD5-F29511F58748}" dt="2018-12-24T18:27:23.256" v="592"/>
          <ac:spMkLst>
            <pc:docMk/>
            <pc:sldMk cId="4092005017" sldId="340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2C570E43-CBEB-0903-1BD5-F29511F58748}" dt="2018-12-24T18:27:23.256" v="592"/>
          <ac:picMkLst>
            <pc:docMk/>
            <pc:sldMk cId="4092005017" sldId="340"/>
            <ac:picMk id="12" creationId="{2897127E-6CEF-446C-BE87-93B7C46E49D1}"/>
          </ac:picMkLst>
        </pc:picChg>
      </pc:sldChg>
      <pc:sldChg chg="addSp modSp new mod setBg">
        <pc:chgData name="Benjamin Payne" userId="S::benpayne@umbc.edu::b61ff11c-ba68-49af-b001-f9f234a6aca3" providerId="AD" clId="Web-{2C570E43-CBEB-0903-1BD5-F29511F58748}" dt="2018-12-24T18:40:10.159" v="866" actId="20577"/>
        <pc:sldMkLst>
          <pc:docMk/>
          <pc:sldMk cId="597469205" sldId="341"/>
        </pc:sldMkLst>
        <pc:spChg chg="mod">
          <ac:chgData name="Benjamin Payne" userId="S::benpayne@umbc.edu::b61ff11c-ba68-49af-b001-f9f234a6aca3" providerId="AD" clId="Web-{2C570E43-CBEB-0903-1BD5-F29511F58748}" dt="2018-12-24T18:37:06.516" v="732" actId="20577"/>
          <ac:spMkLst>
            <pc:docMk/>
            <pc:sldMk cId="597469205" sldId="341"/>
            <ac:spMk id="2" creationId="{1057F121-9DF5-4F1F-8CD3-FA02D5857293}"/>
          </ac:spMkLst>
        </pc:spChg>
        <pc:spChg chg="mod">
          <ac:chgData name="Benjamin Payne" userId="S::benpayne@umbc.edu::b61ff11c-ba68-49af-b001-f9f234a6aca3" providerId="AD" clId="Web-{2C570E43-CBEB-0903-1BD5-F29511F58748}" dt="2018-12-24T18:40:10.159" v="866" actId="20577"/>
          <ac:spMkLst>
            <pc:docMk/>
            <pc:sldMk cId="597469205" sldId="341"/>
            <ac:spMk id="3" creationId="{9397E260-7DAD-4F07-AF69-14E3C4B935CF}"/>
          </ac:spMkLst>
        </pc:spChg>
        <pc:spChg chg="add">
          <ac:chgData name="Benjamin Payne" userId="S::benpayne@umbc.edu::b61ff11c-ba68-49af-b001-f9f234a6aca3" providerId="AD" clId="Web-{2C570E43-CBEB-0903-1BD5-F29511F58748}" dt="2018-12-24T18:37:02.735" v="726"/>
          <ac:spMkLst>
            <pc:docMk/>
            <pc:sldMk cId="597469205" sldId="341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2C570E43-CBEB-0903-1BD5-F29511F58748}" dt="2018-12-24T18:37:02.735" v="726"/>
          <ac:spMkLst>
            <pc:docMk/>
            <pc:sldMk cId="597469205" sldId="341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2C570E43-CBEB-0903-1BD5-F29511F58748}" dt="2018-12-24T18:37:02.735" v="726"/>
          <ac:picMkLst>
            <pc:docMk/>
            <pc:sldMk cId="597469205" sldId="341"/>
            <ac:picMk id="12" creationId="{2897127E-6CEF-446C-BE87-93B7C46E49D1}"/>
          </ac:picMkLst>
        </pc:picChg>
      </pc:sldChg>
      <pc:sldChg chg="modSp add replId">
        <pc:chgData name="Benjamin Payne" userId="S::benpayne@umbc.edu::b61ff11c-ba68-49af-b001-f9f234a6aca3" providerId="AD" clId="Web-{2C570E43-CBEB-0903-1BD5-F29511F58748}" dt="2018-12-24T19:12:24.753" v="971" actId="20577"/>
        <pc:sldMkLst>
          <pc:docMk/>
          <pc:sldMk cId="697810095" sldId="342"/>
        </pc:sldMkLst>
        <pc:spChg chg="mod">
          <ac:chgData name="Benjamin Payne" userId="S::benpayne@umbc.edu::b61ff11c-ba68-49af-b001-f9f234a6aca3" providerId="AD" clId="Web-{2C570E43-CBEB-0903-1BD5-F29511F58748}" dt="2018-12-24T19:12:24.753" v="971" actId="20577"/>
          <ac:spMkLst>
            <pc:docMk/>
            <pc:sldMk cId="697810095" sldId="342"/>
            <ac:spMk id="2" creationId="{F5449BFF-8292-4098-9E74-6785FBB69589}"/>
          </ac:spMkLst>
        </pc:spChg>
        <pc:spChg chg="mod">
          <ac:chgData name="Benjamin Payne" userId="S::benpayne@umbc.edu::b61ff11c-ba68-49af-b001-f9f234a6aca3" providerId="AD" clId="Web-{2C570E43-CBEB-0903-1BD5-F29511F58748}" dt="2018-12-24T19:11:50.768" v="966" actId="20577"/>
          <ac:spMkLst>
            <pc:docMk/>
            <pc:sldMk cId="697810095" sldId="342"/>
            <ac:spMk id="3" creationId="{6E16B59F-4225-4D5A-92A3-0DEB3115D828}"/>
          </ac:spMkLst>
        </pc:spChg>
      </pc:sldChg>
    </pc:docChg>
  </pc:docChgLst>
  <pc:docChgLst>
    <pc:chgData name="Benjamin Payne" userId="S::benpayne@umbc.edu::b61ff11c-ba68-49af-b001-f9f234a6aca3" providerId="AD" clId="Web-{39C0B645-8B1A-6443-01A0-C83B81FBD19E}"/>
    <pc:docChg chg="modSld">
      <pc:chgData name="Benjamin Payne" userId="S::benpayne@umbc.edu::b61ff11c-ba68-49af-b001-f9f234a6aca3" providerId="AD" clId="Web-{39C0B645-8B1A-6443-01A0-C83B81FBD19E}" dt="2018-09-07T02:12:54.264" v="30"/>
      <pc:docMkLst>
        <pc:docMk/>
      </pc:docMkLst>
      <pc:sldChg chg="modNotes">
        <pc:chgData name="Benjamin Payne" userId="S::benpayne@umbc.edu::b61ff11c-ba68-49af-b001-f9f234a6aca3" providerId="AD" clId="Web-{39C0B645-8B1A-6443-01A0-C83B81FBD19E}" dt="2018-09-07T02:12:54.264" v="30"/>
        <pc:sldMkLst>
          <pc:docMk/>
          <pc:sldMk cId="109857222" sldId="256"/>
        </pc:sldMkLst>
      </pc:sldChg>
    </pc:docChg>
  </pc:docChgLst>
  <pc:docChgLst>
    <pc:chgData name="Benjamin Payne" userId="S::benpayne@umbc.edu::b61ff11c-ba68-49af-b001-f9f234a6aca3" providerId="AD" clId="Web-{1DD1F34B-3E27-198E-0A66-B1CC60FC5BE0}"/>
    <pc:docChg chg="addSld delSld modSld sldOrd">
      <pc:chgData name="Benjamin Payne" userId="S::benpayne@umbc.edu::b61ff11c-ba68-49af-b001-f9f234a6aca3" providerId="AD" clId="Web-{1DD1F34B-3E27-198E-0A66-B1CC60FC5BE0}" dt="2018-12-30T00:46:16.510" v="156"/>
      <pc:docMkLst>
        <pc:docMk/>
      </pc:docMkLst>
      <pc:sldChg chg="ord">
        <pc:chgData name="Benjamin Payne" userId="S::benpayne@umbc.edu::b61ff11c-ba68-49af-b001-f9f234a6aca3" providerId="AD" clId="Web-{1DD1F34B-3E27-198E-0A66-B1CC60FC5BE0}" dt="2018-12-30T00:36:56.912" v="67"/>
        <pc:sldMkLst>
          <pc:docMk/>
          <pc:sldMk cId="1346395305" sldId="261"/>
        </pc:sldMkLst>
      </pc:sldChg>
      <pc:sldChg chg="del">
        <pc:chgData name="Benjamin Payne" userId="S::benpayne@umbc.edu::b61ff11c-ba68-49af-b001-f9f234a6aca3" providerId="AD" clId="Web-{1DD1F34B-3E27-198E-0A66-B1CC60FC5BE0}" dt="2018-12-30T00:33:22.732" v="4"/>
        <pc:sldMkLst>
          <pc:docMk/>
          <pc:sldMk cId="172553602" sldId="271"/>
        </pc:sldMkLst>
      </pc:sldChg>
      <pc:sldChg chg="del">
        <pc:chgData name="Benjamin Payne" userId="S::benpayne@umbc.edu::b61ff11c-ba68-49af-b001-f9f234a6aca3" providerId="AD" clId="Web-{1DD1F34B-3E27-198E-0A66-B1CC60FC5BE0}" dt="2018-12-30T00:33:22.748" v="7"/>
        <pc:sldMkLst>
          <pc:docMk/>
          <pc:sldMk cId="1777384071" sldId="274"/>
        </pc:sldMkLst>
      </pc:sldChg>
      <pc:sldChg chg="modSp">
        <pc:chgData name="Benjamin Payne" userId="S::benpayne@umbc.edu::b61ff11c-ba68-49af-b001-f9f234a6aca3" providerId="AD" clId="Web-{1DD1F34B-3E27-198E-0A66-B1CC60FC5BE0}" dt="2018-12-29T23:06:03.326" v="2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1DD1F34B-3E27-198E-0A66-B1CC60FC5BE0}" dt="2018-12-29T23:06:03.326" v="2" actId="20577"/>
          <ac:spMkLst>
            <pc:docMk/>
            <pc:sldMk cId="1501705857" sldId="275"/>
            <ac:spMk id="3" creationId="{CFB7782B-104F-45F8-8DF2-A99775513ABC}"/>
          </ac:spMkLst>
        </pc:spChg>
      </pc:sldChg>
      <pc:sldChg chg="modSp">
        <pc:chgData name="Benjamin Payne" userId="S::benpayne@umbc.edu::b61ff11c-ba68-49af-b001-f9f234a6aca3" providerId="AD" clId="Web-{1DD1F34B-3E27-198E-0A66-B1CC60FC5BE0}" dt="2018-12-30T00:36:03.534" v="62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1DD1F34B-3E27-198E-0A66-B1CC60FC5BE0}" dt="2018-12-30T00:35:24.361" v="42" actId="20577"/>
          <ac:spMkLst>
            <pc:docMk/>
            <pc:sldMk cId="1534279816" sldId="285"/>
            <ac:spMk id="3" creationId="{F6FBA988-C6BD-4D64-8DE6-2CFEA03F071E}"/>
          </ac:spMkLst>
        </pc:spChg>
        <pc:spChg chg="mod">
          <ac:chgData name="Benjamin Payne" userId="S::benpayne@umbc.edu::b61ff11c-ba68-49af-b001-f9f234a6aca3" providerId="AD" clId="Web-{1DD1F34B-3E27-198E-0A66-B1CC60FC5BE0}" dt="2018-12-30T00:36:03.534" v="62" actId="20577"/>
          <ac:spMkLst>
            <pc:docMk/>
            <pc:sldMk cId="1534279816" sldId="285"/>
            <ac:spMk id="4" creationId="{9B9484C4-184D-490A-9036-B7E37DE35296}"/>
          </ac:spMkLst>
        </pc:spChg>
      </pc:sldChg>
      <pc:sldChg chg="del">
        <pc:chgData name="Benjamin Payne" userId="S::benpayne@umbc.edu::b61ff11c-ba68-49af-b001-f9f234a6aca3" providerId="AD" clId="Web-{1DD1F34B-3E27-198E-0A66-B1CC60FC5BE0}" dt="2018-12-30T00:33:22.748" v="5"/>
        <pc:sldMkLst>
          <pc:docMk/>
          <pc:sldMk cId="668830637" sldId="286"/>
        </pc:sldMkLst>
      </pc:sldChg>
      <pc:sldChg chg="del">
        <pc:chgData name="Benjamin Payne" userId="S::benpayne@umbc.edu::b61ff11c-ba68-49af-b001-f9f234a6aca3" providerId="AD" clId="Web-{1DD1F34B-3E27-198E-0A66-B1CC60FC5BE0}" dt="2018-12-30T00:33:22.748" v="6"/>
        <pc:sldMkLst>
          <pc:docMk/>
          <pc:sldMk cId="2800023263" sldId="295"/>
        </pc:sldMkLst>
      </pc:sldChg>
      <pc:sldChg chg="ord">
        <pc:chgData name="Benjamin Payne" userId="S::benpayne@umbc.edu::b61ff11c-ba68-49af-b001-f9f234a6aca3" providerId="AD" clId="Web-{1DD1F34B-3E27-198E-0A66-B1CC60FC5BE0}" dt="2018-12-30T00:46:16.510" v="156"/>
        <pc:sldMkLst>
          <pc:docMk/>
          <pc:sldMk cId="2081110502" sldId="297"/>
        </pc:sldMkLst>
      </pc:sldChg>
      <pc:sldChg chg="modNotes">
        <pc:chgData name="Benjamin Payne" userId="S::benpayne@umbc.edu::b61ff11c-ba68-49af-b001-f9f234a6aca3" providerId="AD" clId="Web-{1DD1F34B-3E27-198E-0A66-B1CC60FC5BE0}" dt="2018-12-30T00:42:09.644" v="106"/>
        <pc:sldMkLst>
          <pc:docMk/>
          <pc:sldMk cId="2862469523" sldId="305"/>
        </pc:sldMkLst>
      </pc:sldChg>
      <pc:sldChg chg="modNotes">
        <pc:chgData name="Benjamin Payne" userId="S::benpayne@umbc.edu::b61ff11c-ba68-49af-b001-f9f234a6aca3" providerId="AD" clId="Web-{1DD1F34B-3E27-198E-0A66-B1CC60FC5BE0}" dt="2018-12-30T00:42:53.582" v="125"/>
        <pc:sldMkLst>
          <pc:docMk/>
          <pc:sldMk cId="3403740684" sldId="306"/>
        </pc:sldMkLst>
      </pc:sldChg>
      <pc:sldChg chg="modSp">
        <pc:chgData name="Benjamin Payne" userId="S::benpayne@umbc.edu::b61ff11c-ba68-49af-b001-f9f234a6aca3" providerId="AD" clId="Web-{1DD1F34B-3E27-198E-0A66-B1CC60FC5BE0}" dt="2018-12-30T00:43:11.379" v="126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1DD1F34B-3E27-198E-0A66-B1CC60FC5BE0}" dt="2018-12-30T00:43:11.379" v="126" actId="20577"/>
          <ac:spMkLst>
            <pc:docMk/>
            <pc:sldMk cId="4132940008" sldId="313"/>
            <ac:spMk id="4" creationId="{F9C1FF5E-9633-4B4A-81D7-7A7884B9BB26}"/>
          </ac:spMkLst>
        </pc:spChg>
      </pc:sldChg>
      <pc:sldChg chg="modSp">
        <pc:chgData name="Benjamin Payne" userId="S::benpayne@umbc.edu::b61ff11c-ba68-49af-b001-f9f234a6aca3" providerId="AD" clId="Web-{1DD1F34B-3E27-198E-0A66-B1CC60FC5BE0}" dt="2018-12-30T00:40:58.408" v="85" actId="1076"/>
        <pc:sldMkLst>
          <pc:docMk/>
          <pc:sldMk cId="2806332869" sldId="317"/>
        </pc:sldMkLst>
        <pc:spChg chg="mod">
          <ac:chgData name="Benjamin Payne" userId="S::benpayne@umbc.edu::b61ff11c-ba68-49af-b001-f9f234a6aca3" providerId="AD" clId="Web-{1DD1F34B-3E27-198E-0A66-B1CC60FC5BE0}" dt="2018-12-30T00:40:53.579" v="84" actId="1076"/>
          <ac:spMkLst>
            <pc:docMk/>
            <pc:sldMk cId="2806332869" sldId="317"/>
            <ac:spMk id="3" creationId="{5D7C1711-4444-4683-8B3E-8B512F604D4E}"/>
          </ac:spMkLst>
        </pc:spChg>
        <pc:picChg chg="mod">
          <ac:chgData name="Benjamin Payne" userId="S::benpayne@umbc.edu::b61ff11c-ba68-49af-b001-f9f234a6aca3" providerId="AD" clId="Web-{1DD1F34B-3E27-198E-0A66-B1CC60FC5BE0}" dt="2018-12-30T00:40:58.408" v="85" actId="1076"/>
          <ac:picMkLst>
            <pc:docMk/>
            <pc:sldMk cId="2806332869" sldId="317"/>
            <ac:picMk id="4" creationId="{DC0651BE-CA67-43EA-BC30-532665B4676F}"/>
          </ac:picMkLst>
        </pc:picChg>
      </pc:sldChg>
      <pc:sldChg chg="modSp">
        <pc:chgData name="Benjamin Payne" userId="S::benpayne@umbc.edu::b61ff11c-ba68-49af-b001-f9f234a6aca3" providerId="AD" clId="Web-{1DD1F34B-3E27-198E-0A66-B1CC60FC5BE0}" dt="2018-12-30T00:44:51.180" v="153" actId="20577"/>
        <pc:sldMkLst>
          <pc:docMk/>
          <pc:sldMk cId="2943628030" sldId="320"/>
        </pc:sldMkLst>
        <pc:spChg chg="mod">
          <ac:chgData name="Benjamin Payne" userId="S::benpayne@umbc.edu::b61ff11c-ba68-49af-b001-f9f234a6aca3" providerId="AD" clId="Web-{1DD1F34B-3E27-198E-0A66-B1CC60FC5BE0}" dt="2018-12-30T00:44:51.180" v="153" actId="20577"/>
          <ac:spMkLst>
            <pc:docMk/>
            <pc:sldMk cId="2943628030" sldId="320"/>
            <ac:spMk id="2" creationId="{5283D9C6-F65F-4544-9CB9-CE7FC17CFB6C}"/>
          </ac:spMkLst>
        </pc:spChg>
      </pc:sldChg>
      <pc:sldChg chg="modSp">
        <pc:chgData name="Benjamin Payne" userId="S::benpayne@umbc.edu::b61ff11c-ba68-49af-b001-f9f234a6aca3" providerId="AD" clId="Web-{1DD1F34B-3E27-198E-0A66-B1CC60FC5BE0}" dt="2018-12-30T00:44:22.164" v="143" actId="20577"/>
        <pc:sldMkLst>
          <pc:docMk/>
          <pc:sldMk cId="959641883" sldId="321"/>
        </pc:sldMkLst>
        <pc:spChg chg="mod">
          <ac:chgData name="Benjamin Payne" userId="S::benpayne@umbc.edu::b61ff11c-ba68-49af-b001-f9f234a6aca3" providerId="AD" clId="Web-{1DD1F34B-3E27-198E-0A66-B1CC60FC5BE0}" dt="2018-12-30T00:44:22.164" v="143" actId="20577"/>
          <ac:spMkLst>
            <pc:docMk/>
            <pc:sldMk cId="959641883" sldId="321"/>
            <ac:spMk id="2" creationId="{5283D9C6-F65F-4544-9CB9-CE7FC17CFB6C}"/>
          </ac:spMkLst>
        </pc:spChg>
      </pc:sldChg>
      <pc:sldChg chg="add">
        <pc:chgData name="Benjamin Payne" userId="S::benpayne@umbc.edu::b61ff11c-ba68-49af-b001-f9f234a6aca3" providerId="AD" clId="Web-{1DD1F34B-3E27-198E-0A66-B1CC60FC5BE0}" dt="2018-12-30T00:37:48.538" v="68"/>
        <pc:sldMkLst>
          <pc:docMk/>
          <pc:sldMk cId="465374350" sldId="352"/>
        </pc:sldMkLst>
      </pc:sldChg>
      <pc:sldChg chg="add">
        <pc:chgData name="Benjamin Payne" userId="S::benpayne@umbc.edu::b61ff11c-ba68-49af-b001-f9f234a6aca3" providerId="AD" clId="Web-{1DD1F34B-3E27-198E-0A66-B1CC60FC5BE0}" dt="2018-12-30T00:37:48.569" v="69"/>
        <pc:sldMkLst>
          <pc:docMk/>
          <pc:sldMk cId="1653610907" sldId="353"/>
        </pc:sldMkLst>
      </pc:sldChg>
      <pc:sldChg chg="add">
        <pc:chgData name="Benjamin Payne" userId="S::benpayne@umbc.edu::b61ff11c-ba68-49af-b001-f9f234a6aca3" providerId="AD" clId="Web-{1DD1F34B-3E27-198E-0A66-B1CC60FC5BE0}" dt="2018-12-30T00:37:48.632" v="70"/>
        <pc:sldMkLst>
          <pc:docMk/>
          <pc:sldMk cId="3368428427" sldId="354"/>
        </pc:sldMkLst>
      </pc:sldChg>
    </pc:docChg>
  </pc:docChgLst>
  <pc:docChgLst>
    <pc:chgData name="Benjamin Payne" userId="S::benpayne@umbc.edu::b61ff11c-ba68-49af-b001-f9f234a6aca3" providerId="AD" clId="Web-{44432D6F-B305-3402-6DB5-87735D9770E2}"/>
    <pc:docChg chg="addSld delSld modSld sldOrd">
      <pc:chgData name="Benjamin Payne" userId="S::benpayne@umbc.edu::b61ff11c-ba68-49af-b001-f9f234a6aca3" providerId="AD" clId="Web-{44432D6F-B305-3402-6DB5-87735D9770E2}" dt="2018-09-04T02:05:36.161" v="519" actId="20577"/>
      <pc:docMkLst>
        <pc:docMk/>
      </pc:docMkLst>
      <pc:sldChg chg="addSp delSp modSp del">
        <pc:chgData name="Benjamin Payne" userId="S::benpayne@umbc.edu::b61ff11c-ba68-49af-b001-f9f234a6aca3" providerId="AD" clId="Web-{44432D6F-B305-3402-6DB5-87735D9770E2}" dt="2018-09-04T02:00:40.473" v="451"/>
        <pc:sldMkLst>
          <pc:docMk/>
          <pc:sldMk cId="1147460063" sldId="260"/>
        </pc:sldMkLst>
        <pc:spChg chg="del">
          <ac:chgData name="Benjamin Payne" userId="S::benpayne@umbc.edu::b61ff11c-ba68-49af-b001-f9f234a6aca3" providerId="AD" clId="Web-{44432D6F-B305-3402-6DB5-87735D9770E2}" dt="2018-09-04T02:00:29.942" v="450"/>
          <ac:spMkLst>
            <pc:docMk/>
            <pc:sldMk cId="1147460063" sldId="260"/>
            <ac:spMk id="2" creationId="{A4FE7D55-8B56-4BE4-8350-9C0CF211258D}"/>
          </ac:spMkLst>
        </pc:spChg>
        <pc:spChg chg="del">
          <ac:chgData name="Benjamin Payne" userId="S::benpayne@umbc.edu::b61ff11c-ba68-49af-b001-f9f234a6aca3" providerId="AD" clId="Web-{44432D6F-B305-3402-6DB5-87735D9770E2}" dt="2018-09-04T02:00:29.942" v="449"/>
          <ac:spMkLst>
            <pc:docMk/>
            <pc:sldMk cId="1147460063" sldId="260"/>
            <ac:spMk id="3" creationId="{92A49F72-7645-4E9E-86D3-6DEE1ACF4D86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29.942" v="449"/>
          <ac:spMkLst>
            <pc:docMk/>
            <pc:sldMk cId="1147460063" sldId="260"/>
            <ac:spMk id="5" creationId="{15E0B08D-B519-4801-8FC7-3B07A941E829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29.942" v="450"/>
          <ac:spMkLst>
            <pc:docMk/>
            <pc:sldMk cId="1147460063" sldId="260"/>
            <ac:spMk id="7" creationId="{1F25D63D-1176-4AFD-8F4E-C30FED43795F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55:46.973" v="444" actId="20577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44432D6F-B305-3402-6DB5-87735D9770E2}" dt="2018-09-04T01:55:46.973" v="444" actId="20577"/>
          <ac:spMkLst>
            <pc:docMk/>
            <pc:sldMk cId="2631658036" sldId="266"/>
            <ac:spMk id="3" creationId="{60B7C8A4-2196-4CA2-A0E8-0C858763468D}"/>
          </ac:spMkLst>
        </pc:spChg>
      </pc:sldChg>
      <pc:sldChg chg="ord">
        <pc:chgData name="Benjamin Payne" userId="S::benpayne@umbc.edu::b61ff11c-ba68-49af-b001-f9f234a6aca3" providerId="AD" clId="Web-{44432D6F-B305-3402-6DB5-87735D9770E2}" dt="2018-09-04T02:00:56.942" v="460"/>
        <pc:sldMkLst>
          <pc:docMk/>
          <pc:sldMk cId="3773127384" sldId="269"/>
        </pc:sldMkLst>
      </pc:sldChg>
      <pc:sldChg chg="modSp">
        <pc:chgData name="Benjamin Payne" userId="S::benpayne@umbc.edu::b61ff11c-ba68-49af-b001-f9f234a6aca3" providerId="AD" clId="Web-{44432D6F-B305-3402-6DB5-87735D9770E2}" dt="2018-09-04T01:33:27.749" v="178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44432D6F-B305-3402-6DB5-87735D9770E2}" dt="2018-09-04T01:33:27.749" v="178" actId="20577"/>
          <ac:spMkLst>
            <pc:docMk/>
            <pc:sldMk cId="3440817313" sldId="270"/>
            <ac:spMk id="3" creationId="{C705F30F-1520-4B73-A4FC-203C50266736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27:10.091" v="74" actId="14100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44432D6F-B305-3402-6DB5-87735D9770E2}" dt="2018-09-04T01:27:10.091" v="74" actId="14100"/>
          <ac:spMkLst>
            <pc:docMk/>
            <pc:sldMk cId="1567369141" sldId="284"/>
            <ac:spMk id="9" creationId="{3739F8B4-27B2-421C-91DB-2485326B395B}"/>
          </ac:spMkLst>
        </pc:spChg>
      </pc:sldChg>
      <pc:sldChg chg="addSp delSp modSp del">
        <pc:chgData name="Benjamin Payne" userId="S::benpayne@umbc.edu::b61ff11c-ba68-49af-b001-f9f234a6aca3" providerId="AD" clId="Web-{44432D6F-B305-3402-6DB5-87735D9770E2}" dt="2018-09-04T02:00:08.004" v="448"/>
        <pc:sldMkLst>
          <pc:docMk/>
          <pc:sldMk cId="4159161737" sldId="287"/>
        </pc:sldMkLst>
        <pc:spChg chg="del">
          <ac:chgData name="Benjamin Payne" userId="S::benpayne@umbc.edu::b61ff11c-ba68-49af-b001-f9f234a6aca3" providerId="AD" clId="Web-{44432D6F-B305-3402-6DB5-87735D9770E2}" dt="2018-09-04T02:00:02.114" v="447"/>
          <ac:spMkLst>
            <pc:docMk/>
            <pc:sldMk cId="4159161737" sldId="287"/>
            <ac:spMk id="2" creationId="{DC70B988-6FFB-4F44-982A-FF48B29A5965}"/>
          </ac:spMkLst>
        </pc:spChg>
        <pc:spChg chg="del">
          <ac:chgData name="Benjamin Payne" userId="S::benpayne@umbc.edu::b61ff11c-ba68-49af-b001-f9f234a6aca3" providerId="AD" clId="Web-{44432D6F-B305-3402-6DB5-87735D9770E2}" dt="2018-09-04T02:00:02.098" v="446"/>
          <ac:spMkLst>
            <pc:docMk/>
            <pc:sldMk cId="4159161737" sldId="287"/>
            <ac:spMk id="3" creationId="{289C6687-6AC4-44B3-96CC-2F5EBE5C2D17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02.098" v="446"/>
          <ac:spMkLst>
            <pc:docMk/>
            <pc:sldMk cId="4159161737" sldId="287"/>
            <ac:spMk id="5" creationId="{9399D1D3-B099-4102-90AF-859C8BFB586A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02.114" v="447"/>
          <ac:spMkLst>
            <pc:docMk/>
            <pc:sldMk cId="4159161737" sldId="287"/>
            <ac:spMk id="7" creationId="{7D3A0A63-D839-4C3E-BD0B-60826342D03F}"/>
          </ac:spMkLst>
        </pc:spChg>
      </pc:sldChg>
      <pc:sldChg chg="modSp modNotes">
        <pc:chgData name="Benjamin Payne" userId="S::benpayne@umbc.edu::b61ff11c-ba68-49af-b001-f9f234a6aca3" providerId="AD" clId="Web-{44432D6F-B305-3402-6DB5-87735D9770E2}" dt="2018-09-04T01:42:16.454" v="299" actId="20577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44432D6F-B305-3402-6DB5-87735D9770E2}" dt="2018-09-04T01:42:16.454" v="299" actId="20577"/>
          <ac:spMkLst>
            <pc:docMk/>
            <pc:sldMk cId="2160123173" sldId="288"/>
            <ac:spMk id="3" creationId="{D87AFD70-9BF9-44EA-A092-D2DF2BDD11FA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47:03.001" v="396" actId="20577"/>
        <pc:sldMkLst>
          <pc:docMk/>
          <pc:sldMk cId="2800023263" sldId="295"/>
        </pc:sldMkLst>
        <pc:spChg chg="mod">
          <ac:chgData name="Benjamin Payne" userId="S::benpayne@umbc.edu::b61ff11c-ba68-49af-b001-f9f234a6aca3" providerId="AD" clId="Web-{44432D6F-B305-3402-6DB5-87735D9770E2}" dt="2018-09-04T01:47:03.001" v="396" actId="20577"/>
          <ac:spMkLst>
            <pc:docMk/>
            <pc:sldMk cId="2800023263" sldId="295"/>
            <ac:spMk id="2" creationId="{D61A40F4-9BEB-427F-A049-C371F4865286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47:28.314" v="407" actId="20577"/>
        <pc:sldMkLst>
          <pc:docMk/>
          <pc:sldMk cId="2081110502" sldId="297"/>
        </pc:sldMkLst>
        <pc:spChg chg="mod">
          <ac:chgData name="Benjamin Payne" userId="S::benpayne@umbc.edu::b61ff11c-ba68-49af-b001-f9f234a6aca3" providerId="AD" clId="Web-{44432D6F-B305-3402-6DB5-87735D9770E2}" dt="2018-09-04T01:47:28.314" v="407" actId="20577"/>
          <ac:spMkLst>
            <pc:docMk/>
            <pc:sldMk cId="2081110502" sldId="297"/>
            <ac:spMk id="2" creationId="{E98EFE97-962C-4A91-A6E9-E6FDA90E2D53}"/>
          </ac:spMkLst>
        </pc:spChg>
      </pc:sldChg>
      <pc:sldChg chg="ord">
        <pc:chgData name="Benjamin Payne" userId="S::benpayne@umbc.edu::b61ff11c-ba68-49af-b001-f9f234a6aca3" providerId="AD" clId="Web-{44432D6F-B305-3402-6DB5-87735D9770E2}" dt="2018-09-04T02:00:56.942" v="461"/>
        <pc:sldMkLst>
          <pc:docMk/>
          <pc:sldMk cId="2682358222" sldId="308"/>
        </pc:sldMkLst>
      </pc:sldChg>
      <pc:sldChg chg="modSp ord">
        <pc:chgData name="Benjamin Payne" userId="S::benpayne@umbc.edu::b61ff11c-ba68-49af-b001-f9f234a6aca3" providerId="AD" clId="Web-{44432D6F-B305-3402-6DB5-87735D9770E2}" dt="2018-09-04T01:55:01.519" v="420" actId="20577"/>
        <pc:sldMkLst>
          <pc:docMk/>
          <pc:sldMk cId="4019344921" sldId="312"/>
        </pc:sldMkLst>
        <pc:spChg chg="mod">
          <ac:chgData name="Benjamin Payne" userId="S::benpayne@umbc.edu::b61ff11c-ba68-49af-b001-f9f234a6aca3" providerId="AD" clId="Web-{44432D6F-B305-3402-6DB5-87735D9770E2}" dt="2018-09-04T01:43:45.188" v="352" actId="20577"/>
          <ac:spMkLst>
            <pc:docMk/>
            <pc:sldMk cId="4019344921" sldId="312"/>
            <ac:spMk id="2" creationId="{5F1F56F1-2B49-4A8D-8631-BC2CB0323096}"/>
          </ac:spMkLst>
        </pc:spChg>
        <pc:spChg chg="mod">
          <ac:chgData name="Benjamin Payne" userId="S::benpayne@umbc.edu::b61ff11c-ba68-49af-b001-f9f234a6aca3" providerId="AD" clId="Web-{44432D6F-B305-3402-6DB5-87735D9770E2}" dt="2018-09-04T01:55:01.519" v="420" actId="20577"/>
          <ac:spMkLst>
            <pc:docMk/>
            <pc:sldMk cId="4019344921" sldId="312"/>
            <ac:spMk id="3" creationId="{7C872DCE-A3B5-44DB-AF1B-4665F4B312D9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33:03.217" v="152" actId="20577"/>
        <pc:sldMkLst>
          <pc:docMk/>
          <pc:sldMk cId="2541836068" sldId="323"/>
        </pc:sldMkLst>
        <pc:spChg chg="mod">
          <ac:chgData name="Benjamin Payne" userId="S::benpayne@umbc.edu::b61ff11c-ba68-49af-b001-f9f234a6aca3" providerId="AD" clId="Web-{44432D6F-B305-3402-6DB5-87735D9770E2}" dt="2018-09-04T01:33:03.217" v="152" actId="20577"/>
          <ac:spMkLst>
            <pc:docMk/>
            <pc:sldMk cId="2541836068" sldId="323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44432D6F-B305-3402-6DB5-87735D9770E2}" dt="2018-09-04T01:32:48.202" v="140" actId="20577"/>
          <ac:spMkLst>
            <pc:docMk/>
            <pc:sldMk cId="2541836068" sldId="323"/>
            <ac:spMk id="3" creationId="{7521322D-3F2A-42B7-B8DD-7DB8778D4CD3}"/>
          </ac:spMkLst>
        </pc:spChg>
      </pc:sldChg>
      <pc:sldChg chg="addSp delSp modSp mod modClrScheme chgLayout">
        <pc:chgData name="Benjamin Payne" userId="S::benpayne@umbc.edu::b61ff11c-ba68-49af-b001-f9f234a6aca3" providerId="AD" clId="Web-{44432D6F-B305-3402-6DB5-87735D9770E2}" dt="2018-09-04T01:26:34.028" v="73" actId="1076"/>
        <pc:sldMkLst>
          <pc:docMk/>
          <pc:sldMk cId="604767135" sldId="324"/>
        </pc:sldMkLst>
        <pc:spChg chg="del">
          <ac:chgData name="Benjamin Payne" userId="S::benpayne@umbc.edu::b61ff11c-ba68-49af-b001-f9f234a6aca3" providerId="AD" clId="Web-{44432D6F-B305-3402-6DB5-87735D9770E2}" dt="2018-09-04T01:22:25.512" v="0"/>
          <ac:spMkLst>
            <pc:docMk/>
            <pc:sldMk cId="604767135" sldId="324"/>
            <ac:spMk id="2" creationId="{4E4AE9AF-7623-4668-A7D2-7DB2A2EF42D8}"/>
          </ac:spMkLst>
        </pc:spChg>
        <pc:spChg chg="add mod ord">
          <ac:chgData name="Benjamin Payne" userId="S::benpayne@umbc.edu::b61ff11c-ba68-49af-b001-f9f234a6aca3" providerId="AD" clId="Web-{44432D6F-B305-3402-6DB5-87735D9770E2}" dt="2018-09-04T01:26:34.028" v="73" actId="1076"/>
          <ac:spMkLst>
            <pc:docMk/>
            <pc:sldMk cId="604767135" sldId="324"/>
            <ac:spMk id="3" creationId="{88D7A8CF-31E2-44B2-A5C1-C3EE0D235434}"/>
          </ac:spMkLst>
        </pc:spChg>
        <pc:picChg chg="mod ord">
          <ac:chgData name="Benjamin Payne" userId="S::benpayne@umbc.edu::b61ff11c-ba68-49af-b001-f9f234a6aca3" providerId="AD" clId="Web-{44432D6F-B305-3402-6DB5-87735D9770E2}" dt="2018-09-04T01:25:32.902" v="67" actId="1076"/>
          <ac:picMkLst>
            <pc:docMk/>
            <pc:sldMk cId="604767135" sldId="324"/>
            <ac:picMk id="4" creationId="{CF88454E-069F-402D-A5B0-67C0DC58648C}"/>
          </ac:picMkLst>
        </pc:picChg>
        <pc:picChg chg="add mod">
          <ac:chgData name="Benjamin Payne" userId="S::benpayne@umbc.edu::b61ff11c-ba68-49af-b001-f9f234a6aca3" providerId="AD" clId="Web-{44432D6F-B305-3402-6DB5-87735D9770E2}" dt="2018-09-04T01:26:28.340" v="72" actId="1076"/>
          <ac:picMkLst>
            <pc:docMk/>
            <pc:sldMk cId="604767135" sldId="324"/>
            <ac:picMk id="5" creationId="{555DC4CD-58C5-4DC0-B294-A16A09941FFB}"/>
          </ac:picMkLst>
        </pc:picChg>
      </pc:sldChg>
      <pc:sldChg chg="modSp new mod modShow">
        <pc:chgData name="Benjamin Payne" userId="S::benpayne@umbc.edu::b61ff11c-ba68-49af-b001-f9f234a6aca3" providerId="AD" clId="Web-{44432D6F-B305-3402-6DB5-87735D9770E2}" dt="2018-09-04T01:23:41.418" v="30"/>
        <pc:sldMkLst>
          <pc:docMk/>
          <pc:sldMk cId="1449582574" sldId="325"/>
        </pc:sldMkLst>
        <pc:spChg chg="mod">
          <ac:chgData name="Benjamin Payne" userId="S::benpayne@umbc.edu::b61ff11c-ba68-49af-b001-f9f234a6aca3" providerId="AD" clId="Web-{44432D6F-B305-3402-6DB5-87735D9770E2}" dt="2018-09-04T01:22:42.856" v="12" actId="20577"/>
          <ac:spMkLst>
            <pc:docMk/>
            <pc:sldMk cId="1449582574" sldId="325"/>
            <ac:spMk id="2" creationId="{6FE8FC1F-51DD-484A-BA20-C9DB1092C61E}"/>
          </ac:spMkLst>
        </pc:spChg>
        <pc:spChg chg="mod">
          <ac:chgData name="Benjamin Payne" userId="S::benpayne@umbc.edu::b61ff11c-ba68-49af-b001-f9f234a6aca3" providerId="AD" clId="Web-{44432D6F-B305-3402-6DB5-87735D9770E2}" dt="2018-09-04T01:23:10.669" v="26" actId="20577"/>
          <ac:spMkLst>
            <pc:docMk/>
            <pc:sldMk cId="1449582574" sldId="325"/>
            <ac:spMk id="3" creationId="{EE550BAC-0FF3-4A7F-9EFD-6C164B6DC7B6}"/>
          </ac:spMkLst>
        </pc:spChg>
      </pc:sldChg>
      <pc:sldChg chg="modSp new">
        <pc:chgData name="Benjamin Payne" userId="S::benpayne@umbc.edu::b61ff11c-ba68-49af-b001-f9f234a6aca3" providerId="AD" clId="Web-{44432D6F-B305-3402-6DB5-87735D9770E2}" dt="2018-09-04T02:05:36.161" v="518" actId="20577"/>
        <pc:sldMkLst>
          <pc:docMk/>
          <pc:sldMk cId="1904148995" sldId="326"/>
        </pc:sldMkLst>
        <pc:spChg chg="mod">
          <ac:chgData name="Benjamin Payne" userId="S::benpayne@umbc.edu::b61ff11c-ba68-49af-b001-f9f234a6aca3" providerId="AD" clId="Web-{44432D6F-B305-3402-6DB5-87735D9770E2}" dt="2018-09-04T02:01:51.207" v="467" actId="20577"/>
          <ac:spMkLst>
            <pc:docMk/>
            <pc:sldMk cId="1904148995" sldId="326"/>
            <ac:spMk id="2" creationId="{642C84C8-910E-4F36-BB48-89B48065A43E}"/>
          </ac:spMkLst>
        </pc:spChg>
        <pc:spChg chg="mod">
          <ac:chgData name="Benjamin Payne" userId="S::benpayne@umbc.edu::b61ff11c-ba68-49af-b001-f9f234a6aca3" providerId="AD" clId="Web-{44432D6F-B305-3402-6DB5-87735D9770E2}" dt="2018-09-04T02:05:36.161" v="518" actId="20577"/>
          <ac:spMkLst>
            <pc:docMk/>
            <pc:sldMk cId="1904148995" sldId="326"/>
            <ac:spMk id="3" creationId="{DA9A90EC-FCB7-4E9A-9F2F-4E89CA9EB062}"/>
          </ac:spMkLst>
        </pc:spChg>
      </pc:sldChg>
      <pc:sldChg chg="modSp new">
        <pc:chgData name="Benjamin Payne" userId="S::benpayne@umbc.edu::b61ff11c-ba68-49af-b001-f9f234a6aca3" providerId="AD" clId="Web-{44432D6F-B305-3402-6DB5-87735D9770E2}" dt="2018-09-04T02:02:34.832" v="481" actId="20577"/>
        <pc:sldMkLst>
          <pc:docMk/>
          <pc:sldMk cId="2503026341" sldId="327"/>
        </pc:sldMkLst>
        <pc:spChg chg="mod">
          <ac:chgData name="Benjamin Payne" userId="S::benpayne@umbc.edu::b61ff11c-ba68-49af-b001-f9f234a6aca3" providerId="AD" clId="Web-{44432D6F-B305-3402-6DB5-87735D9770E2}" dt="2018-09-04T02:02:34.832" v="481" actId="20577"/>
          <ac:spMkLst>
            <pc:docMk/>
            <pc:sldMk cId="2503026341" sldId="327"/>
            <ac:spMk id="2" creationId="{447B577F-B03D-4ED0-878B-9DE9BF88F041}"/>
          </ac:spMkLst>
        </pc:spChg>
      </pc:sldChg>
    </pc:docChg>
  </pc:docChgLst>
  <pc:docChgLst>
    <pc:chgData name="Benjamin Payne" userId="S::benpayne@umbc.edu::b61ff11c-ba68-49af-b001-f9f234a6aca3" providerId="AD" clId="Web-{218A6276-B14E-339C-D122-08DF75AEC847}"/>
    <pc:docChg chg="modSld">
      <pc:chgData name="Benjamin Payne" userId="S::benpayne@umbc.edu::b61ff11c-ba68-49af-b001-f9f234a6aca3" providerId="AD" clId="Web-{218A6276-B14E-339C-D122-08DF75AEC847}" dt="2018-08-26T16:39:21.526" v="34" actId="20577"/>
      <pc:docMkLst>
        <pc:docMk/>
      </pc:docMkLst>
      <pc:sldChg chg="modSp">
        <pc:chgData name="Benjamin Payne" userId="S::benpayne@umbc.edu::b61ff11c-ba68-49af-b001-f9f234a6aca3" providerId="AD" clId="Web-{218A6276-B14E-339C-D122-08DF75AEC847}" dt="2018-08-26T16:39:16.979" v="32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218A6276-B14E-339C-D122-08DF75AEC847}" dt="2018-08-26T16:39:16.979" v="32" actId="20577"/>
          <ac:spMkLst>
            <pc:docMk/>
            <pc:sldMk cId="2868977103" sldId="267"/>
            <ac:spMk id="3" creationId="{0BFDB35F-5670-4CF4-94F9-97E081C504BD}"/>
          </ac:spMkLst>
        </pc:spChg>
      </pc:sldChg>
    </pc:docChg>
  </pc:docChgLst>
  <pc:docChgLst>
    <pc:chgData name="Benjamin Payne" userId="S::benpayne@umbc.edu::b61ff11c-ba68-49af-b001-f9f234a6aca3" providerId="AD" clId="Web-{ADD2467D-1165-5CED-C7DC-F62C3C584343}"/>
    <pc:docChg chg="modSld">
      <pc:chgData name="Benjamin Payne" userId="S::benpayne@umbc.edu::b61ff11c-ba68-49af-b001-f9f234a6aca3" providerId="AD" clId="Web-{ADD2467D-1165-5CED-C7DC-F62C3C584343}" dt="2019-02-08T12:35:27.599" v="11" actId="20577"/>
      <pc:docMkLst>
        <pc:docMk/>
      </pc:docMkLst>
      <pc:sldChg chg="modSp">
        <pc:chgData name="Benjamin Payne" userId="S::benpayne@umbc.edu::b61ff11c-ba68-49af-b001-f9f234a6aca3" providerId="AD" clId="Web-{ADD2467D-1165-5CED-C7DC-F62C3C584343}" dt="2019-02-08T12:35:27.599" v="10" actId="20577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ADD2467D-1165-5CED-C7DC-F62C3C584343}" dt="2019-02-08T12:35:27.599" v="10" actId="20577"/>
          <ac:spMkLst>
            <pc:docMk/>
            <pc:sldMk cId="1942028120" sldId="334"/>
            <ac:spMk id="3" creationId="{CFB7782B-104F-45F8-8DF2-A99775513ABC}"/>
          </ac:spMkLst>
        </pc:spChg>
      </pc:sldChg>
    </pc:docChg>
  </pc:docChgLst>
  <pc:docChgLst>
    <pc:chgData name="Benjamin Payne" userId="S::benpayne@umbc.edu::b61ff11c-ba68-49af-b001-f9f234a6aca3" providerId="AD" clId="Web-{44FE971F-0977-6269-0882-D2069DB64A8A}"/>
    <pc:docChg chg="addSld modSld sldOrd">
      <pc:chgData name="Benjamin Payne" userId="S::benpayne@umbc.edu::b61ff11c-ba68-49af-b001-f9f234a6aca3" providerId="AD" clId="Web-{44FE971F-0977-6269-0882-D2069DB64A8A}" dt="2018-08-24T10:52:10.579" v="139"/>
      <pc:docMkLst>
        <pc:docMk/>
      </pc:docMkLst>
      <pc:sldChg chg="ord">
        <pc:chgData name="Benjamin Payne" userId="S::benpayne@umbc.edu::b61ff11c-ba68-49af-b001-f9f234a6aca3" providerId="AD" clId="Web-{44FE971F-0977-6269-0882-D2069DB64A8A}" dt="2018-08-24T10:52:10.579" v="139"/>
        <pc:sldMkLst>
          <pc:docMk/>
          <pc:sldMk cId="3393807459" sldId="258"/>
        </pc:sldMkLst>
      </pc:sldChg>
      <pc:sldChg chg="modSp">
        <pc:chgData name="Benjamin Payne" userId="S::benpayne@umbc.edu::b61ff11c-ba68-49af-b001-f9f234a6aca3" providerId="AD" clId="Web-{44FE971F-0977-6269-0882-D2069DB64A8A}" dt="2018-08-24T10:51:56.157" v="129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44FE971F-0977-6269-0882-D2069DB64A8A}" dt="2018-08-24T10:51:56.157" v="129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 ord">
        <pc:chgData name="Benjamin Payne" userId="S::benpayne@umbc.edu::b61ff11c-ba68-49af-b001-f9f234a6aca3" providerId="AD" clId="Web-{44FE971F-0977-6269-0882-D2069DB64A8A}" dt="2018-08-24T10:51:59.970" v="136" actId="20577"/>
        <pc:sldMkLst>
          <pc:docMk/>
          <pc:sldMk cId="529933260" sldId="265"/>
        </pc:sldMkLst>
        <pc:spChg chg="mod">
          <ac:chgData name="Benjamin Payne" userId="S::benpayne@umbc.edu::b61ff11c-ba68-49af-b001-f9f234a6aca3" providerId="AD" clId="Web-{44FE971F-0977-6269-0882-D2069DB64A8A}" dt="2018-08-24T10:51:59.970" v="136" actId="20577"/>
          <ac:spMkLst>
            <pc:docMk/>
            <pc:sldMk cId="529933260" sldId="265"/>
            <ac:spMk id="3" creationId="{922B9838-34FB-44BC-8CDB-0FAC01AE7A87}"/>
          </ac:spMkLst>
        </pc:spChg>
      </pc:sldChg>
      <pc:sldChg chg="modSp new">
        <pc:chgData name="Benjamin Payne" userId="S::benpayne@umbc.edu::b61ff11c-ba68-49af-b001-f9f234a6aca3" providerId="AD" clId="Web-{44FE971F-0977-6269-0882-D2069DB64A8A}" dt="2018-08-24T10:47:12.586" v="48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44FE971F-0977-6269-0882-D2069DB64A8A}" dt="2018-08-24T10:46:10.271" v="13" actId="20577"/>
          <ac:spMkLst>
            <pc:docMk/>
            <pc:sldMk cId="2868977103" sldId="267"/>
            <ac:spMk id="2" creationId="{B376FE6C-38E8-4AE6-ADF6-BA9594FF69B6}"/>
          </ac:spMkLst>
        </pc:spChg>
        <pc:spChg chg="mod">
          <ac:chgData name="Benjamin Payne" userId="S::benpayne@umbc.edu::b61ff11c-ba68-49af-b001-f9f234a6aca3" providerId="AD" clId="Web-{44FE971F-0977-6269-0882-D2069DB64A8A}" dt="2018-08-24T10:47:12.586" v="48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 new">
        <pc:chgData name="Benjamin Payne" userId="S::benpayne@umbc.edu::b61ff11c-ba68-49af-b001-f9f234a6aca3" providerId="AD" clId="Web-{44FE971F-0977-6269-0882-D2069DB64A8A}" dt="2018-08-24T10:50:59.483" v="110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44FE971F-0977-6269-0882-D2069DB64A8A}" dt="2018-08-24T10:47:47.700" v="79" actId="20577"/>
          <ac:spMkLst>
            <pc:docMk/>
            <pc:sldMk cId="2616726059" sldId="268"/>
            <ac:spMk id="2" creationId="{16930437-D656-4FD4-87F7-8A7FFA990643}"/>
          </ac:spMkLst>
        </pc:spChg>
        <pc:spChg chg="mod">
          <ac:chgData name="Benjamin Payne" userId="S::benpayne@umbc.edu::b61ff11c-ba68-49af-b001-f9f234a6aca3" providerId="AD" clId="Web-{44FE971F-0977-6269-0882-D2069DB64A8A}" dt="2018-08-24T10:50:59.483" v="110" actId="20577"/>
          <ac:spMkLst>
            <pc:docMk/>
            <pc:sldMk cId="2616726059" sldId="268"/>
            <ac:spMk id="3" creationId="{56719A45-5EB8-4734-8FD1-AD3CC2B44A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AD92-3193-4F3B-B718-BDE4AF4AFA61}" type="datetimeFigureOut">
              <a:rPr lang="en-US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101/intro/intro-lecture0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03.05570.pdf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hader.org/topics/strange_attractors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ceable.com/blog/traffic-lights/" TargetMode="External"/><Relationship Id="rId5" Type="http://schemas.openxmlformats.org/officeDocument/2006/relationships/hyperlink" Target="https://knowpapa.com/modpaclib-py/" TargetMode="External"/><Relationship Id="rId4" Type="http://schemas.openxmlformats.org/officeDocument/2006/relationships/hyperlink" Target="https://stackoverflow.com/questions/19198166/whats-the-difference-between-a-module-and-a-library-in-pyth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See also </a:t>
            </a:r>
            <a:r>
              <a:rPr lang="en-US" dirty="0">
                <a:hlinkClick r:id="rId3"/>
              </a:rPr>
              <a:t>https://web.stanford.edu/class/stats101/intro/intro-lecture01.pdf</a:t>
            </a:r>
            <a:r>
              <a:rPr lang="en-US" dirty="0">
                <a:cs typeface="Calibri"/>
              </a:rPr>
              <a:t> for inspiration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Useful: </a:t>
            </a:r>
            <a:r>
              <a:rPr lang="en-US" dirty="0">
                <a:hlinkClick r:id="rId4"/>
              </a:rPr>
              <a:t>https://arxiv.org/pdf/1503.05570.pdf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A Data Science Course for Undergraduates: Thinking With Data by Ben </a:t>
            </a:r>
            <a:r>
              <a:rPr lang="en-US" dirty="0" err="1"/>
              <a:t>Baumer</a:t>
            </a:r>
            <a:r>
              <a:rPr lang="en-US" dirty="0"/>
              <a:t>, The American Statistician Vol. 69 , Issue. 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Timing in Fall 2018:</a:t>
            </a:r>
          </a:p>
          <a:p>
            <a:r>
              <a:rPr lang="en-US" dirty="0">
                <a:cs typeface="Calibri"/>
              </a:rPr>
              <a:t>Slide 35 at minute 45</a:t>
            </a:r>
          </a:p>
          <a:p>
            <a:r>
              <a:rPr lang="en-US" dirty="0">
                <a:cs typeface="Calibri"/>
              </a:rPr>
              <a:t>Bowling demo started at minute 63</a:t>
            </a:r>
          </a:p>
          <a:p>
            <a:r>
              <a:rPr lang="en-US" dirty="0">
                <a:cs typeface="Calibri"/>
              </a:rPr>
              <a:t>Finished in 2 hours, 25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http://datashader.org/topics/strange_attractors.html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https://anaconda.org/jbednar/census/notebook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http://www.padtinc.com/blog/the-focus/a-guide-to-crawling-walking-and-running-with-ansys-structural-analysis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https://tinybuddha.com/blog/4-tiny-powerful-tips-reduce-stress-anxiety/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page </a:t>
            </a:r>
            <a:r>
              <a:rPr lang="en-US" dirty="0">
                <a:hlinkClick r:id="rId3"/>
              </a:rPr>
              <a:t>https://pypi.org/</a:t>
            </a:r>
            <a:r>
              <a:rPr lang="en-US"/>
              <a:t> has a counter of projects – currently 166,000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https://docs.python.org/3/tutorial/modules.html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https://stackoverflow.com/questions/19198166/whats-the-difference-between-a-module-and-a-library-in-python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https://knowpapa.com/modpaclib-py/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6"/>
              </a:rPr>
              <a:t>https://www.aceable.com/blog/traffic-lights/</a:t>
            </a:r>
            <a:endParaRPr lang="en-US" dirty="0">
              <a:cs typeface="Calibri"/>
              <a:hlinkClick r:id="rId6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https://stackoverflow.com/questions/20994716/what-is-the-difference-between-pip-and-conda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https://www.infoworld.com/article/3122803/application-development/the-power-of-lazy-programming.html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https://en.wiktionary.org/wiki/aibohphobia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</a:t>
            </a:r>
          </a:p>
          <a:p>
            <a:endParaRPr lang="en-US" dirty="0"/>
          </a:p>
          <a:p>
            <a:r>
              <a:rPr lang="en-US" dirty="0"/>
              <a:t>https://upload.wikimedia.org/wikipedia/commons/2/2b/Jupiter_and_its_shrunken_Great_Red_Spot.jpg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the-programmers-virtues&#8203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ic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s-in-python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lindromic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eis.org/A0021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notebook-innovation-591ee3221233" TargetMode="External"/><Relationship Id="rId2" Type="http://schemas.openxmlformats.org/officeDocument/2006/relationships/hyperlink" Target="http://willcrichton.net/notes/rapid-prototyping-data-science-jupyte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pandas.pydata.org/pandas-docs/stable/10min.html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s://pandas.pydata.org/pandas-docs/stable/" TargetMode="External"/><Relationship Id="rId9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nealcaren.github.io/python-tutoria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yndrome.html" TargetMode="External"/><Relationship Id="rId4" Type="http://schemas.openxmlformats.org/officeDocument/2006/relationships/hyperlink" Target="https://brohrer.github.io/imposter_syndrome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hader.org/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s29ZPUKxbU" TargetMode="External"/><Relationship Id="rId5" Type="http://schemas.openxmlformats.org/officeDocument/2006/relationships/hyperlink" Target="https://holoviews.org/" TargetMode="External"/><Relationship Id="rId4" Type="http://schemas.openxmlformats.org/officeDocument/2006/relationships/hyperlink" Target="https://vega.github.io/vega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/" TargetMode="External"/><Relationship Id="rId2" Type="http://schemas.openxmlformats.org/officeDocument/2006/relationships/hyperlink" Target="http://datashad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s29ZPUKxbU" TargetMode="External"/><Relationship Id="rId4" Type="http://schemas.openxmlformats.org/officeDocument/2006/relationships/hyperlink" Target="https://holoviews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kevdp.github.io/PythonDataScienceHandbook/04.14-visualization-with-seaborn.html" TargetMode="External"/><Relationship Id="rId4" Type="http://schemas.openxmlformats.org/officeDocument/2006/relationships/hyperlink" Target="https://seaborn.pydata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.fsu.edu/~jburkardt/data/csv/csv.html" TargetMode="External"/><Relationship Id="rId2" Type="http://schemas.openxmlformats.org/officeDocument/2006/relationships/hyperlink" Target="https://support.spatialkey.com/spatialkey-sample-csv-data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ignal.com/interview-practice/" TargetMode="External"/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war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" TargetMode="External"/><Relationship Id="rId7" Type="http://schemas.openxmlformats.org/officeDocument/2006/relationships/hyperlink" Target="https://juliacomputing.com/" TargetMode="External"/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.html" TargetMode="External"/><Relationship Id="rId5" Type="http://schemas.openxmlformats.org/officeDocument/2006/relationships/hyperlink" Target="https://www.jmp.com/en_us/home.html" TargetMode="External"/><Relationship Id="rId4" Type="http://schemas.openxmlformats.org/officeDocument/2006/relationships/hyperlink" Target="https://www.sas.com/en_us/software/enterprise-min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.ly/python/" TargetMode="External"/><Relationship Id="rId3" Type="http://schemas.openxmlformats.org/officeDocument/2006/relationships/hyperlink" Target="https://en.wikipedia.org/wiki/Pandas_(software)" TargetMode="External"/><Relationship Id="rId7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www.statsmodels.org/stable/index.html" TargetMode="External"/><Relationship Id="rId10" Type="http://schemas.openxmlformats.org/officeDocument/2006/relationships/hyperlink" Target="https://scrapy.org/" TargetMode="External"/><Relationship Id="rId4" Type="http://schemas.openxmlformats.org/officeDocument/2006/relationships/hyperlink" Target="https://en.wikipedia.org/wiki/Python_Imaging_Library" TargetMode="External"/><Relationship Id="rId9" Type="http://schemas.openxmlformats.org/officeDocument/2006/relationships/hyperlink" Target="https://bokeh.pydata.org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over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rtualenv.pypa.io/en/stable/" TargetMode="External"/><Relationship Id="rId4" Type="http://schemas.openxmlformats.org/officeDocument/2006/relationships/hyperlink" Target="https://en.wikipedia.org/wiki/Pip_(package_manager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9600">
                <a:solidFill>
                  <a:schemeClr val="bg1"/>
                </a:solidFill>
                <a:cs typeface="Calibri Light"/>
              </a:rPr>
              <a:t>Python 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C16D7D-E572-4C31-8C1A-2399E693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1FA58-9DF1-4734-B33B-71ED1A7CD32C}"/>
              </a:ext>
            </a:extLst>
          </p:cNvPr>
          <p:cNvSpPr txBox="1"/>
          <p:nvPr/>
        </p:nvSpPr>
        <p:spPr>
          <a:xfrm>
            <a:off x="11063166" y="6870700"/>
            <a:ext cx="1128834" cy="200055"/>
          </a:xfrm>
          <a:prstGeom prst="rect">
            <a:avLst/>
          </a:prstGeom>
          <a:solidFill>
            <a:srgbClr val="000000"/>
          </a:solidFill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</a:rPr>
              <a:t>These notes are 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D44E-9089-44FB-8853-95AD3CF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680830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Virtues of a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Data Scientist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521-6AB3-4E09-8AB0-C162C022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693659" cy="3994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Using libraries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enables laziness.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see </a:t>
            </a:r>
            <a:r>
              <a:rPr lang="en-US" sz="2000" dirty="0">
                <a:cs typeface="Calibri"/>
                <a:hlinkClick r:id="rId3"/>
              </a:rPr>
              <a:t>http://blog.teamtreehouse.com/the-programmers-virtues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erson playing a video game&#10;&#10;Description generated with high confidence">
            <a:extLst>
              <a:ext uri="{FF2B5EF4-FFF2-40B4-BE49-F238E27FC236}">
                <a16:creationId xmlns:a16="http://schemas.microsoft.com/office/drawing/2014/main" id="{A0867CE7-D83F-4290-8C30-745A46A7E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92" r="659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399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865D5-3F64-4AB0-A380-E9F274DA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Use of Python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2DBD-5666-4A8A-914E-BA64A07F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Building up from basics: the terminal</a:t>
            </a:r>
            <a:endParaRPr lang="en-US" sz="2400" strike="sngStrike">
              <a:cs typeface="Calibri"/>
            </a:endParaRPr>
          </a:p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Diversity of Software in Data Science</a:t>
            </a:r>
            <a:endParaRPr lang="en-US" sz="2400" strike="sngStrike" dirty="0"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Use of Python</a:t>
            </a:r>
            <a:endParaRPr lang="en-US" sz="2400" dirty="0">
              <a:highlight>
                <a:srgbClr val="FFFF00"/>
              </a:highlight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EDA using Jupyter + Pandas</a:t>
            </a:r>
            <a:endParaRPr lang="en-US" sz="2400" dirty="0"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Tips from the Trenches</a:t>
            </a:r>
            <a:endParaRPr lang="en-US" sz="2400" dirty="0"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Homework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28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996-ABC0-4828-A4ED-8D122434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interact with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9856-6873-41CE-8867-DBDA8B92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69622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  <a:hlinkClick r:id="rId2"/>
              </a:rPr>
              <a:t>REPL</a:t>
            </a:r>
            <a:r>
              <a:rPr lang="en-US">
                <a:cs typeface="Calibri"/>
              </a:rPr>
              <a:t>: interactive command prompt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Scripts: files with .</a:t>
            </a:r>
            <a:r>
              <a:rPr lang="en-US" err="1">
                <a:cs typeface="Calibri"/>
              </a:rPr>
              <a:t>py</a:t>
            </a:r>
            <a:r>
              <a:rPr lang="en-US" dirty="0">
                <a:cs typeface="Calibri"/>
              </a:rPr>
              <a:t> extension</a:t>
            </a:r>
            <a:endParaRPr lang="en-US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Text editors with syntax highlighting</a:t>
            </a:r>
          </a:p>
          <a:p>
            <a:pPr lvl="1"/>
            <a:r>
              <a:rPr lang="en-US" sz="2800" dirty="0">
                <a:cs typeface="Calibri"/>
              </a:rPr>
              <a:t>IDEs like PyCharm with autocompletion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(via web browser)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896FB0-E234-4C0F-B74E-B7E625EA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39" y="3933151"/>
            <a:ext cx="3879011" cy="2674102"/>
          </a:xfrm>
          <a:prstGeom prst="rect">
            <a:avLst/>
          </a:prstGeom>
        </p:spPr>
      </p:pic>
      <p:pic>
        <p:nvPicPr>
          <p:cNvPr id="6" name="Picture 6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72F3F717-48C3-4FD0-9F81-96016E60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662689"/>
            <a:ext cx="7473350" cy="13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9BFF-8292-4098-9E74-6785FBB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8"/>
            <a:ext cx="10515600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Shown in Python3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59F-4225-4D5A-92A3-0DEB3115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135512"/>
            <a:ext cx="11263222" cy="5559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Returns expected results, 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 5, 5+4, x = 5+4, x == 9, x == 10, 'hello'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Lists</a:t>
            </a:r>
            <a:r>
              <a:rPr lang="en-US" dirty="0">
                <a:cs typeface="Calibri"/>
              </a:rPr>
              <a:t>: </a:t>
            </a:r>
          </a:p>
          <a:p>
            <a:r>
              <a:rPr lang="en-US" dirty="0" err="1">
                <a:latin typeface="Courier New"/>
                <a:cs typeface="Courier New"/>
              </a:rPr>
              <a:t>mylist</a:t>
            </a:r>
            <a:r>
              <a:rPr lang="en-US" dirty="0">
                <a:latin typeface="Courier New"/>
                <a:cs typeface="Courier New"/>
              </a:rPr>
              <a:t> = [4, 5, 6, 'hello', 5, 2]</a:t>
            </a:r>
          </a:p>
          <a:p>
            <a:r>
              <a:rPr lang="en-US" dirty="0">
                <a:latin typeface="Calibri Light"/>
                <a:cs typeface="Courier New"/>
              </a:rPr>
              <a:t>Accessing an element: </a:t>
            </a:r>
            <a:r>
              <a:rPr lang="en-US" dirty="0" err="1">
                <a:latin typeface="Courier New"/>
                <a:cs typeface="Courier New"/>
              </a:rPr>
              <a:t>mylist</a:t>
            </a:r>
            <a:r>
              <a:rPr lang="en-US" dirty="0">
                <a:latin typeface="Courier New"/>
                <a:cs typeface="Courier New"/>
              </a:rPr>
              <a:t>[0]</a:t>
            </a:r>
          </a:p>
          <a:p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[12]</a:t>
            </a:r>
          </a:p>
          <a:p>
            <a:r>
              <a:rPr lang="en-US" dirty="0">
                <a:latin typeface="Calibri Light"/>
                <a:cs typeface="Courier New"/>
              </a:rPr>
              <a:t>No warning when over-writing: </a:t>
            </a:r>
            <a:r>
              <a:rPr lang="en-US" dirty="0" err="1">
                <a:latin typeface="Courier New"/>
                <a:cs typeface="Courier New"/>
              </a:rPr>
              <a:t>mylist</a:t>
            </a:r>
            <a:r>
              <a:rPr lang="en-US" dirty="0">
                <a:latin typeface="Courier New"/>
                <a:cs typeface="Courier New"/>
              </a:rPr>
              <a:t>[0] = [3, 5, 9]</a:t>
            </a:r>
          </a:p>
        </p:txBody>
      </p:sp>
    </p:spTree>
    <p:extLst>
      <p:ext uri="{BB962C8B-B14F-4D97-AF65-F5344CB8AC3E}">
        <p14:creationId xmlns:p14="http://schemas.microsoft.com/office/powerpoint/2010/main" val="388735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9BFF-8292-4098-9E74-6785FBB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8"/>
            <a:ext cx="10515600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Shown in Python3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59F-4225-4D5A-92A3-0DEB3115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135512"/>
            <a:ext cx="11263222" cy="55590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  <a:hlinkClick r:id="rId2"/>
              </a:rPr>
              <a:t>Dictionaries</a:t>
            </a:r>
            <a:r>
              <a:rPr lang="en-US" dirty="0">
                <a:cs typeface="Calibri"/>
              </a:rPr>
              <a:t>: 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mydict = {'four':'three'}</a:t>
            </a:r>
          </a:p>
          <a:p>
            <a:r>
              <a:rPr lang="en-US">
                <a:cs typeface="Calibri"/>
              </a:rPr>
              <a:t>mydict['four']</a:t>
            </a:r>
          </a:p>
          <a:p>
            <a:r>
              <a:rPr lang="en-US">
                <a:cs typeface="Calibri"/>
              </a:rPr>
              <a:t>mydict = {'k': 'v'}</a:t>
            </a:r>
          </a:p>
          <a:p>
            <a:r>
              <a:rPr lang="en-US">
                <a:cs typeface="Calibri"/>
              </a:rPr>
              <a:t>mydict['four']</a:t>
            </a:r>
          </a:p>
          <a:p>
            <a:r>
              <a:rPr lang="en-US">
                <a:solidFill>
                  <a:srgbClr val="FF0000"/>
                </a:solidFill>
                <a:cs typeface="Calibri"/>
              </a:rPr>
              <a:t>mydict[0]</a:t>
            </a:r>
          </a:p>
          <a:p>
            <a:r>
              <a:rPr lang="en-US">
                <a:cs typeface="Calibri"/>
              </a:rPr>
              <a:t>len(mydict)</a:t>
            </a:r>
          </a:p>
          <a:p>
            <a:r>
              <a:rPr lang="en-US">
                <a:cs typeface="Calibri"/>
              </a:rPr>
              <a:t>mydict</a:t>
            </a:r>
            <a:r>
              <a:rPr lang="en-US" dirty="0">
                <a:cs typeface="Calibri"/>
              </a:rPr>
              <a:t> = {'this key': 'a value', </a:t>
            </a:r>
            <a:r>
              <a:rPr lang="en-US">
                <a:cs typeface="Calibri"/>
              </a:rPr>
              <a:t>'another key': 'another value'}; </a:t>
            </a:r>
          </a:p>
          <a:p>
            <a:r>
              <a:rPr lang="en-US">
                <a:cs typeface="Calibri"/>
              </a:rPr>
              <a:t>mydict = {4:3, 5:4, 4:2}</a:t>
            </a:r>
          </a:p>
          <a:p>
            <a:r>
              <a:rPr lang="en-US">
                <a:cs typeface="Calibri"/>
              </a:rPr>
              <a:t>mydict = { 'a': 5, 'b':[3,5]}</a:t>
            </a:r>
          </a:p>
          <a:p>
            <a:r>
              <a:rPr lang="en-US">
                <a:solidFill>
                  <a:srgbClr val="FF0000"/>
                </a:solidFill>
                <a:cs typeface="Calibri"/>
              </a:rPr>
              <a:t>mydict = {[3, 4]:2, 4:3}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mydict = { 'a':{4:2, 'b':9}, 6: 3}</a:t>
            </a:r>
          </a:p>
        </p:txBody>
      </p:sp>
    </p:spTree>
    <p:extLst>
      <p:ext uri="{BB962C8B-B14F-4D97-AF65-F5344CB8AC3E}">
        <p14:creationId xmlns:p14="http://schemas.microsoft.com/office/powerpoint/2010/main" val="69781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62B-5EEB-462B-947A-9F9400AC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Generic Computing Language Essentials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9BEA-E1D0-4140-92A5-5781E2EC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Variable assignment</a:t>
            </a:r>
          </a:p>
          <a:p>
            <a:r>
              <a:rPr lang="en-US" dirty="0">
                <a:cs typeface="Calibri"/>
                <a:hlinkClick r:id="rId2"/>
              </a:rPr>
              <a:t>Control</a:t>
            </a:r>
            <a:r>
              <a:rPr lang="en-US" dirty="0">
                <a:cs typeface="Calibri"/>
              </a:rPr>
              <a:t> statements (if, else)</a:t>
            </a:r>
          </a:p>
          <a:p>
            <a:r>
              <a:rPr lang="en-US" dirty="0">
                <a:cs typeface="Calibri"/>
              </a:rPr>
              <a:t>Loops (while, for)</a:t>
            </a:r>
          </a:p>
          <a:p>
            <a:r>
              <a:rPr lang="en-US" dirty="0">
                <a:cs typeface="Calibri"/>
                <a:hlinkClick r:id="rId3"/>
              </a:rPr>
              <a:t>Sets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9154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7F52-A4A2-4944-B972-BA0546B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functions bundle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20CA-CB86-455F-A7E5-E4CD6F80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def myfunc(input): 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 # transform input to value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return value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4EA4-E6E6-4B71-827D-E2CE1EDE3C4E}"/>
              </a:ext>
            </a:extLst>
          </p:cNvPr>
          <p:cNvSpPr txBox="1"/>
          <p:nvPr/>
        </p:nvSpPr>
        <p:spPr>
          <a:xfrm>
            <a:off x="4781909" y="4976003"/>
            <a:ext cx="701327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If a line of code is a sentence, </a:t>
            </a:r>
            <a:endParaRPr lang="en-US" sz="3200">
              <a:cs typeface="Calibri"/>
            </a:endParaRPr>
          </a:p>
          <a:p>
            <a:pPr algn="ctr"/>
            <a:r>
              <a:rPr lang="en-US" sz="3200"/>
              <a:t>then a function is a paragraph</a:t>
            </a:r>
            <a:endParaRPr lang="en-US" sz="3200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008954D-76AB-435A-8A4C-5DDD425042D0}"/>
              </a:ext>
            </a:extLst>
          </p:cNvPr>
          <p:cNvSpPr txBox="1"/>
          <p:nvPr/>
        </p:nvSpPr>
        <p:spPr>
          <a:xfrm>
            <a:off x="4077419" y="6356230"/>
            <a:ext cx="2743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 dirty="0">
                <a:cs typeface="Calibri"/>
              </a:rPr>
              <a:t>Python3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4D1-DE7C-4DC9-A828-35BA7F7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Shown in Python3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70E-9720-451E-B91C-BA0B834D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def </a:t>
            </a:r>
            <a:r>
              <a:rPr lang="en-US" dirty="0" err="1">
                <a:latin typeface="Courier New"/>
                <a:cs typeface="Courier New"/>
              </a:rPr>
              <a:t>my_func</a:t>
            </a:r>
            <a:r>
              <a:rPr lang="en-US" dirty="0">
                <a:latin typeface="Courier New"/>
                <a:cs typeface="Courier New"/>
              </a:rPr>
              <a:t>(input):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a = 6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print(a)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return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my_func</a:t>
            </a:r>
            <a:r>
              <a:rPr lang="en-US" dirty="0">
                <a:latin typeface="Courier New"/>
                <a:cs typeface="Courier New"/>
              </a:rPr>
              <a:t>('hello')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94BF-DBBC-4628-8E85-38AEB3EEFBFE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8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highlight>
                  <a:srgbClr val="FFFF00"/>
                </a:highlight>
                <a:cs typeface="Calibri Light"/>
              </a:rPr>
              <a:t>Activity</a:t>
            </a:r>
            <a:r>
              <a:rPr lang="en-US">
                <a:cs typeface="Calibri Light"/>
              </a:rPr>
              <a:t>: Pair programming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62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highlight>
                  <a:srgbClr val="FFFF00"/>
                </a:highlight>
                <a:cs typeface="Calibri Light"/>
              </a:rPr>
              <a:t>Activity</a:t>
            </a:r>
            <a:r>
              <a:rPr lang="en-US">
                <a:cs typeface="Calibri Light"/>
              </a:rPr>
              <a:t>: Pair programming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868757"/>
            <a:ext cx="1156514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Determine who is the less experienced programmer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less experienced person creates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"hello"</a:t>
            </a:r>
          </a:p>
          <a:p>
            <a:r>
              <a:rPr lang="en-US" dirty="0">
                <a:cs typeface="Calibri"/>
              </a:rPr>
              <a:t>Or, if both of you are not challenged by this,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create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all </a:t>
            </a:r>
            <a:r>
              <a:rPr lang="en-US" dirty="0">
                <a:cs typeface="Calibri"/>
                <a:hlinkClick r:id="rId3"/>
              </a:rPr>
              <a:t>palindromic numbers</a:t>
            </a:r>
            <a:r>
              <a:rPr lang="en-US" dirty="0">
                <a:cs typeface="Calibri"/>
              </a:rPr>
              <a:t> with 7 digits (see </a:t>
            </a:r>
            <a:r>
              <a:rPr lang="en-US" dirty="0">
                <a:cs typeface="Calibri"/>
                <a:hlinkClick r:id="rId4"/>
              </a:rPr>
              <a:t>this page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 the script using the Python in </a:t>
            </a:r>
            <a:r>
              <a:rPr lang="en-US" dirty="0" err="1">
                <a:cs typeface="Calibri"/>
              </a:rPr>
              <a:t>Jupyter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6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F88454E-069F-402D-A5B0-67C0DC5864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-98545" y="1102324"/>
            <a:ext cx="11255375" cy="6070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7A8CF-31E2-44B2-A5C1-C3EE0D23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207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I won't be able to teach you all of Python</a:t>
            </a:r>
            <a:endParaRPr lang="en-US" dirty="0"/>
          </a:p>
        </p:txBody>
      </p:sp>
      <p:pic>
        <p:nvPicPr>
          <p:cNvPr id="5" name="Picture 5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555DC4CD-58C5-4DC0-B294-A16A09941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852" y="202720"/>
            <a:ext cx="1463616" cy="14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</p:spTree>
    <p:extLst>
      <p:ext uri="{BB962C8B-B14F-4D97-AF65-F5344CB8AC3E}">
        <p14:creationId xmlns:p14="http://schemas.microsoft.com/office/powerpoint/2010/main" val="44897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63E0C-C10C-46EA-BC74-4AA6A59B9042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1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2              3             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99AB-5AD4-45B4-8E11-583844CD23A1}"/>
              </a:ext>
            </a:extLst>
          </p:cNvPr>
          <p:cNvSpPr txBox="1"/>
          <p:nvPr/>
        </p:nvSpPr>
        <p:spPr>
          <a:xfrm>
            <a:off x="1058174" y="5479211"/>
            <a:ext cx="364897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urier New"/>
                <a:cs typeface="Courier New"/>
              </a:rPr>
              <a:t>Len</a:t>
            </a:r>
            <a:r>
              <a:rPr lang="en-US" sz="2800" dirty="0"/>
              <a:t> =</a:t>
            </a:r>
            <a:r>
              <a:rPr lang="en-US" sz="2800" dirty="0">
                <a:cs typeface="Calibri"/>
              </a:rPr>
              <a:t> length of list</a:t>
            </a:r>
          </a:p>
        </p:txBody>
      </p:sp>
    </p:spTree>
    <p:extLst>
      <p:ext uri="{BB962C8B-B14F-4D97-AF65-F5344CB8AC3E}">
        <p14:creationId xmlns:p14="http://schemas.microsoft.com/office/powerpoint/2010/main" val="303643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</p:spTree>
    <p:extLst>
      <p:ext uri="{BB962C8B-B14F-4D97-AF65-F5344CB8AC3E}">
        <p14:creationId xmlns:p14="http://schemas.microsoft.com/office/powerpoint/2010/main" val="384384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57C60-BBBD-48A7-A564-C9DD930BC7E4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0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1              2              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129D1-8CD5-4027-A112-43F3284C52D0}"/>
              </a:ext>
            </a:extLst>
          </p:cNvPr>
          <p:cNvSpPr txBox="1"/>
          <p:nvPr/>
        </p:nvSpPr>
        <p:spPr>
          <a:xfrm>
            <a:off x="1216324" y="5392947"/>
            <a:ext cx="37064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Python indexes from 0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6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69BC1-E58F-4885-B5A5-A55EDE88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EDA using Jupyter + Pandas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E3F1-29EB-42C4-B833-293524D3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Diversity of Software in Data Science</a:t>
            </a:r>
            <a:endParaRPr lang="en-US" sz="2400" strike="sngStrike" dirty="0">
              <a:cs typeface="Calibri"/>
            </a:endParaRP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Use of Python</a:t>
            </a:r>
            <a:endParaRPr lang="en-US" sz="2400" strike="sngStrike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EDA using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Jupyter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 + Pandas</a:t>
            </a:r>
            <a:endParaRPr lang="en-US" sz="2400">
              <a:highlight>
                <a:srgbClr val="FFFF00"/>
              </a:highlight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Visualization of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Tips from the Trenches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65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cs typeface="Calibri Light"/>
              </a:rPr>
              <a:t>Jupyter</a:t>
            </a:r>
            <a:r>
              <a:rPr lang="en-US" sz="3200" dirty="0">
                <a:cs typeface="Calibri Light"/>
              </a:rPr>
              <a:t> for more than just learning and small scale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Analyze video to detect 60 million faces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http://willcrichton.net/notes/rapid-prototyping-data-science-jupyter/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Netflix uses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https://medium.com/netflix-techblog/notebook-innovation-591ee3221233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83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3C80-1E29-40DB-AB5D-E885627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Pandas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D70-9BF9-44EA-A092-D2DF2BDD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4" y="1739361"/>
            <a:ext cx="5943600" cy="4768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module for Python</a:t>
            </a:r>
          </a:p>
          <a:p>
            <a:r>
              <a:rPr lang="en-US" dirty="0">
                <a:cs typeface="Calibri"/>
              </a:rPr>
              <a:t>Widely used in Data Science</a:t>
            </a:r>
          </a:p>
          <a:p>
            <a:r>
              <a:rPr lang="en-US" dirty="0">
                <a:cs typeface="Calibri"/>
              </a:rPr>
              <a:t>Series</a:t>
            </a:r>
          </a:p>
          <a:p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for tables</a:t>
            </a:r>
          </a:p>
          <a:p>
            <a:r>
              <a:rPr lang="en-US" dirty="0">
                <a:cs typeface="Calibri"/>
              </a:rPr>
              <a:t>Similar to </a:t>
            </a:r>
            <a:r>
              <a:rPr lang="en-US" dirty="0" err="1">
                <a:cs typeface="Calibri"/>
              </a:rPr>
              <a:t>data.frame</a:t>
            </a:r>
            <a:r>
              <a:rPr lang="en-US" dirty="0">
                <a:cs typeface="Calibri"/>
              </a:rPr>
              <a:t> in R</a:t>
            </a:r>
          </a:p>
          <a:p>
            <a:r>
              <a:rPr lang="en-US" dirty="0">
                <a:cs typeface="Calibri"/>
              </a:rPr>
              <a:t>Uses NumPy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Many </a:t>
            </a:r>
            <a:r>
              <a:rPr lang="en-US" dirty="0">
                <a:cs typeface="Calibri"/>
                <a:hlinkClick r:id="rId3"/>
              </a:rPr>
              <a:t>tutorials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documentation</a:t>
            </a:r>
          </a:p>
          <a:p>
            <a:r>
              <a:rPr lang="en-US" dirty="0">
                <a:cs typeface="Calibri"/>
              </a:rPr>
              <a:t>Fancy operations like </a:t>
            </a:r>
          </a:p>
          <a:p>
            <a:pPr lvl="1"/>
            <a:r>
              <a:rPr lang="en-US" dirty="0">
                <a:cs typeface="Calibri"/>
              </a:rPr>
              <a:t>Map, apply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anda sitting on a bed&#10;&#10;Description generated with very high confidence">
            <a:extLst>
              <a:ext uri="{FF2B5EF4-FFF2-40B4-BE49-F238E27FC236}">
                <a16:creationId xmlns:a16="http://schemas.microsoft.com/office/drawing/2014/main" id="{A406D419-45BC-4CBA-81B7-29F666E5E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90" y="365840"/>
            <a:ext cx="1549880" cy="1669340"/>
          </a:xfrm>
          <a:prstGeom prst="rect">
            <a:avLst/>
          </a:prstGeom>
        </p:spPr>
      </p:pic>
      <p:pic>
        <p:nvPicPr>
          <p:cNvPr id="6" name="Picture 6" descr="A picture containing sitting, indoor, table&#10;&#10;Description generated with high confidence">
            <a:extLst>
              <a:ext uri="{FF2B5EF4-FFF2-40B4-BE49-F238E27FC236}">
                <a16:creationId xmlns:a16="http://schemas.microsoft.com/office/drawing/2014/main" id="{1540DE1E-C122-4C99-AB03-1141F35AF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117" y="2172417"/>
            <a:ext cx="1823050" cy="18230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48DEC83-CF9A-4417-AE1E-210CDCAE6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462" y="1527595"/>
            <a:ext cx="1905000" cy="1905000"/>
          </a:xfrm>
          <a:prstGeom prst="rect">
            <a:avLst/>
          </a:prstGeom>
        </p:spPr>
      </p:pic>
      <p:pic>
        <p:nvPicPr>
          <p:cNvPr id="10" name="Picture 10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102F4684-AE9F-4C61-9044-3294D36B6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551" y="5762356"/>
            <a:ext cx="1334219" cy="1314268"/>
          </a:xfrm>
          <a:prstGeom prst="rect">
            <a:avLst/>
          </a:prstGeom>
        </p:spPr>
      </p:pic>
      <p:pic>
        <p:nvPicPr>
          <p:cNvPr id="12" name="Picture 12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372A647F-BCFD-4E63-87FB-7B074E995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890" y="4197369"/>
            <a:ext cx="1564257" cy="14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593121-BCC9-40EC-B23A-430DEB0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Visualization of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94D3-50F0-4229-B005-8BF7B93F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Diversity of Software in Data Science</a:t>
            </a:r>
            <a:endParaRPr lang="en-US" sz="2400" dirty="0">
              <a:cs typeface="Calibri"/>
            </a:endParaRP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Use of Python</a:t>
            </a:r>
            <a:endParaRPr lang="en-US" sz="2400" dirty="0">
              <a:cs typeface="Calibri"/>
            </a:endParaRP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EDA using </a:t>
            </a:r>
            <a:r>
              <a:rPr lang="en-US" sz="2400" strike="sngStrike" dirty="0" err="1">
                <a:solidFill>
                  <a:srgbClr val="000000"/>
                </a:solidFill>
                <a:cs typeface="Calibri"/>
              </a:rPr>
              <a:t>Jupyter</a:t>
            </a:r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 + Pandas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Visualization of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Tips from the Trenches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  <a:endParaRPr lang="en-US" sz="2400" dirty="0"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6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CD004E-C18D-4F52-8FF5-A8058C267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377" y="-776303"/>
            <a:ext cx="9966560" cy="7685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0615C-BA32-4B7A-8230-3F066DC164E6}"/>
              </a:ext>
            </a:extLst>
          </p:cNvPr>
          <p:cNvSpPr txBox="1"/>
          <p:nvPr/>
        </p:nvSpPr>
        <p:spPr>
          <a:xfrm rot="-5400000">
            <a:off x="-3705226" y="2171520"/>
            <a:ext cx="872013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https://blogs.mathworks.com/videos/2012/04/26/choosing-a-visualization-in-matlab/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5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BB98-AA07-4793-B914-BC31798D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615157"/>
            <a:ext cx="11670505" cy="24923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dirty="0">
                <a:cs typeface="Calibri Light"/>
              </a:rPr>
              <a:t>Data visualization may be useful, </a:t>
            </a:r>
            <a:br>
              <a:rPr lang="en-US" sz="6600" dirty="0">
                <a:cs typeface="Calibri Light"/>
              </a:rPr>
            </a:br>
            <a:r>
              <a:rPr lang="en-US" sz="6600" dirty="0">
                <a:cs typeface="Calibri Light"/>
              </a:rPr>
              <a:t>but it's old and no longer evolving</a:t>
            </a:r>
          </a:p>
        </p:txBody>
      </p:sp>
      <p:pic>
        <p:nvPicPr>
          <p:cNvPr id="4" name="Picture 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306B3E75-27D9-4230-99E8-5B12DB78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857500"/>
            <a:ext cx="3643311" cy="40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6C-38E8-4AE6-ADF6-BA9594FF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 for learning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B35F-5670-4CF4-94F9-97E081C5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Online</a:t>
            </a:r>
          </a:p>
          <a:p>
            <a:pPr lvl="1"/>
            <a:r>
              <a:rPr lang="en-US" sz="2800" dirty="0">
                <a:cs typeface="Calibri"/>
              </a:rPr>
              <a:t>Text – blue underscored text is hyperlinked in this presentation</a:t>
            </a:r>
          </a:p>
          <a:p>
            <a:pPr lvl="2"/>
            <a:r>
              <a:rPr lang="en-US" sz="2400" dirty="0">
                <a:cs typeface="Calibri"/>
                <a:hlinkClick r:id="rId2"/>
              </a:rPr>
              <a:t>https://nealcaren.github.io/python-tutorials/</a:t>
            </a:r>
            <a:endParaRPr lang="en-US" sz="24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Videos on </a:t>
            </a:r>
            <a:r>
              <a:rPr lang="en-US" sz="2800" dirty="0">
                <a:cs typeface="Calibri"/>
                <a:hlinkClick r:id="rId3"/>
              </a:rPr>
              <a:t>Coursera</a:t>
            </a:r>
            <a:r>
              <a:rPr lang="en-US" sz="2800" dirty="0">
                <a:cs typeface="Calibri"/>
              </a:rPr>
              <a:t> </a:t>
            </a:r>
            <a:endParaRPr lang="en-US"/>
          </a:p>
          <a:p>
            <a:r>
              <a:rPr lang="en-US" dirty="0">
                <a:cs typeface="Calibri"/>
              </a:rPr>
              <a:t>Books: </a:t>
            </a:r>
            <a:r>
              <a:rPr lang="en-US" sz="2800" dirty="0">
                <a:cs typeface="Calibri"/>
              </a:rPr>
              <a:t>see</a:t>
            </a:r>
            <a:r>
              <a:rPr lang="en-US" dirty="0">
                <a:cs typeface="Calibri"/>
              </a:rPr>
              <a:t> PDFs posted on </a:t>
            </a:r>
            <a:r>
              <a:rPr lang="en-US" sz="2800" dirty="0">
                <a:cs typeface="Calibri"/>
              </a:rPr>
              <a:t>Blackboard</a:t>
            </a:r>
          </a:p>
          <a:p>
            <a:r>
              <a:rPr lang="en-US" dirty="0">
                <a:cs typeface="Calibri"/>
              </a:rPr>
              <a:t>Your instructor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Caveat</a:t>
            </a:r>
            <a:r>
              <a:rPr lang="en-US" dirty="0">
                <a:cs typeface="Calibri"/>
              </a:rPr>
              <a:t>: I'm not a programmer. </a:t>
            </a:r>
          </a:p>
          <a:p>
            <a:pPr>
              <a:buNone/>
            </a:pPr>
            <a:r>
              <a:rPr lang="en-US" dirty="0">
                <a:cs typeface="Calibri"/>
                <a:hlinkClick r:id="rId4"/>
              </a:rPr>
              <a:t>https://brohrer.github.io/imposter_syndrome.html</a:t>
            </a:r>
          </a:p>
          <a:p>
            <a:pPr>
              <a:buNone/>
            </a:pPr>
            <a:r>
              <a:rPr lang="en-US" sz="2000" dirty="0">
                <a:cs typeface="Calibri"/>
              </a:rPr>
              <a:t>Linked from </a:t>
            </a:r>
            <a:r>
              <a:rPr lang="en-US" sz="2000" dirty="0">
                <a:cs typeface="Calibri"/>
                <a:hlinkClick r:id="rId5"/>
              </a:rPr>
              <a:t>https://www.kdnuggets.com/2017/09/data-science-imposter-syndrome.html</a:t>
            </a:r>
            <a:endParaRPr lang="en-US" sz="2000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97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BB98-AA07-4793-B914-BC31798D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615157"/>
            <a:ext cx="11670505" cy="24923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dirty="0">
                <a:cs typeface="Calibri Light"/>
              </a:rPr>
              <a:t>Data visualization may be useful, </a:t>
            </a:r>
            <a:br>
              <a:rPr lang="en-US" sz="6600" dirty="0">
                <a:cs typeface="Calibri Light"/>
              </a:rPr>
            </a:br>
            <a:r>
              <a:rPr lang="en-US" sz="6600" dirty="0">
                <a:cs typeface="Calibri Light"/>
              </a:rPr>
              <a:t>but it's old and no longer evolving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8F1A9-385D-4B73-B3FA-9E96AD4BBC2D}"/>
              </a:ext>
            </a:extLst>
          </p:cNvPr>
          <p:cNvSpPr txBox="1"/>
          <p:nvPr/>
        </p:nvSpPr>
        <p:spPr>
          <a:xfrm rot="20100000">
            <a:off x="3593322" y="762060"/>
            <a:ext cx="593407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highlight>
                  <a:srgbClr val="C0C0C0"/>
                </a:highlight>
              </a:rPr>
              <a:t>WRONG</a:t>
            </a:r>
            <a:endParaRPr lang="en-US" sz="9600">
              <a:solidFill>
                <a:srgbClr val="FF0000"/>
              </a:solidFill>
              <a:highlight>
                <a:srgbClr val="C0C0C0"/>
              </a:highlight>
              <a:cs typeface="Calibri"/>
            </a:endParaRPr>
          </a:p>
        </p:txBody>
      </p:sp>
      <p:pic>
        <p:nvPicPr>
          <p:cNvPr id="6" name="Picture 6" descr="A picture containing sky, outdoor, person, ground&#10;&#10;Description generated with very high confidence">
            <a:extLst>
              <a:ext uri="{FF2B5EF4-FFF2-40B4-BE49-F238E27FC236}">
                <a16:creationId xmlns:a16="http://schemas.microsoft.com/office/drawing/2014/main" id="{12C5D94B-68E7-420E-9653-D84EB989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46" y="3511513"/>
            <a:ext cx="5316747" cy="35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2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709-8951-4226-B651-8C21455F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07" y="-3969"/>
            <a:ext cx="11503818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Visualization of data is advancing in multiple domains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B77F-30B6-4DC3-A84C-8B22D302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2541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Large-Scale data:</a:t>
            </a:r>
            <a:endParaRPr lang="en-US" dirty="0"/>
          </a:p>
          <a:p>
            <a:r>
              <a:rPr lang="en-US" dirty="0">
                <a:cs typeface="Calibri"/>
                <a:hlinkClick r:id="rId3"/>
              </a:rPr>
              <a:t>http://datashader.org/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Grammar of graphics</a:t>
            </a:r>
          </a:p>
          <a:p>
            <a:r>
              <a:rPr lang="en-US" dirty="0">
                <a:cs typeface="Calibri"/>
                <a:hlinkClick r:id="rId4"/>
              </a:rPr>
              <a:t>https://vega.github.io/vega/</a:t>
            </a:r>
          </a:p>
          <a:p>
            <a:r>
              <a:rPr lang="en-US" dirty="0">
                <a:cs typeface="Calibri"/>
              </a:rPr>
              <a:t>https://altair-viz.github.io/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Interactivity</a:t>
            </a:r>
          </a:p>
          <a:p>
            <a:r>
              <a:rPr lang="en-US" dirty="0">
                <a:cs typeface="Calibri"/>
                <a:hlinkClick r:id="rId5"/>
              </a:rPr>
              <a:t>https://holoviews.org/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9F0C0-6088-4BBB-9804-AF608B905542}"/>
              </a:ext>
            </a:extLst>
          </p:cNvPr>
          <p:cNvSpPr txBox="1"/>
          <p:nvPr/>
        </p:nvSpPr>
        <p:spPr>
          <a:xfrm>
            <a:off x="5772149" y="3819524"/>
            <a:ext cx="58983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See </a:t>
            </a:r>
            <a:r>
              <a:rPr lang="en-US" dirty="0">
                <a:hlinkClick r:id="rId6"/>
              </a:rPr>
              <a:t>https://www.youtube.com/watch?v=ms29ZPUKxbU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BD7F1-448D-4CE5-BEF0-2EDA31410425}"/>
              </a:ext>
            </a:extLst>
          </p:cNvPr>
          <p:cNvSpPr txBox="1"/>
          <p:nvPr/>
        </p:nvSpPr>
        <p:spPr>
          <a:xfrm>
            <a:off x="4867274" y="5426868"/>
            <a:ext cx="59697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See https://www.youtube.com/watch?v=0jhUivliNSo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C943575-3E3F-4C89-B7D8-D46804BE7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9" y="2118009"/>
            <a:ext cx="12018167" cy="7003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2DE9D1-CE5D-492D-A4D8-E060D3F6C708}"/>
              </a:ext>
            </a:extLst>
          </p:cNvPr>
          <p:cNvSpPr txBox="1"/>
          <p:nvPr/>
        </p:nvSpPr>
        <p:spPr>
          <a:xfrm>
            <a:off x="4926805" y="1747836"/>
            <a:ext cx="73032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300 million points of data (one per person in the USA) from the 2010 census</a:t>
            </a:r>
          </a:p>
        </p:txBody>
      </p:sp>
    </p:spTree>
    <p:extLst>
      <p:ext uri="{BB962C8B-B14F-4D97-AF65-F5344CB8AC3E}">
        <p14:creationId xmlns:p14="http://schemas.microsoft.com/office/powerpoint/2010/main" val="428932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709-8951-4226-B651-8C21455F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65125"/>
            <a:ext cx="11503818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Visualization of data is advancing in multiple domains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B77F-30B6-4DC3-A84C-8B22D302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Large-Scale data:</a:t>
            </a:r>
            <a:endParaRPr lang="en-US" dirty="0"/>
          </a:p>
          <a:p>
            <a:r>
              <a:rPr lang="en-US" dirty="0">
                <a:cs typeface="Calibri"/>
                <a:hlinkClick r:id="rId2"/>
              </a:rPr>
              <a:t>http://datashader.org/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Grammar of graphics</a:t>
            </a:r>
          </a:p>
          <a:p>
            <a:r>
              <a:rPr lang="en-US" dirty="0">
                <a:cs typeface="Calibri"/>
                <a:hlinkClick r:id="rId3"/>
              </a:rPr>
              <a:t>https://vega.github.io/vega/</a:t>
            </a:r>
            <a:endParaRPr lang="en-US">
              <a:cs typeface="Calibri"/>
              <a:hlinkClick r:id="rId3"/>
            </a:endParaRPr>
          </a:p>
          <a:p>
            <a:r>
              <a:rPr lang="en-US" dirty="0">
                <a:cs typeface="Calibri"/>
              </a:rPr>
              <a:t>https://altair-viz.github.io/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Interactivity enables EDA</a:t>
            </a:r>
          </a:p>
          <a:p>
            <a:r>
              <a:rPr lang="en-US" dirty="0">
                <a:cs typeface="Calibri"/>
                <a:hlinkClick r:id="rId4"/>
              </a:rPr>
              <a:t>https://holoviews.org/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9F0C0-6088-4BBB-9804-AF608B905542}"/>
              </a:ext>
            </a:extLst>
          </p:cNvPr>
          <p:cNvSpPr txBox="1"/>
          <p:nvPr/>
        </p:nvSpPr>
        <p:spPr>
          <a:xfrm>
            <a:off x="5772149" y="3819524"/>
            <a:ext cx="58983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See </a:t>
            </a:r>
            <a:r>
              <a:rPr lang="en-US" dirty="0">
                <a:hlinkClick r:id="rId5"/>
              </a:rPr>
              <a:t>https://www.youtube.com/watch?v=ms29ZPUKxbU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BD7F1-448D-4CE5-BEF0-2EDA31410425}"/>
              </a:ext>
            </a:extLst>
          </p:cNvPr>
          <p:cNvSpPr txBox="1"/>
          <p:nvPr/>
        </p:nvSpPr>
        <p:spPr>
          <a:xfrm>
            <a:off x="4867274" y="5426868"/>
            <a:ext cx="59697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See https://www.youtube.com/watch?v=0jhUivliNSo</a:t>
            </a:r>
          </a:p>
        </p:txBody>
      </p:sp>
    </p:spTree>
    <p:extLst>
      <p:ext uri="{BB962C8B-B14F-4D97-AF65-F5344CB8AC3E}">
        <p14:creationId xmlns:p14="http://schemas.microsoft.com/office/powerpoint/2010/main" val="274214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553A-5FC0-4455-8E28-CA151C6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Start with the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40B1-CBD3-41FD-9D52-4FDB5720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Matplotlib</a:t>
            </a:r>
            <a:r>
              <a:rPr lang="en-US" dirty="0">
                <a:cs typeface="Calibri"/>
              </a:rPr>
              <a:t> - open source Python visualization similar to </a:t>
            </a:r>
            <a:r>
              <a:rPr lang="en-US" dirty="0" err="1">
                <a:cs typeface="Calibri"/>
              </a:rPr>
              <a:t>Matlab</a:t>
            </a:r>
          </a:p>
          <a:p>
            <a:pPr lvl="1"/>
            <a:r>
              <a:rPr lang="en-US" dirty="0">
                <a:cs typeface="Calibri"/>
              </a:rPr>
              <a:t>To get started, find what you're interested in the </a:t>
            </a:r>
            <a:r>
              <a:rPr lang="en-US" dirty="0">
                <a:cs typeface="Calibri"/>
                <a:hlinkClick r:id="rId3"/>
              </a:rPr>
              <a:t>gallery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Seaborn</a:t>
            </a:r>
            <a:r>
              <a:rPr lang="en-US" dirty="0">
                <a:cs typeface="Calibri"/>
              </a:rPr>
              <a:t> - built on top of matplotlib and closely integrated with pandas data structures.</a:t>
            </a:r>
            <a:endParaRPr lang="en-US"/>
          </a:p>
          <a:p>
            <a:pPr lvl="1"/>
            <a:r>
              <a:rPr lang="en-US" dirty="0">
                <a:cs typeface="Calibri"/>
                <a:hlinkClick r:id="rId5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558616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7F121-9DF5-4F1F-8CD3-FA02D585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Homework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E260-7DAD-4F07-AF69-14E3C4B9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Building up from basics: the terminal</a:t>
            </a:r>
            <a:endParaRPr lang="en-US" sz="2400" strike="sngStrike">
              <a:cs typeface="Calibri"/>
            </a:endParaRPr>
          </a:p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Diversity of Software in Data Science</a:t>
            </a:r>
            <a:endParaRPr lang="en-US" sz="2400" strike="sngStrike">
              <a:cs typeface="Calibri"/>
            </a:endParaRPr>
          </a:p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Use of Python</a:t>
            </a:r>
            <a:endParaRPr lang="en-US" sz="2400" strike="sngStrike">
              <a:cs typeface="Calibri"/>
            </a:endParaRPr>
          </a:p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EDA using Jupyter + Pandas</a:t>
            </a:r>
            <a:endParaRPr lang="en-US" sz="2400" strike="sngStrike">
              <a:cs typeface="Calibri"/>
            </a:endParaRPr>
          </a:p>
          <a:p>
            <a:r>
              <a:rPr lang="en-US" sz="2400" strike="sngStrike">
                <a:solidFill>
                  <a:srgbClr val="000000"/>
                </a:solidFill>
                <a:cs typeface="Calibri"/>
              </a:rPr>
              <a:t>Tips from the Trenches</a:t>
            </a:r>
            <a:endParaRPr lang="en-US" sz="2400" strike="sngStrike"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Homework</a:t>
            </a:r>
            <a:endParaRPr lang="en-US" sz="2400">
              <a:highlight>
                <a:srgbClr val="FFFF00"/>
              </a:highlight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469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Homework for Week 2, assignments 1 and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Write a function that returns the count of characters and words in a string. The string is provided to the function as an argument.  Submit a .</a:t>
            </a:r>
            <a:r>
              <a:rPr lang="en-US" dirty="0" err="1">
                <a:cs typeface="Calibri"/>
              </a:rPr>
              <a:t>ipynb</a:t>
            </a:r>
            <a:r>
              <a:rPr lang="en-US" dirty="0">
                <a:cs typeface="Calibri"/>
              </a:rPr>
              <a:t> file via Blackboard. </a:t>
            </a: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Write a function that takes a list as the argument and returns a list with each element shifted right by one index.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For example, [3, 7, 4, 1] becomes [1, 3, 7, 4]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Submit a .</a:t>
            </a:r>
            <a:r>
              <a:rPr lang="en-US" dirty="0" err="1">
                <a:cs typeface="Calibri"/>
              </a:rPr>
              <a:t>ipynb</a:t>
            </a:r>
            <a:r>
              <a:rPr lang="en-US" dirty="0">
                <a:cs typeface="Calibri"/>
              </a:rPr>
              <a:t> file via Blackboard.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D337-39D4-4AB7-9F74-57058006C840}"/>
              </a:ext>
            </a:extLst>
          </p:cNvPr>
          <p:cNvSpPr txBox="1"/>
          <p:nvPr/>
        </p:nvSpPr>
        <p:spPr>
          <a:xfrm>
            <a:off x="7641431" y="5252094"/>
            <a:ext cx="477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https://www.hackerrank.com/challenges/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583721" y="6442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501705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Homework for Week 2, assignment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Download data in CSV format from one of the following sites: </a:t>
            </a:r>
            <a:r>
              <a:rPr lang="en-US" dirty="0">
                <a:cs typeface="Calibri"/>
                <a:hlinkClick r:id="rId2"/>
              </a:rPr>
              <a:t>here</a:t>
            </a:r>
            <a:r>
              <a:rPr lang="en-US" dirty="0">
                <a:cs typeface="Calibri"/>
              </a:rPr>
              <a:t> or </a:t>
            </a:r>
            <a:r>
              <a:rPr lang="en-US">
                <a:cs typeface="Calibri"/>
                <a:hlinkClick r:id="rId3"/>
              </a:rPr>
              <a:t>here</a:t>
            </a:r>
            <a:r>
              <a:rPr lang="en-US">
                <a:cs typeface="Calibri"/>
              </a:rPr>
              <a:t>. Load the data into a Pandas </a:t>
            </a:r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. Use Pandas to count the number of rows of data and number of columns. Your selection of a CSV should have at least 2 columns and at least 10 rows. Include a link to the data source in the </a:t>
            </a:r>
            <a:r>
              <a:rPr lang="en-US" dirty="0" err="1">
                <a:cs typeface="Calibri"/>
              </a:rPr>
              <a:t>Juptyer</a:t>
            </a:r>
            <a:r>
              <a:rPr lang="en-US" dirty="0">
                <a:cs typeface="Calibri"/>
              </a:rPr>
              <a:t> notebook you submit.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905190" y="59662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202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F30-378F-4D8A-9F3F-FBC1F37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 enough homework?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105F-9617-47C5-B103-1574A7F8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Challenges abound: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https://www.hackerrank.com/challenges/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https://codesignal.com/interview-practice/</a:t>
            </a:r>
          </a:p>
          <a:p>
            <a:r>
              <a:rPr lang="en-US" dirty="0">
                <a:cs typeface="Calibri"/>
                <a:hlinkClick r:id="rId4"/>
              </a:rPr>
              <a:t>https://www.codewars.com/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142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20E2-15DB-403D-A038-26BE0BD4C312}"/>
              </a:ext>
            </a:extLst>
          </p:cNvPr>
          <p:cNvSpPr>
            <a:spLocks noGrp="1"/>
          </p:cNvSpPr>
          <p:nvPr/>
        </p:nvSpPr>
        <p:spPr>
          <a:xfrm>
            <a:off x="135732" y="365125"/>
            <a:ext cx="12003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Breakdown each Homework assignment, Part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6D4D-B3E9-44F0-B3B2-5A03749617D2}"/>
              </a:ext>
            </a:extLst>
          </p:cNvPr>
          <p:cNvSpPr>
            <a:spLocks noGrp="1"/>
          </p:cNvSpPr>
          <p:nvPr/>
        </p:nvSpPr>
        <p:spPr>
          <a:xfrm>
            <a:off x="838200" y="1920875"/>
            <a:ext cx="10515600" cy="425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"Write a function that returns the count of letters and words in a string. The string is provided to the function as an argument.  Submit a .ipynb file via Blackboard."</a:t>
            </a:r>
            <a:endParaRPr lang="en-US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Draw or write down what you're starting with</a:t>
            </a:r>
            <a:endParaRPr lang="en-US"/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Draw or write down what the outcome should look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9EE9D-1BF3-4B8C-8DFA-509FF626B156}"/>
              </a:ext>
            </a:extLst>
          </p:cNvPr>
          <p:cNvSpPr txBox="1"/>
          <p:nvPr/>
        </p:nvSpPr>
        <p:spPr>
          <a:xfrm>
            <a:off x="842962" y="1285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the first assignment,</a:t>
            </a:r>
          </a:p>
        </p:txBody>
      </p:sp>
    </p:spTree>
    <p:extLst>
      <p:ext uri="{BB962C8B-B14F-4D97-AF65-F5344CB8AC3E}">
        <p14:creationId xmlns:p14="http://schemas.microsoft.com/office/powerpoint/2010/main" val="290566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709B5-5134-41BD-9852-B080235C0069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Design your approach to solving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80B5EA-479C-4F5C-B1C3-E837B70BE47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49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>
                <a:cs typeface="Calibri"/>
              </a:rPr>
              <a:t>"Write a function that returns the count of letters and words in a string. The string is provided to the function as an argument.  Submit a .ipynb file via Blackboard."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On a piece of paper, write down actions you'll need to take</a:t>
            </a:r>
            <a:endParaRPr 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Determine the dependencies among the actions you need to take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>
                <a:cs typeface="Calibri"/>
              </a:rPr>
              <a:t>In what order should the steps be?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cs typeface="Calibri"/>
              </a:rPr>
              <a:t>If you have time before leaving</a:t>
            </a:r>
            <a:r>
              <a:rPr lang="en-US" dirty="0">
                <a:cs typeface="Calibri"/>
              </a:rPr>
              <a:t>, take the listed actions using your </a:t>
            </a:r>
            <a:r>
              <a:rPr lang="en-US">
                <a:cs typeface="Calibri"/>
              </a:rPr>
              <a:t>computer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01A35-69E6-4383-A146-0673D5AB0E17}"/>
              </a:ext>
            </a:extLst>
          </p:cNvPr>
          <p:cNvSpPr txBox="1"/>
          <p:nvPr/>
        </p:nvSpPr>
        <p:spPr>
          <a:xfrm>
            <a:off x="842962" y="1285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the first assignment,</a:t>
            </a:r>
          </a:p>
        </p:txBody>
      </p:sp>
    </p:spTree>
    <p:extLst>
      <p:ext uri="{BB962C8B-B14F-4D97-AF65-F5344CB8AC3E}">
        <p14:creationId xmlns:p14="http://schemas.microsoft.com/office/powerpoint/2010/main" val="40419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7DC0B-778D-4CCA-B1CC-FF761770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Diversity of Software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14D8-A042-4571-8643-ECE1B4D2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Diversity of Software in Data Science</a:t>
            </a:r>
            <a:endParaRPr lang="en-US" sz="2400" dirty="0">
              <a:highlight>
                <a:srgbClr val="FFFF00"/>
              </a:highlight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Use of Python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EDA using </a:t>
            </a:r>
            <a:r>
              <a:rPr lang="en-US" sz="2400" err="1">
                <a:solidFill>
                  <a:srgbClr val="000000"/>
                </a:solidFill>
                <a:cs typeface="Calibri"/>
              </a:rPr>
              <a:t>Jupyter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+ Pandas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Visualization of data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Tips from the Trenches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Homework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857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20E2-15DB-403D-A038-26BE0BD4C312}"/>
              </a:ext>
            </a:extLst>
          </p:cNvPr>
          <p:cNvSpPr>
            <a:spLocks noGrp="1"/>
          </p:cNvSpPr>
          <p:nvPr/>
        </p:nvSpPr>
        <p:spPr>
          <a:xfrm>
            <a:off x="135732" y="365125"/>
            <a:ext cx="12003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Breakdown each Homework assignment, Part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6D4D-B3E9-44F0-B3B2-5A03749617D2}"/>
              </a:ext>
            </a:extLst>
          </p:cNvPr>
          <p:cNvSpPr>
            <a:spLocks noGrp="1"/>
          </p:cNvSpPr>
          <p:nvPr/>
        </p:nvSpPr>
        <p:spPr>
          <a:xfrm>
            <a:off x="838200" y="1920875"/>
            <a:ext cx="10515600" cy="425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"Write a function that takes a list as the argument and returns a list with each element shifted right by one index.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For example, [3, 7, 4, 1] becomes [1, 3, 7, 4]"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Draw or write down what you're starting with</a:t>
            </a:r>
            <a:endParaRPr lang="en-US" dirty="0"/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Draw or write down what the outcome should look 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1A3D4-1D2F-4CF7-BC95-2D9CCE07CB92}"/>
              </a:ext>
            </a:extLst>
          </p:cNvPr>
          <p:cNvSpPr txBox="1"/>
          <p:nvPr/>
        </p:nvSpPr>
        <p:spPr>
          <a:xfrm>
            <a:off x="842962" y="1285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the second assignment,</a:t>
            </a:r>
          </a:p>
        </p:txBody>
      </p:sp>
    </p:spTree>
    <p:extLst>
      <p:ext uri="{BB962C8B-B14F-4D97-AF65-F5344CB8AC3E}">
        <p14:creationId xmlns:p14="http://schemas.microsoft.com/office/powerpoint/2010/main" val="507955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709B5-5134-41BD-9852-B080235C0069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Design your approach to solving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80B5EA-479C-4F5C-B1C3-E837B70BE47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49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"Write a function that takes a list as the argument and returns a list with each element shifted right by one index.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For example, [3, 7, 4, 1] becomes [1, 3, 7, 4]"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On a piece of paper, write down actions you'll need to take</a:t>
            </a:r>
            <a:endParaRPr 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Determine the dependencies among the actions you need to take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In what order should the steps be?</a:t>
            </a: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cs typeface="Calibri"/>
              </a:rPr>
              <a:t>If you have time before leaving</a:t>
            </a:r>
            <a:r>
              <a:rPr lang="en-US" dirty="0">
                <a:cs typeface="Calibri"/>
              </a:rPr>
              <a:t>, take the listed actions using your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CFC85-733F-41AB-82BB-54FC4DD94399}"/>
              </a:ext>
            </a:extLst>
          </p:cNvPr>
          <p:cNvSpPr txBox="1"/>
          <p:nvPr/>
        </p:nvSpPr>
        <p:spPr>
          <a:xfrm>
            <a:off x="842962" y="1285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the second assignment,</a:t>
            </a:r>
          </a:p>
        </p:txBody>
      </p:sp>
    </p:spTree>
    <p:extLst>
      <p:ext uri="{BB962C8B-B14F-4D97-AF65-F5344CB8AC3E}">
        <p14:creationId xmlns:p14="http://schemas.microsoft.com/office/powerpoint/2010/main" val="1134839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43F-510B-445A-A83B-33D6B5E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End of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9B67-3F44-4574-8B69-E7831D1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cs typeface="Calibri"/>
              </a:rPr>
              <a:t>Questions? 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sz="8000" dirty="0">
              <a:cs typeface="Calibri"/>
            </a:endParaRPr>
          </a:p>
          <a:p>
            <a:pPr marL="0" indent="0" algn="ctr">
              <a:buNone/>
            </a:pPr>
            <a:r>
              <a:rPr lang="en-US" sz="8000" dirty="0">
                <a:cs typeface="Calibri"/>
              </a:rPr>
              <a:t>Comments?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74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7853-F785-4F3C-9EB7-D0003F68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365125"/>
            <a:ext cx="10702505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Survey of "standard" software 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84A-43AF-4390-B4B1-5667B0F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753738"/>
            <a:ext cx="487967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Hive</a:t>
            </a:r>
          </a:p>
          <a:p>
            <a:r>
              <a:rPr lang="en-US" sz="2000" dirty="0">
                <a:cs typeface="Calibri"/>
              </a:rPr>
              <a:t>MapReduce</a:t>
            </a:r>
          </a:p>
          <a:p>
            <a:r>
              <a:rPr lang="en-US" sz="2000" dirty="0">
                <a:cs typeface="Calibri"/>
              </a:rPr>
              <a:t>Pig</a:t>
            </a:r>
            <a:endParaRPr lang="en-US" dirty="0"/>
          </a:p>
          <a:p>
            <a:r>
              <a:rPr lang="en-US" sz="2000" dirty="0">
                <a:cs typeface="Calibri"/>
              </a:rPr>
              <a:t>JavaScript</a:t>
            </a:r>
          </a:p>
          <a:p>
            <a:r>
              <a:rPr lang="en-US" sz="2000" dirty="0">
                <a:cs typeface="Calibri"/>
              </a:rPr>
              <a:t>Java</a:t>
            </a:r>
          </a:p>
          <a:p>
            <a:r>
              <a:rPr lang="en-US" sz="2000" dirty="0">
                <a:cs typeface="Calibri"/>
                <a:hlinkClick r:id="rId2"/>
              </a:rPr>
              <a:t>Orange</a:t>
            </a:r>
          </a:p>
          <a:p>
            <a:r>
              <a:rPr lang="en-US" sz="2000" dirty="0">
                <a:cs typeface="Calibri"/>
                <a:hlinkClick r:id="rId3"/>
              </a:rPr>
              <a:t>Rapid Miner</a:t>
            </a:r>
          </a:p>
          <a:p>
            <a:r>
              <a:rPr lang="en-US" sz="2000" dirty="0">
                <a:cs typeface="Calibri"/>
              </a:rPr>
              <a:t>SAS</a:t>
            </a:r>
          </a:p>
          <a:p>
            <a:pPr lvl="1"/>
            <a:r>
              <a:rPr lang="en-US" sz="2000" dirty="0">
                <a:cs typeface="Calibri"/>
                <a:hlinkClick r:id="rId4"/>
              </a:rPr>
              <a:t>Enterprise Miner</a:t>
            </a:r>
          </a:p>
          <a:p>
            <a:pPr lvl="1"/>
            <a:r>
              <a:rPr lang="en-US" sz="2000" dirty="0">
                <a:cs typeface="Calibri"/>
                <a:hlinkClick r:id="rId5"/>
              </a:rPr>
              <a:t>JMP</a:t>
            </a:r>
          </a:p>
          <a:p>
            <a:r>
              <a:rPr lang="en-US" sz="2000" dirty="0">
                <a:cs typeface="Calibri"/>
              </a:rPr>
              <a:t>Online services, </a:t>
            </a:r>
            <a:r>
              <a:rPr lang="en-US" sz="2000" dirty="0" err="1">
                <a:cs typeface="Calibri"/>
              </a:rPr>
              <a:t>ie</a:t>
            </a:r>
            <a:r>
              <a:rPr lang="en-US" sz="2000" dirty="0">
                <a:cs typeface="Calibri"/>
              </a:rPr>
              <a:t> from Azure, AWS, Google Compute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D8919-5E66-4BC2-AB55-C88DDA0BF6B3}"/>
              </a:ext>
            </a:extLst>
          </p:cNvPr>
          <p:cNvSpPr txBox="1">
            <a:spLocks/>
          </p:cNvSpPr>
          <p:nvPr/>
        </p:nvSpPr>
        <p:spPr>
          <a:xfrm>
            <a:off x="6396487" y="1647346"/>
            <a:ext cx="4879676" cy="5142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  <a:hlinkClick r:id="rId6"/>
              </a:rPr>
              <a:t>Matlab</a:t>
            </a:r>
          </a:p>
          <a:p>
            <a:r>
              <a:rPr lang="en-US" sz="2000" dirty="0">
                <a:cs typeface="Calibri"/>
              </a:rPr>
              <a:t>Python</a:t>
            </a:r>
          </a:p>
          <a:p>
            <a:r>
              <a:rPr lang="en-US" sz="2000" dirty="0">
                <a:cs typeface="Calibri"/>
              </a:rPr>
              <a:t>R</a:t>
            </a:r>
          </a:p>
          <a:p>
            <a:r>
              <a:rPr lang="en-US" sz="2000">
                <a:cs typeface="Calibri"/>
              </a:rPr>
              <a:t>bash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Tensor Flow</a:t>
            </a:r>
          </a:p>
          <a:p>
            <a:r>
              <a:rPr lang="en-US" sz="2000" err="1">
                <a:cs typeface="Calibri"/>
              </a:rPr>
              <a:t>Jupyter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  <a:hlinkClick r:id="rId7"/>
              </a:rPr>
              <a:t>Julia</a:t>
            </a:r>
          </a:p>
          <a:p>
            <a:r>
              <a:rPr lang="en-US" sz="2000" dirty="0">
                <a:cs typeface="Calibri"/>
              </a:rPr>
              <a:t>Spark</a:t>
            </a:r>
            <a:endParaRPr lang="en-US"/>
          </a:p>
          <a:p>
            <a:r>
              <a:rPr lang="en-US" sz="2000" dirty="0">
                <a:cs typeface="Calibri"/>
              </a:rPr>
              <a:t>SQL</a:t>
            </a:r>
          </a:p>
          <a:p>
            <a:r>
              <a:rPr lang="en-US" sz="2000" dirty="0">
                <a:cs typeface="Calibri"/>
              </a:rPr>
              <a:t>Excel</a:t>
            </a:r>
          </a:p>
          <a:p>
            <a:pPr lvl="1"/>
            <a:r>
              <a:rPr lang="en-US" sz="2000" err="1">
                <a:cs typeface="Calibri"/>
              </a:rPr>
              <a:t>PowerBI</a:t>
            </a:r>
            <a:r>
              <a:rPr lang="en-US" sz="2000" dirty="0">
                <a:cs typeface="Calibri"/>
              </a:rPr>
              <a:t> and other plugins</a:t>
            </a:r>
          </a:p>
          <a:p>
            <a:r>
              <a:rPr lang="en-US" sz="2000" dirty="0">
                <a:cs typeface="Calibri"/>
              </a:rPr>
              <a:t>Tableau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08967-3B86-4987-8977-668EB8BBA0AF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37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DCC-07C8-4448-90D2-B072BA2D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Simplify by focusing on just </a:t>
            </a:r>
            <a:r>
              <a:rPr lang="en-US" dirty="0">
                <a:cs typeface="Calibri Light"/>
                <a:hlinkClick r:id="rId3"/>
              </a:rPr>
              <a:t>Python</a:t>
            </a:r>
            <a:endParaRPr lang="en-US" dirty="0">
              <a:hlinkClick r:id="rId3"/>
            </a:endParaRPr>
          </a:p>
        </p:txBody>
      </p:sp>
      <p:pic>
        <p:nvPicPr>
          <p:cNvPr id="4" name="Picture 4" descr="A person standing in front of a sunset&#10;&#10;Description generated with very high confidence">
            <a:extLst>
              <a:ext uri="{FF2B5EF4-FFF2-40B4-BE49-F238E27FC236}">
                <a16:creationId xmlns:a16="http://schemas.microsoft.com/office/drawing/2014/main" id="{E12BA46C-8A34-4D82-8951-BDAD2F2F0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5397" y="1392613"/>
            <a:ext cx="7979433" cy="5332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2E71F-39B1-42B0-8CD9-BD8F1B7C61FD}"/>
              </a:ext>
            </a:extLst>
          </p:cNvPr>
          <p:cNvSpPr txBox="1"/>
          <p:nvPr/>
        </p:nvSpPr>
        <p:spPr>
          <a:xfrm rot="21540000">
            <a:off x="9339532" y="5765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Since 1991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9DAE8-D0F6-4221-A07C-C727080E1716}"/>
              </a:ext>
            </a:extLst>
          </p:cNvPr>
          <p:cNvSpPr txBox="1"/>
          <p:nvPr/>
        </p:nvSpPr>
        <p:spPr>
          <a:xfrm rot="-1380000">
            <a:off x="6449683" y="28337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Python 3 is 10 years old</a:t>
            </a:r>
            <a:r>
              <a:rPr lang="en-US" dirty="0">
                <a:cs typeface="Calibri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6FEF-3484-49EC-8490-BDDD8E8B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7" y="365125"/>
            <a:ext cx="116370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Survey of "standard" Python packages for Data Science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49F2D-2F15-4FC3-90DA-860FAA38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4" y="2016245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200" dirty="0" err="1">
                <a:cs typeface="Calibri"/>
              </a:rPr>
              <a:t>Dask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Scikit</a:t>
            </a:r>
            <a:r>
              <a:rPr lang="en-US" sz="2200" dirty="0">
                <a:cs typeface="Calibri"/>
              </a:rPr>
              <a:t>-learn</a:t>
            </a:r>
          </a:p>
          <a:p>
            <a:pPr marL="457200" indent="-457200"/>
            <a:r>
              <a:rPr lang="en-US" sz="2200" dirty="0" err="1">
                <a:cs typeface="Calibri"/>
              </a:rPr>
              <a:t>Numpy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  <a:hlinkClick r:id="rId3"/>
              </a:rPr>
              <a:t>Pandas</a:t>
            </a:r>
          </a:p>
          <a:p>
            <a:pPr marL="457200" indent="-457200"/>
            <a:r>
              <a:rPr lang="en-US" sz="2200" dirty="0">
                <a:cs typeface="Calibri"/>
              </a:rPr>
              <a:t>Matplotlib</a:t>
            </a:r>
          </a:p>
          <a:p>
            <a:pPr marL="457200" indent="-457200"/>
            <a:r>
              <a:rPr lang="en-US" sz="2200" dirty="0">
                <a:cs typeface="Calibri"/>
                <a:hlinkClick r:id="rId4"/>
              </a:rPr>
              <a:t>Python Imaging Library (PIL)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</a:rPr>
              <a:t>NLTK</a:t>
            </a:r>
          </a:p>
          <a:p>
            <a:pPr marL="457200" indent="-457200"/>
            <a:r>
              <a:rPr lang="en-US" sz="2200" dirty="0" err="1">
                <a:cs typeface="Calibri"/>
              </a:rPr>
              <a:t>Beautifulsoup</a:t>
            </a:r>
            <a:endParaRPr lang="en-US" sz="2200" dirty="0">
              <a:cs typeface="Calibri"/>
            </a:endParaRPr>
          </a:p>
          <a:p>
            <a:pPr marL="457200" indent="-457200"/>
            <a:endParaRPr lang="en-US" sz="2200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B62E-4820-4AA8-906F-1F2CD9FE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0313" y="2016245"/>
            <a:ext cx="5183188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  <a:hlinkClick r:id="rId5"/>
              </a:rPr>
              <a:t>Statsmodels</a:t>
            </a:r>
          </a:p>
          <a:p>
            <a:r>
              <a:rPr lang="en-US">
                <a:cs typeface="Calibri"/>
                <a:hlinkClick r:id="rId6"/>
              </a:rPr>
              <a:t>Seaborn</a:t>
            </a:r>
          </a:p>
          <a:p>
            <a:r>
              <a:rPr lang="en-US">
                <a:cs typeface="Calibri"/>
                <a:hlinkClick r:id="rId7"/>
              </a:rPr>
              <a:t>PyTorch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Keras</a:t>
            </a:r>
          </a:p>
          <a:p>
            <a:r>
              <a:rPr lang="en-US">
                <a:cs typeface="Calibri"/>
              </a:rPr>
              <a:t>Theano</a:t>
            </a:r>
          </a:p>
          <a:p>
            <a:r>
              <a:rPr lang="en-US">
                <a:cs typeface="Calibri"/>
              </a:rPr>
              <a:t>Gensim</a:t>
            </a:r>
          </a:p>
          <a:p>
            <a:r>
              <a:rPr lang="en-US">
                <a:cs typeface="Calibri"/>
                <a:hlinkClick r:id="rId8"/>
              </a:rPr>
              <a:t>Plotly</a:t>
            </a:r>
          </a:p>
          <a:p>
            <a:r>
              <a:rPr lang="en-US">
                <a:cs typeface="Calibri"/>
                <a:hlinkClick r:id="rId9"/>
              </a:rPr>
              <a:t>Bokeh</a:t>
            </a:r>
          </a:p>
          <a:p>
            <a:r>
              <a:rPr lang="en-US">
                <a:cs typeface="Calibri"/>
              </a:rPr>
              <a:t>PySpark</a:t>
            </a:r>
          </a:p>
          <a:p>
            <a:r>
              <a:rPr lang="en-US">
                <a:cs typeface="Calibri"/>
                <a:hlinkClick r:id="rId10"/>
              </a:rPr>
              <a:t>Scrapy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75990-D8D2-4CAA-A111-9D1332718351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9F8B4-27B2-421C-91DB-2485326B395B}"/>
              </a:ext>
            </a:extLst>
          </p:cNvPr>
          <p:cNvSpPr txBox="1"/>
          <p:nvPr/>
        </p:nvSpPr>
        <p:spPr>
          <a:xfrm>
            <a:off x="1733909" y="5939287"/>
            <a:ext cx="932802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Optional challenge</a:t>
            </a:r>
            <a:r>
              <a:rPr lang="en-US" dirty="0"/>
              <a:t>: How many Python packages are</a:t>
            </a:r>
            <a:r>
              <a:rPr lang="en-US" dirty="0">
                <a:cs typeface="Calibri"/>
              </a:rPr>
              <a:t> there total?</a:t>
            </a:r>
            <a:endParaRPr lang="en-US" dirty="0"/>
          </a:p>
          <a:p>
            <a:r>
              <a:rPr lang="en-US" dirty="0">
                <a:cs typeface="Calibri"/>
              </a:rPr>
              <a:t>Yes, this question is ill-defined. I'm happy to iterate with you after class</a:t>
            </a:r>
          </a:p>
        </p:txBody>
      </p:sp>
    </p:spTree>
    <p:extLst>
      <p:ext uri="{BB962C8B-B14F-4D97-AF65-F5344CB8AC3E}">
        <p14:creationId xmlns:p14="http://schemas.microsoft.com/office/powerpoint/2010/main" val="156736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F39F-B0AA-470C-ABC1-2A14DDC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7821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Jargon alert!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578C-2AFA-4806-BEC7-5CE5A086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394304"/>
            <a:ext cx="10515600" cy="50702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i="1" dirty="0">
                <a:cs typeface="Calibri"/>
              </a:rPr>
              <a:t>Script </a:t>
            </a:r>
            <a:r>
              <a:rPr lang="en-US" dirty="0">
                <a:cs typeface="Calibri"/>
              </a:rPr>
              <a:t>= a file with extension 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 containing Python code.</a:t>
            </a:r>
          </a:p>
          <a:p>
            <a:r>
              <a:rPr lang="en-US" i="1" dirty="0">
                <a:cs typeface="Calibri"/>
              </a:rPr>
              <a:t>Application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Analytic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program </a:t>
            </a:r>
            <a:r>
              <a:rPr lang="en-US" dirty="0">
                <a:cs typeface="Calibri"/>
              </a:rPr>
              <a:t>= recipe of instructions</a:t>
            </a:r>
          </a:p>
          <a:p>
            <a:r>
              <a:rPr lang="en-US" b="1" i="1" dirty="0">
                <a:cs typeface="Calibri"/>
              </a:rPr>
              <a:t>Library</a:t>
            </a:r>
            <a:r>
              <a:rPr lang="en-US" dirty="0">
                <a:cs typeface="Calibri"/>
              </a:rPr>
              <a:t> = generic term for code that was designed with the aim of being usable by many applications.</a:t>
            </a:r>
            <a:endParaRPr lang="en-US" dirty="0"/>
          </a:p>
          <a:p>
            <a:r>
              <a:rPr lang="en-US" b="1" i="1" dirty="0">
                <a:cs typeface="Calibri"/>
              </a:rPr>
              <a:t>Module</a:t>
            </a:r>
            <a:r>
              <a:rPr lang="en-US" dirty="0">
                <a:cs typeface="Calibri"/>
              </a:rPr>
              <a:t> = a file with extension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containing function definitions which can be referenced by other scripts. Use 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>
                <a:cs typeface="Calibri"/>
              </a:rPr>
              <a:t>to load these functions.</a:t>
            </a:r>
          </a:p>
          <a:p>
            <a:r>
              <a:rPr lang="en-US" b="1" i="1" dirty="0">
                <a:cs typeface="Calibri"/>
              </a:rPr>
              <a:t>Package</a:t>
            </a:r>
            <a:r>
              <a:rPr lang="en-US" dirty="0">
                <a:cs typeface="Calibri"/>
              </a:rPr>
              <a:t> = a collection of modules.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All packages are modules, but not all modules are packages.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Overloading terms</a:t>
            </a:r>
            <a:r>
              <a:rPr lang="en-US" dirty="0">
                <a:cs typeface="Calibri"/>
              </a:rPr>
              <a:t> is common.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5C8F43-3E79-4125-BA3C-52AC2C15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099" y="138382"/>
            <a:ext cx="20955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2D27C-6AA3-4DF6-9ADA-C48431973958}"/>
              </a:ext>
            </a:extLst>
          </p:cNvPr>
          <p:cNvSpPr txBox="1"/>
          <p:nvPr/>
        </p:nvSpPr>
        <p:spPr>
          <a:xfrm>
            <a:off x="5845834" y="6068683"/>
            <a:ext cx="6366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</a:t>
            </a:r>
            <a:r>
              <a:rPr lang="en-US" dirty="0">
                <a:cs typeface="Calibri"/>
              </a:rPr>
              <a:t> you are confused during the semester, raise your hand during class or see me after class or submit an anonymous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183-AA91-4F69-9375-33EB2F4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package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EB11-7848-4A1F-8F6C-90E8CEB6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Two package managers: </a:t>
            </a:r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pip</a:t>
            </a:r>
          </a:p>
          <a:p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is equivalent to pip+</a:t>
            </a:r>
            <a:r>
              <a:rPr lang="en-US" dirty="0">
                <a:cs typeface="Calibri"/>
                <a:hlinkClick r:id="rId5"/>
              </a:rPr>
              <a:t>virtualenv</a:t>
            </a:r>
            <a:r>
              <a:rPr lang="en-US" dirty="0">
                <a:cs typeface="Calibri"/>
              </a:rPr>
              <a:t> in terms of capability.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Difference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 is used for package management outside Python;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pip is only for Python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this class I'll advocate for using the simplicity of </a:t>
            </a:r>
            <a:r>
              <a:rPr lang="en-US" dirty="0" err="1">
                <a:cs typeface="Calibri"/>
              </a:rPr>
              <a:t>conda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9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2285</Words>
  <Application>Microsoft Office PowerPoint</Application>
  <PresentationFormat>Widescreen</PresentationFormat>
  <Paragraphs>378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Python 3</vt:lpstr>
      <vt:lpstr>I won't be able to teach you all of Python</vt:lpstr>
      <vt:lpstr>Resources for learning Python</vt:lpstr>
      <vt:lpstr>Diversity of Software in Data Science</vt:lpstr>
      <vt:lpstr>Survey of "standard" software  for Data Science</vt:lpstr>
      <vt:lpstr>Simplify by focusing on just Python</vt:lpstr>
      <vt:lpstr>Survey of "standard" Python packages for Data Science</vt:lpstr>
      <vt:lpstr>Jargon alert!</vt:lpstr>
      <vt:lpstr>Python package management</vt:lpstr>
      <vt:lpstr>Virtues of a  Data Scientist</vt:lpstr>
      <vt:lpstr>Use of Python</vt:lpstr>
      <vt:lpstr>How to interact with Python</vt:lpstr>
      <vt:lpstr>Shown in Python3</vt:lpstr>
      <vt:lpstr>Shown in Python3</vt:lpstr>
      <vt:lpstr>Generic Computing Language Essentials </vt:lpstr>
      <vt:lpstr>Python functions bundle code</vt:lpstr>
      <vt:lpstr>Shown in Python3</vt:lpstr>
      <vt:lpstr>Activity: Pair programming exercise</vt:lpstr>
      <vt:lpstr>Activity: Pair programming exercise</vt:lpstr>
      <vt:lpstr>Quiz on Python data structures</vt:lpstr>
      <vt:lpstr>Quiz on Python data structures</vt:lpstr>
      <vt:lpstr>Quiz on Python data structures</vt:lpstr>
      <vt:lpstr>Quiz on Python data structures</vt:lpstr>
      <vt:lpstr>EDA using Jupyter + Pandas</vt:lpstr>
      <vt:lpstr>Jupyter for more than just learning and small scale analysis</vt:lpstr>
      <vt:lpstr>Pandas</vt:lpstr>
      <vt:lpstr>Visualization of data</vt:lpstr>
      <vt:lpstr>PowerPoint Presentation</vt:lpstr>
      <vt:lpstr>Data visualization may be useful,  but it's old and no longer evolving</vt:lpstr>
      <vt:lpstr>Data visualization may be useful,  but it's old and no longer evolving</vt:lpstr>
      <vt:lpstr>Visualization of data is advancing in multiple domains</vt:lpstr>
      <vt:lpstr>Visualization of data is advancing in multiple domains</vt:lpstr>
      <vt:lpstr>Start with the basics</vt:lpstr>
      <vt:lpstr>Homework</vt:lpstr>
      <vt:lpstr>Homework for Week 2, assignments 1 and 2</vt:lpstr>
      <vt:lpstr>Homework for Week 2, assignment 3</vt:lpstr>
      <vt:lpstr>Not enough homework?</vt:lpstr>
      <vt:lpstr>PowerPoint Presentation</vt:lpstr>
      <vt:lpstr>PowerPoint Presentation</vt:lpstr>
      <vt:lpstr>PowerPoint Presentation</vt:lpstr>
      <vt:lpstr>PowerPoint Presentation</vt:lpstr>
      <vt:lpstr>End of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Ashqar, Huthaifa [USA]</cp:lastModifiedBy>
  <cp:revision>3117</cp:revision>
  <dcterms:created xsi:type="dcterms:W3CDTF">1601-01-01T00:00:00Z</dcterms:created>
  <dcterms:modified xsi:type="dcterms:W3CDTF">2020-09-22T01:53:38Z</dcterms:modified>
</cp:coreProperties>
</file>