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9"/>
  </p:notesMasterIdLst>
  <p:sldIdLst>
    <p:sldId id="256" r:id="rId2"/>
    <p:sldId id="259" r:id="rId3"/>
    <p:sldId id="257" r:id="rId4"/>
    <p:sldId id="264" r:id="rId5"/>
    <p:sldId id="258" r:id="rId6"/>
    <p:sldId id="263" r:id="rId7"/>
    <p:sldId id="265" r:id="rId8"/>
    <p:sldId id="260" r:id="rId9"/>
    <p:sldId id="268" r:id="rId10"/>
    <p:sldId id="269" r:id="rId11"/>
    <p:sldId id="273" r:id="rId12"/>
    <p:sldId id="275" r:id="rId13"/>
    <p:sldId id="272" r:id="rId14"/>
    <p:sldId id="274" r:id="rId15"/>
    <p:sldId id="276" r:id="rId16"/>
    <p:sldId id="277" r:id="rId17"/>
    <p:sldId id="280" r:id="rId18"/>
    <p:sldId id="278" r:id="rId19"/>
    <p:sldId id="279" r:id="rId20"/>
    <p:sldId id="283" r:id="rId21"/>
    <p:sldId id="261" r:id="rId22"/>
    <p:sldId id="281" r:id="rId23"/>
    <p:sldId id="282" r:id="rId24"/>
    <p:sldId id="284" r:id="rId25"/>
    <p:sldId id="286" r:id="rId26"/>
    <p:sldId id="285"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4395B2E-054A-43D5-8B8F-68930C4F2C03}"/>
    <pc:docChg chg="modSld">
      <pc:chgData name="" userId="" providerId="" clId="Web-{E4395B2E-054A-43D5-8B8F-68930C4F2C03}" dt="2022-04-26T15:17:10.951" v="0" actId="20577"/>
      <pc:docMkLst>
        <pc:docMk/>
      </pc:docMkLst>
      <pc:sldChg chg="modSp">
        <pc:chgData name="" userId="" providerId="" clId="Web-{E4395B2E-054A-43D5-8B8F-68930C4F2C03}" dt="2022-04-26T15:17:10.951" v="0" actId="20577"/>
        <pc:sldMkLst>
          <pc:docMk/>
          <pc:sldMk cId="1492046944" sldId="258"/>
        </pc:sldMkLst>
        <pc:graphicFrameChg chg="modGraphic">
          <ac:chgData name="" userId="" providerId="" clId="Web-{E4395B2E-054A-43D5-8B8F-68930C4F2C03}" dt="2022-04-26T15:17:10.951" v="0" actId="20577"/>
          <ac:graphicFrameMkLst>
            <pc:docMk/>
            <pc:sldMk cId="1492046944" sldId="258"/>
            <ac:graphicFrameMk id="15" creationId="{4FE6C2DD-F66F-5403-F9FD-D39F12EC18A5}"/>
          </ac:graphicFrameMkLst>
        </pc:graphicFrameChg>
      </pc:sldChg>
    </pc:docChg>
  </pc:docChgLst>
  <pc:docChgLst>
    <pc:chgData name="Guest User" providerId="Windows Live" clId="Web-{32379954-A203-4215-A3D7-09FD62DD7A8D}"/>
    <pc:docChg chg="modSld">
      <pc:chgData name="Guest User" userId="" providerId="Windows Live" clId="Web-{32379954-A203-4215-A3D7-09FD62DD7A8D}" dt="2022-04-27T03:54:33.288" v="4" actId="14100"/>
      <pc:docMkLst>
        <pc:docMk/>
      </pc:docMkLst>
      <pc:sldChg chg="modSp">
        <pc:chgData name="Guest User" userId="" providerId="Windows Live" clId="Web-{32379954-A203-4215-A3D7-09FD62DD7A8D}" dt="2022-04-27T03:50:47.423" v="2" actId="1076"/>
        <pc:sldMkLst>
          <pc:docMk/>
          <pc:sldMk cId="2555634093" sldId="285"/>
        </pc:sldMkLst>
        <pc:picChg chg="mod">
          <ac:chgData name="Guest User" userId="" providerId="Windows Live" clId="Web-{32379954-A203-4215-A3D7-09FD62DD7A8D}" dt="2022-04-27T03:50:47.423" v="2" actId="1076"/>
          <ac:picMkLst>
            <pc:docMk/>
            <pc:sldMk cId="2555634093" sldId="285"/>
            <ac:picMk id="12" creationId="{6BE55696-A4B6-4E35-B52C-A2382AADFA88}"/>
          </ac:picMkLst>
        </pc:picChg>
      </pc:sldChg>
      <pc:sldChg chg="modSp">
        <pc:chgData name="Guest User" userId="" providerId="Windows Live" clId="Web-{32379954-A203-4215-A3D7-09FD62DD7A8D}" dt="2022-04-27T03:54:33.288" v="4" actId="14100"/>
        <pc:sldMkLst>
          <pc:docMk/>
          <pc:sldMk cId="1316715870" sldId="287"/>
        </pc:sldMkLst>
        <pc:picChg chg="mod">
          <ac:chgData name="Guest User" userId="" providerId="Windows Live" clId="Web-{32379954-A203-4215-A3D7-09FD62DD7A8D}" dt="2022-04-27T03:54:33.288" v="4" actId="14100"/>
          <ac:picMkLst>
            <pc:docMk/>
            <pc:sldMk cId="1316715870" sldId="287"/>
            <ac:picMk id="12" creationId="{BA00254C-A833-47D2-8374-C57DA8F19005}"/>
          </ac:picMkLst>
        </pc:picChg>
      </pc:sldChg>
    </pc:docChg>
  </pc:docChgLst>
  <pc:docChgLst>
    <pc:chgData name="Guest User" providerId="Windows Live" clId="Web-{FB042300-049B-4CE1-82A0-0582D0B349FE}"/>
    <pc:docChg chg="addSld modSld">
      <pc:chgData name="Guest User" userId="" providerId="Windows Live" clId="Web-{FB042300-049B-4CE1-82A0-0582D0B349FE}" dt="2022-04-27T03:39:33.878" v="99" actId="20577"/>
      <pc:docMkLst>
        <pc:docMk/>
      </pc:docMkLst>
      <pc:sldChg chg="modSp">
        <pc:chgData name="Guest User" userId="" providerId="Windows Live" clId="Web-{FB042300-049B-4CE1-82A0-0582D0B349FE}" dt="2022-04-27T03:39:33.878" v="99" actId="20577"/>
        <pc:sldMkLst>
          <pc:docMk/>
          <pc:sldMk cId="2976508975" sldId="273"/>
        </pc:sldMkLst>
        <pc:spChg chg="mod">
          <ac:chgData name="Guest User" userId="" providerId="Windows Live" clId="Web-{FB042300-049B-4CE1-82A0-0582D0B349FE}" dt="2022-04-27T03:39:33.878" v="99" actId="20577"/>
          <ac:spMkLst>
            <pc:docMk/>
            <pc:sldMk cId="2976508975" sldId="273"/>
            <ac:spMk id="6" creationId="{EAA83929-0310-788A-B29A-454F44F07710}"/>
          </ac:spMkLst>
        </pc:spChg>
      </pc:sldChg>
      <pc:sldChg chg="addSp delSp modSp new">
        <pc:chgData name="Guest User" userId="" providerId="Windows Live" clId="Web-{FB042300-049B-4CE1-82A0-0582D0B349FE}" dt="2022-04-27T03:32:02.430" v="35" actId="14100"/>
        <pc:sldMkLst>
          <pc:docMk/>
          <pc:sldMk cId="3486044734" sldId="293"/>
        </pc:sldMkLst>
        <pc:spChg chg="mod">
          <ac:chgData name="Guest User" userId="" providerId="Windows Live" clId="Web-{FB042300-049B-4CE1-82A0-0582D0B349FE}" dt="2022-04-27T03:29:59.911" v="29" actId="20577"/>
          <ac:spMkLst>
            <pc:docMk/>
            <pc:sldMk cId="3486044734" sldId="293"/>
            <ac:spMk id="2" creationId="{87EC19EB-CC3F-F6D3-9B4D-B793BCBF0F4B}"/>
          </ac:spMkLst>
        </pc:spChg>
        <pc:spChg chg="del mod">
          <ac:chgData name="Guest User" userId="" providerId="Windows Live" clId="Web-{FB042300-049B-4CE1-82A0-0582D0B349FE}" dt="2022-04-27T03:31:20.663" v="31"/>
          <ac:spMkLst>
            <pc:docMk/>
            <pc:sldMk cId="3486044734" sldId="293"/>
            <ac:spMk id="3" creationId="{50415ED3-C6A3-6176-4F8F-E6560DAEB50B}"/>
          </ac:spMkLst>
        </pc:spChg>
        <pc:picChg chg="add mod ord">
          <ac:chgData name="Guest User" userId="" providerId="Windows Live" clId="Web-{FB042300-049B-4CE1-82A0-0582D0B349FE}" dt="2022-04-27T03:31:26.429" v="32" actId="1076"/>
          <ac:picMkLst>
            <pc:docMk/>
            <pc:sldMk cId="3486044734" sldId="293"/>
            <ac:picMk id="4" creationId="{B77C7CB6-B94B-DCA2-20EA-C28E18955961}"/>
          </ac:picMkLst>
        </pc:picChg>
        <pc:picChg chg="add mod">
          <ac:chgData name="Guest User" userId="" providerId="Windows Live" clId="Web-{FB042300-049B-4CE1-82A0-0582D0B349FE}" dt="2022-04-27T03:32:02.430" v="35" actId="14100"/>
          <ac:picMkLst>
            <pc:docMk/>
            <pc:sldMk cId="3486044734" sldId="293"/>
            <ac:picMk id="5" creationId="{6CCE7205-A596-8EA7-577C-792D7EC4FA9F}"/>
          </ac:picMkLst>
        </pc:picChg>
      </pc:sldChg>
      <pc:sldChg chg="addSp delSp modSp new">
        <pc:chgData name="Guest User" userId="" providerId="Windows Live" clId="Web-{FB042300-049B-4CE1-82A0-0582D0B349FE}" dt="2022-04-27T03:34:04.776" v="53" actId="14100"/>
        <pc:sldMkLst>
          <pc:docMk/>
          <pc:sldMk cId="4285583013" sldId="295"/>
        </pc:sldMkLst>
        <pc:spChg chg="mod">
          <ac:chgData name="Guest User" userId="" providerId="Windows Live" clId="Web-{FB042300-049B-4CE1-82A0-0582D0B349FE}" dt="2022-04-27T03:32:20.227" v="47" actId="20577"/>
          <ac:spMkLst>
            <pc:docMk/>
            <pc:sldMk cId="4285583013" sldId="295"/>
            <ac:spMk id="2" creationId="{2ED41FFA-8960-1D9C-9D1B-26DEF0D23F19}"/>
          </ac:spMkLst>
        </pc:spChg>
        <pc:spChg chg="del mod">
          <ac:chgData name="Guest User" userId="" providerId="Windows Live" clId="Web-{FB042300-049B-4CE1-82A0-0582D0B349FE}" dt="2022-04-27T03:33:12.244" v="49"/>
          <ac:spMkLst>
            <pc:docMk/>
            <pc:sldMk cId="4285583013" sldId="295"/>
            <ac:spMk id="3" creationId="{8BC4E7E5-2BE3-5DBB-92FC-E7F2CE28FA33}"/>
          </ac:spMkLst>
        </pc:spChg>
        <pc:picChg chg="add mod ord">
          <ac:chgData name="Guest User" userId="" providerId="Windows Live" clId="Web-{FB042300-049B-4CE1-82A0-0582D0B349FE}" dt="2022-04-27T03:33:15.963" v="50" actId="1076"/>
          <ac:picMkLst>
            <pc:docMk/>
            <pc:sldMk cId="4285583013" sldId="295"/>
            <ac:picMk id="4" creationId="{5920457A-5040-1253-D7D5-A5D5AD6841D1}"/>
          </ac:picMkLst>
        </pc:picChg>
        <pc:picChg chg="add mod">
          <ac:chgData name="Guest User" userId="" providerId="Windows Live" clId="Web-{FB042300-049B-4CE1-82A0-0582D0B349FE}" dt="2022-04-27T03:34:04.776" v="53" actId="14100"/>
          <ac:picMkLst>
            <pc:docMk/>
            <pc:sldMk cId="4285583013" sldId="295"/>
            <ac:picMk id="6" creationId="{ED24F76C-F4CF-6696-63A1-21C6E2165751}"/>
          </ac:picMkLst>
        </pc:picChg>
      </pc:sldChg>
      <pc:sldChg chg="addSp delSp modSp">
        <pc:chgData name="Guest User" userId="" providerId="Windows Live" clId="Web-{FB042300-049B-4CE1-82A0-0582D0B349FE}" dt="2022-04-27T03:35:41.482" v="60" actId="14100"/>
        <pc:sldMkLst>
          <pc:docMk/>
          <pc:sldMk cId="1934655392" sldId="296"/>
        </pc:sldMkLst>
        <pc:spChg chg="del mod">
          <ac:chgData name="Guest User" userId="" providerId="Windows Live" clId="Web-{FB042300-049B-4CE1-82A0-0582D0B349FE}" dt="2022-04-27T03:35:04.419" v="55"/>
          <ac:spMkLst>
            <pc:docMk/>
            <pc:sldMk cId="1934655392" sldId="296"/>
            <ac:spMk id="3" creationId="{83C9A876-28C9-47B1-8032-19B04143C875}"/>
          </ac:spMkLst>
        </pc:spChg>
        <pc:picChg chg="add mod ord">
          <ac:chgData name="Guest User" userId="" providerId="Windows Live" clId="Web-{FB042300-049B-4CE1-82A0-0582D0B349FE}" dt="2022-04-27T03:35:06.075" v="56" actId="1076"/>
          <ac:picMkLst>
            <pc:docMk/>
            <pc:sldMk cId="1934655392" sldId="296"/>
            <ac:picMk id="6" creationId="{24AAE139-AC97-B7FF-2209-82A5D8C7320D}"/>
          </ac:picMkLst>
        </pc:picChg>
        <pc:picChg chg="add mod">
          <ac:chgData name="Guest User" userId="" providerId="Windows Live" clId="Web-{FB042300-049B-4CE1-82A0-0582D0B349FE}" dt="2022-04-27T03:35:41.482" v="60" actId="14100"/>
          <ac:picMkLst>
            <pc:docMk/>
            <pc:sldMk cId="1934655392" sldId="296"/>
            <ac:picMk id="7" creationId="{D926A259-3EFA-2176-078B-91672759D17C}"/>
          </ac:picMkLst>
        </pc:picChg>
      </pc:sldChg>
      <pc:sldChg chg="addSp delSp modSp">
        <pc:chgData name="Guest User" userId="" providerId="Windows Live" clId="Web-{FB042300-049B-4CE1-82A0-0582D0B349FE}" dt="2022-04-27T03:36:50.609" v="69" actId="14100"/>
        <pc:sldMkLst>
          <pc:docMk/>
          <pc:sldMk cId="3323495390" sldId="297"/>
        </pc:sldMkLst>
        <pc:spChg chg="del">
          <ac:chgData name="Guest User" userId="" providerId="Windows Live" clId="Web-{FB042300-049B-4CE1-82A0-0582D0B349FE}" dt="2022-04-27T03:36:12.623" v="61"/>
          <ac:spMkLst>
            <pc:docMk/>
            <pc:sldMk cId="3323495390" sldId="297"/>
            <ac:spMk id="3" creationId="{596BC431-8077-40ED-9FF2-9F1069A00E01}"/>
          </ac:spMkLst>
        </pc:spChg>
        <pc:picChg chg="add mod ord">
          <ac:chgData name="Guest User" userId="" providerId="Windows Live" clId="Web-{FB042300-049B-4CE1-82A0-0582D0B349FE}" dt="2022-04-27T03:36:22.967" v="65" actId="14100"/>
          <ac:picMkLst>
            <pc:docMk/>
            <pc:sldMk cId="3323495390" sldId="297"/>
            <ac:picMk id="9" creationId="{ABDA167E-8CDC-3E79-BC31-80CCDE025222}"/>
          </ac:picMkLst>
        </pc:picChg>
        <pc:picChg chg="add mod">
          <ac:chgData name="Guest User" userId="" providerId="Windows Live" clId="Web-{FB042300-049B-4CE1-82A0-0582D0B349FE}" dt="2022-04-27T03:36:50.609" v="69" actId="14100"/>
          <ac:picMkLst>
            <pc:docMk/>
            <pc:sldMk cId="3323495390" sldId="297"/>
            <ac:picMk id="10" creationId="{56CE6BF9-8A63-B660-2AAA-457E240BB1A4}"/>
          </ac:picMkLst>
        </pc:picChg>
      </pc:sldChg>
      <pc:sldChg chg="addSp delSp modSp">
        <pc:chgData name="Guest User" userId="" providerId="Windows Live" clId="Web-{FB042300-049B-4CE1-82A0-0582D0B349FE}" dt="2022-04-27T03:37:43.376" v="74" actId="14100"/>
        <pc:sldMkLst>
          <pc:docMk/>
          <pc:sldMk cId="3861030029" sldId="298"/>
        </pc:sldMkLst>
        <pc:spChg chg="del">
          <ac:chgData name="Guest User" userId="" providerId="Windows Live" clId="Web-{FB042300-049B-4CE1-82A0-0582D0B349FE}" dt="2022-04-27T03:37:16.109" v="70"/>
          <ac:spMkLst>
            <pc:docMk/>
            <pc:sldMk cId="3861030029" sldId="298"/>
            <ac:spMk id="3" creationId="{02FF50B3-3045-490E-BEFD-5F60F22602C9}"/>
          </ac:spMkLst>
        </pc:spChg>
        <pc:picChg chg="add mod ord">
          <ac:chgData name="Guest User" userId="" providerId="Windows Live" clId="Web-{FB042300-049B-4CE1-82A0-0582D0B349FE}" dt="2022-04-27T03:37:19.188" v="71" actId="1076"/>
          <ac:picMkLst>
            <pc:docMk/>
            <pc:sldMk cId="3861030029" sldId="298"/>
            <ac:picMk id="5" creationId="{CCC062CF-F8DE-3FBC-F9D5-A08DF87DF411}"/>
          </ac:picMkLst>
        </pc:picChg>
        <pc:picChg chg="add mod">
          <ac:chgData name="Guest User" userId="" providerId="Windows Live" clId="Web-{FB042300-049B-4CE1-82A0-0582D0B349FE}" dt="2022-04-27T03:37:43.376" v="74" actId="14100"/>
          <ac:picMkLst>
            <pc:docMk/>
            <pc:sldMk cId="3861030029" sldId="298"/>
            <ac:picMk id="6" creationId="{2DF65C65-63BB-D8B0-C5F7-DF72ACBB991E}"/>
          </ac:picMkLst>
        </pc:picChg>
      </pc:sldChg>
      <pc:sldChg chg="addSp delSp modSp">
        <pc:chgData name="Guest User" userId="" providerId="Windows Live" clId="Web-{FB042300-049B-4CE1-82A0-0582D0B349FE}" dt="2022-04-27T03:38:34.799" v="79" actId="14100"/>
        <pc:sldMkLst>
          <pc:docMk/>
          <pc:sldMk cId="376329365" sldId="299"/>
        </pc:sldMkLst>
        <pc:spChg chg="del">
          <ac:chgData name="Guest User" userId="" providerId="Windows Live" clId="Web-{FB042300-049B-4CE1-82A0-0582D0B349FE}" dt="2022-04-27T03:38:08.392" v="75"/>
          <ac:spMkLst>
            <pc:docMk/>
            <pc:sldMk cId="376329365" sldId="299"/>
            <ac:spMk id="3" creationId="{B4ACC3B6-9926-4A13-AA49-C4B92220C78A}"/>
          </ac:spMkLst>
        </pc:spChg>
        <pc:picChg chg="add mod ord">
          <ac:chgData name="Guest User" userId="" providerId="Windows Live" clId="Web-{FB042300-049B-4CE1-82A0-0582D0B349FE}" dt="2022-04-27T03:38:11.111" v="76" actId="1076"/>
          <ac:picMkLst>
            <pc:docMk/>
            <pc:sldMk cId="376329365" sldId="299"/>
            <ac:picMk id="5" creationId="{62C0C426-4BE6-F5B0-0CA3-AAA6A71FFF91}"/>
          </ac:picMkLst>
        </pc:picChg>
        <pc:picChg chg="add mod">
          <ac:chgData name="Guest User" userId="" providerId="Windows Live" clId="Web-{FB042300-049B-4CE1-82A0-0582D0B349FE}" dt="2022-04-27T03:38:34.799" v="79" actId="14100"/>
          <ac:picMkLst>
            <pc:docMk/>
            <pc:sldMk cId="376329365" sldId="299"/>
            <ac:picMk id="6" creationId="{BD20B6A7-40B6-A829-620D-A78E2B92726B}"/>
          </ac:picMkLst>
        </pc:picChg>
      </pc:sldChg>
    </pc:docChg>
  </pc:docChgLst>
  <pc:docChgLst>
    <pc:chgData name="Guest User" providerId="Windows Live" clId="Web-{C2C22864-B585-441E-8B15-9D88078DBD33}"/>
    <pc:docChg chg="addSld delSld modSld">
      <pc:chgData name="Guest User" userId="" providerId="Windows Live" clId="Web-{C2C22864-B585-441E-8B15-9D88078DBD33}" dt="2022-04-26T16:43:29.944" v="66" actId="14100"/>
      <pc:docMkLst>
        <pc:docMk/>
      </pc:docMkLst>
      <pc:sldChg chg="new">
        <pc:chgData name="Guest User" userId="" providerId="Windows Live" clId="Web-{C2C22864-B585-441E-8B15-9D88078DBD33}" dt="2022-04-26T16:34:53.353" v="0"/>
        <pc:sldMkLst>
          <pc:docMk/>
          <pc:sldMk cId="2820699752" sldId="275"/>
        </pc:sldMkLst>
      </pc:sldChg>
      <pc:sldChg chg="new">
        <pc:chgData name="Guest User" userId="" providerId="Windows Live" clId="Web-{C2C22864-B585-441E-8B15-9D88078DBD33}" dt="2022-04-26T16:34:54.025" v="1"/>
        <pc:sldMkLst>
          <pc:docMk/>
          <pc:sldMk cId="2402990500" sldId="276"/>
        </pc:sldMkLst>
      </pc:sldChg>
      <pc:sldChg chg="new">
        <pc:chgData name="Guest User" userId="" providerId="Windows Live" clId="Web-{C2C22864-B585-441E-8B15-9D88078DBD33}" dt="2022-04-26T16:34:54.291" v="2"/>
        <pc:sldMkLst>
          <pc:docMk/>
          <pc:sldMk cId="1472463239" sldId="277"/>
        </pc:sldMkLst>
      </pc:sldChg>
      <pc:sldChg chg="new">
        <pc:chgData name="Guest User" userId="" providerId="Windows Live" clId="Web-{C2C22864-B585-441E-8B15-9D88078DBD33}" dt="2022-04-26T16:34:54.744" v="3"/>
        <pc:sldMkLst>
          <pc:docMk/>
          <pc:sldMk cId="2033797360" sldId="278"/>
        </pc:sldMkLst>
      </pc:sldChg>
      <pc:sldChg chg="addSp delSp modSp new mod setBg">
        <pc:chgData name="Guest User" userId="" providerId="Windows Live" clId="Web-{C2C22864-B585-441E-8B15-9D88078DBD33}" dt="2022-04-26T16:43:29.944" v="66" actId="14100"/>
        <pc:sldMkLst>
          <pc:docMk/>
          <pc:sldMk cId="2787719847" sldId="279"/>
        </pc:sldMkLst>
        <pc:spChg chg="mod">
          <ac:chgData name="Guest User" userId="" providerId="Windows Live" clId="Web-{C2C22864-B585-441E-8B15-9D88078DBD33}" dt="2022-04-26T16:39:05.531" v="41" actId="20577"/>
          <ac:spMkLst>
            <pc:docMk/>
            <pc:sldMk cId="2787719847" sldId="279"/>
            <ac:spMk id="2" creationId="{A2545207-46B2-5C09-3543-C841B0FF3057}"/>
          </ac:spMkLst>
        </pc:spChg>
        <pc:spChg chg="del">
          <ac:chgData name="Guest User" userId="" providerId="Windows Live" clId="Web-{C2C22864-B585-441E-8B15-9D88078DBD33}" dt="2022-04-26T16:34:58.338" v="5"/>
          <ac:spMkLst>
            <pc:docMk/>
            <pc:sldMk cId="2787719847" sldId="279"/>
            <ac:spMk id="3" creationId="{F6E9548B-C10B-DB58-1BAB-6CC504F75509}"/>
          </ac:spMkLst>
        </pc:spChg>
        <pc:spChg chg="add mod">
          <ac:chgData name="Guest User" userId="" providerId="Windows Live" clId="Web-{C2C22864-B585-441E-8B15-9D88078DBD33}" dt="2022-04-26T16:43:29.944" v="66" actId="14100"/>
          <ac:spMkLst>
            <pc:docMk/>
            <pc:sldMk cId="2787719847" sldId="279"/>
            <ac:spMk id="9" creationId="{F3CEE59E-3CDB-A16F-5E83-848B3603E608}"/>
          </ac:spMkLst>
        </pc:spChg>
        <pc:spChg chg="add del">
          <ac:chgData name="Guest User" userId="" providerId="Windows Live" clId="Web-{C2C22864-B585-441E-8B15-9D88078DBD33}" dt="2022-04-26T16:36:45.450" v="22"/>
          <ac:spMkLst>
            <pc:docMk/>
            <pc:sldMk cId="2787719847" sldId="279"/>
            <ac:spMk id="10" creationId="{2D03A0B2-4A2F-D846-A5E6-FB7CB9A031F7}"/>
          </ac:spMkLst>
        </pc:spChg>
        <pc:spChg chg="add del">
          <ac:chgData name="Guest User" userId="" providerId="Windows Live" clId="Web-{C2C22864-B585-441E-8B15-9D88078DBD33}" dt="2022-04-26T16:36:45.450" v="22"/>
          <ac:spMkLst>
            <pc:docMk/>
            <pc:sldMk cId="2787719847" sldId="279"/>
            <ac:spMk id="12" creationId="{7F573F1D-73A7-FB41-BCAD-FC9AA7DEF4F5}"/>
          </ac:spMkLst>
        </pc:spChg>
        <pc:spChg chg="add del">
          <ac:chgData name="Guest User" userId="" providerId="Windows Live" clId="Web-{C2C22864-B585-441E-8B15-9D88078DBD33}" dt="2022-04-26T16:36:45.450" v="22"/>
          <ac:spMkLst>
            <pc:docMk/>
            <pc:sldMk cId="2787719847" sldId="279"/>
            <ac:spMk id="14" creationId="{A88F843D-1C1B-C740-AC27-E3238D0F5F47}"/>
          </ac:spMkLst>
        </pc:spChg>
        <pc:spChg chg="add del">
          <ac:chgData name="Guest User" userId="" providerId="Windows Live" clId="Web-{C2C22864-B585-441E-8B15-9D88078DBD33}" dt="2022-04-26T16:36:45.450" v="22"/>
          <ac:spMkLst>
            <pc:docMk/>
            <pc:sldMk cId="2787719847" sldId="279"/>
            <ac:spMk id="16" creationId="{A21C8291-E3D5-4240-8FF4-E5213CBCC453}"/>
          </ac:spMkLst>
        </pc:spChg>
        <pc:spChg chg="add del">
          <ac:chgData name="Guest User" userId="" providerId="Windows Live" clId="Web-{C2C22864-B585-441E-8B15-9D88078DBD33}" dt="2022-04-26T16:36:45.450" v="22"/>
          <ac:spMkLst>
            <pc:docMk/>
            <pc:sldMk cId="2787719847" sldId="279"/>
            <ac:spMk id="18" creationId="{08B44AFE-C181-7047-8CC9-CA00BD385EEA}"/>
          </ac:spMkLst>
        </pc:spChg>
        <pc:spChg chg="add">
          <ac:chgData name="Guest User" userId="" providerId="Windows Live" clId="Web-{C2C22864-B585-441E-8B15-9D88078DBD33}" dt="2022-04-26T16:36:45.450" v="23"/>
          <ac:spMkLst>
            <pc:docMk/>
            <pc:sldMk cId="2787719847" sldId="279"/>
            <ac:spMk id="20" creationId="{C868C70C-E5C4-CD47-888C-FCB3373B6D38}"/>
          </ac:spMkLst>
        </pc:spChg>
        <pc:spChg chg="add">
          <ac:chgData name="Guest User" userId="" providerId="Windows Live" clId="Web-{C2C22864-B585-441E-8B15-9D88078DBD33}" dt="2022-04-26T16:36:45.450" v="23"/>
          <ac:spMkLst>
            <pc:docMk/>
            <pc:sldMk cId="2787719847" sldId="279"/>
            <ac:spMk id="21" creationId="{07D40D60-A371-3746-AE79-A8A0DA64CDAF}"/>
          </ac:spMkLst>
        </pc:spChg>
        <pc:spChg chg="add">
          <ac:chgData name="Guest User" userId="" providerId="Windows Live" clId="Web-{C2C22864-B585-441E-8B15-9D88078DBD33}" dt="2022-04-26T16:36:45.450" v="23"/>
          <ac:spMkLst>
            <pc:docMk/>
            <pc:sldMk cId="2787719847" sldId="279"/>
            <ac:spMk id="22" creationId="{525EC29A-9786-924D-875A-91FAF9B12697}"/>
          </ac:spMkLst>
        </pc:spChg>
        <pc:picChg chg="add mod ord">
          <ac:chgData name="Guest User" userId="" providerId="Windows Live" clId="Web-{C2C22864-B585-441E-8B15-9D88078DBD33}" dt="2022-04-26T16:39:33.469" v="42" actId="1076"/>
          <ac:picMkLst>
            <pc:docMk/>
            <pc:sldMk cId="2787719847" sldId="279"/>
            <ac:picMk id="4" creationId="{F4601AA1-EBC5-7408-1A13-FD7A6C82CD5C}"/>
          </ac:picMkLst>
        </pc:picChg>
        <pc:picChg chg="add mod">
          <ac:chgData name="Guest User" userId="" providerId="Windows Live" clId="Web-{C2C22864-B585-441E-8B15-9D88078DBD33}" dt="2022-04-26T16:39:40.329" v="43" actId="14100"/>
          <ac:picMkLst>
            <pc:docMk/>
            <pc:sldMk cId="2787719847" sldId="279"/>
            <ac:picMk id="5" creationId="{A2182102-DD31-356B-B180-3EADC72EC5D6}"/>
          </ac:picMkLst>
        </pc:picChg>
      </pc:sldChg>
      <pc:sldChg chg="new del">
        <pc:chgData name="Guest User" userId="" providerId="Windows Live" clId="Web-{C2C22864-B585-441E-8B15-9D88078DBD33}" dt="2022-04-26T16:42:38.396" v="59"/>
        <pc:sldMkLst>
          <pc:docMk/>
          <pc:sldMk cId="2781479842" sldId="280"/>
        </pc:sldMkLst>
      </pc:sldChg>
      <pc:sldChg chg="addSp delSp modSp new">
        <pc:chgData name="Guest User" userId="" providerId="Windows Live" clId="Web-{C2C22864-B585-441E-8B15-9D88078DBD33}" dt="2022-04-26T16:42:13.551" v="58" actId="1076"/>
        <pc:sldMkLst>
          <pc:docMk/>
          <pc:sldMk cId="106473353" sldId="281"/>
        </pc:sldMkLst>
        <pc:spChg chg="mod">
          <ac:chgData name="Guest User" userId="" providerId="Windows Live" clId="Web-{C2C22864-B585-441E-8B15-9D88078DBD33}" dt="2022-04-26T16:40:09.564" v="48" actId="20577"/>
          <ac:spMkLst>
            <pc:docMk/>
            <pc:sldMk cId="106473353" sldId="281"/>
            <ac:spMk id="2" creationId="{42742BE2-3C9A-3507-D456-480620661FA5}"/>
          </ac:spMkLst>
        </pc:spChg>
        <pc:spChg chg="del">
          <ac:chgData name="Guest User" userId="" providerId="Windows Live" clId="Web-{C2C22864-B585-441E-8B15-9D88078DBD33}" dt="2022-04-26T16:40:32.221" v="49"/>
          <ac:spMkLst>
            <pc:docMk/>
            <pc:sldMk cId="106473353" sldId="281"/>
            <ac:spMk id="3" creationId="{FC22B59E-4942-EB59-A1B6-5DE31F8B24FA}"/>
          </ac:spMkLst>
        </pc:spChg>
        <pc:picChg chg="add mod ord">
          <ac:chgData name="Guest User" userId="" providerId="Windows Live" clId="Web-{C2C22864-B585-441E-8B15-9D88078DBD33}" dt="2022-04-26T16:40:48.721" v="51" actId="14100"/>
          <ac:picMkLst>
            <pc:docMk/>
            <pc:sldMk cId="106473353" sldId="281"/>
            <ac:picMk id="4" creationId="{E61679D1-969C-570E-4E22-EEE391E78F1D}"/>
          </ac:picMkLst>
        </pc:picChg>
        <pc:picChg chg="add mod">
          <ac:chgData name="Guest User" userId="" providerId="Windows Live" clId="Web-{C2C22864-B585-441E-8B15-9D88078DBD33}" dt="2022-04-26T16:42:13.551" v="58" actId="1076"/>
          <ac:picMkLst>
            <pc:docMk/>
            <pc:sldMk cId="106473353" sldId="281"/>
            <ac:picMk id="5" creationId="{301D22F5-A67C-677B-FA42-5FA638DC7F73}"/>
          </ac:picMkLst>
        </pc:picChg>
      </pc:sldChg>
      <pc:sldChg chg="modSp new">
        <pc:chgData name="Guest User" userId="" providerId="Windows Live" clId="Web-{C2C22864-B585-441E-8B15-9D88078DBD33}" dt="2022-04-26T16:43:16.334" v="65" actId="20577"/>
        <pc:sldMkLst>
          <pc:docMk/>
          <pc:sldMk cId="1347968962" sldId="282"/>
        </pc:sldMkLst>
        <pc:spChg chg="mod">
          <ac:chgData name="Guest User" userId="" providerId="Windows Live" clId="Web-{C2C22864-B585-441E-8B15-9D88078DBD33}" dt="2022-04-26T16:42:50.990" v="61" actId="20577"/>
          <ac:spMkLst>
            <pc:docMk/>
            <pc:sldMk cId="1347968962" sldId="282"/>
            <ac:spMk id="2" creationId="{C8D3A622-9A79-07F3-BB02-AC78A0FDB76C}"/>
          </ac:spMkLst>
        </pc:spChg>
        <pc:spChg chg="mod">
          <ac:chgData name="Guest User" userId="" providerId="Windows Live" clId="Web-{C2C22864-B585-441E-8B15-9D88078DBD33}" dt="2022-04-26T16:43:16.334" v="65" actId="20577"/>
          <ac:spMkLst>
            <pc:docMk/>
            <pc:sldMk cId="1347968962" sldId="282"/>
            <ac:spMk id="3" creationId="{AA035307-C6CC-DAA7-8C47-8D50EB84D93A}"/>
          </ac:spMkLst>
        </pc:spChg>
      </pc:sldChg>
    </pc:docChg>
  </pc:docChgLst>
  <pc:docChgLst>
    <pc:chgData name="Ajay Singh Gaur" userId="957b6276cdf6368f" providerId="Windows Live" clId="Web-{F7C709BC-AA29-44FF-B124-66AAE942A86D}"/>
    <pc:docChg chg="addSld delSld modSld">
      <pc:chgData name="Ajay Singh Gaur" userId="957b6276cdf6368f" providerId="Windows Live" clId="Web-{F7C709BC-AA29-44FF-B124-66AAE942A86D}" dt="2022-04-27T04:13:56.546" v="258" actId="20577"/>
      <pc:docMkLst>
        <pc:docMk/>
      </pc:docMkLst>
      <pc:sldChg chg="modSp del">
        <pc:chgData name="Ajay Singh Gaur" userId="957b6276cdf6368f" providerId="Windows Live" clId="Web-{F7C709BC-AA29-44FF-B124-66AAE942A86D}" dt="2022-04-27T04:11:47.360" v="230"/>
        <pc:sldMkLst>
          <pc:docMk/>
          <pc:sldMk cId="550153466" sldId="269"/>
        </pc:sldMkLst>
        <pc:spChg chg="mod">
          <ac:chgData name="Ajay Singh Gaur" userId="957b6276cdf6368f" providerId="Windows Live" clId="Web-{F7C709BC-AA29-44FF-B124-66AAE942A86D}" dt="2022-04-27T03:59:20.256" v="222" actId="20577"/>
          <ac:spMkLst>
            <pc:docMk/>
            <pc:sldMk cId="550153466" sldId="269"/>
            <ac:spMk id="9" creationId="{A892FA97-6683-0019-C16F-24F2A88C7D8D}"/>
          </ac:spMkLst>
        </pc:spChg>
      </pc:sldChg>
      <pc:sldChg chg="delSp modSp">
        <pc:chgData name="Ajay Singh Gaur" userId="957b6276cdf6368f" providerId="Windows Live" clId="Web-{F7C709BC-AA29-44FF-B124-66AAE942A86D}" dt="2022-04-27T03:05:25.289" v="6" actId="20577"/>
        <pc:sldMkLst>
          <pc:docMk/>
          <pc:sldMk cId="159757065" sldId="271"/>
        </pc:sldMkLst>
        <pc:spChg chg="mod">
          <ac:chgData name="Ajay Singh Gaur" userId="957b6276cdf6368f" providerId="Windows Live" clId="Web-{F7C709BC-AA29-44FF-B124-66AAE942A86D}" dt="2022-04-27T03:05:25.289" v="6" actId="20577"/>
          <ac:spMkLst>
            <pc:docMk/>
            <pc:sldMk cId="159757065" sldId="271"/>
            <ac:spMk id="3" creationId="{7F1D9EF9-C2DD-EBE0-6B38-7D26495CD4A0}"/>
          </ac:spMkLst>
        </pc:spChg>
        <pc:picChg chg="del">
          <ac:chgData name="Ajay Singh Gaur" userId="957b6276cdf6368f" providerId="Windows Live" clId="Web-{F7C709BC-AA29-44FF-B124-66AAE942A86D}" dt="2022-04-27T03:05:07.211" v="0"/>
          <ac:picMkLst>
            <pc:docMk/>
            <pc:sldMk cId="159757065" sldId="271"/>
            <ac:picMk id="5" creationId="{0C26C87C-0899-3D93-0A75-8C2FD068AF17}"/>
          </ac:picMkLst>
        </pc:picChg>
      </pc:sldChg>
      <pc:sldChg chg="modSp">
        <pc:chgData name="Ajay Singh Gaur" userId="957b6276cdf6368f" providerId="Windows Live" clId="Web-{F7C709BC-AA29-44FF-B124-66AAE942A86D}" dt="2022-04-27T03:36:50.640" v="157" actId="20577"/>
        <pc:sldMkLst>
          <pc:docMk/>
          <pc:sldMk cId="2976508975" sldId="273"/>
        </pc:sldMkLst>
        <pc:spChg chg="mod">
          <ac:chgData name="Ajay Singh Gaur" userId="957b6276cdf6368f" providerId="Windows Live" clId="Web-{F7C709BC-AA29-44FF-B124-66AAE942A86D}" dt="2022-04-27T03:36:50.640" v="157" actId="20577"/>
          <ac:spMkLst>
            <pc:docMk/>
            <pc:sldMk cId="2976508975" sldId="273"/>
            <ac:spMk id="6" creationId="{EAA83929-0310-788A-B29A-454F44F07710}"/>
          </ac:spMkLst>
        </pc:spChg>
      </pc:sldChg>
      <pc:sldChg chg="modSp">
        <pc:chgData name="Ajay Singh Gaur" userId="957b6276cdf6368f" providerId="Windows Live" clId="Web-{F7C709BC-AA29-44FF-B124-66AAE942A86D}" dt="2022-04-27T04:02:38.379" v="224" actId="20577"/>
        <pc:sldMkLst>
          <pc:docMk/>
          <pc:sldMk cId="2402990500" sldId="276"/>
        </pc:sldMkLst>
        <pc:spChg chg="mod">
          <ac:chgData name="Ajay Singh Gaur" userId="957b6276cdf6368f" providerId="Windows Live" clId="Web-{F7C709BC-AA29-44FF-B124-66AAE942A86D}" dt="2022-04-27T04:02:38.379" v="224" actId="20577"/>
          <ac:spMkLst>
            <pc:docMk/>
            <pc:sldMk cId="2402990500" sldId="276"/>
            <ac:spMk id="3" creationId="{62109068-8DEB-1AE8-9060-7CB51D9544C9}"/>
          </ac:spMkLst>
        </pc:spChg>
      </pc:sldChg>
      <pc:sldChg chg="delSp">
        <pc:chgData name="Ajay Singh Gaur" userId="957b6276cdf6368f" providerId="Windows Live" clId="Web-{F7C709BC-AA29-44FF-B124-66AAE942A86D}" dt="2022-04-27T04:03:56.097" v="229"/>
        <pc:sldMkLst>
          <pc:docMk/>
          <pc:sldMk cId="2787719847" sldId="279"/>
        </pc:sldMkLst>
        <pc:spChg chg="del">
          <ac:chgData name="Ajay Singh Gaur" userId="957b6276cdf6368f" providerId="Windows Live" clId="Web-{F7C709BC-AA29-44FF-B124-66AAE942A86D}" dt="2022-04-27T04:03:56.097" v="229"/>
          <ac:spMkLst>
            <pc:docMk/>
            <pc:sldMk cId="2787719847" sldId="279"/>
            <ac:spMk id="9" creationId="{F3CEE59E-3CDB-A16F-5E83-848B3603E608}"/>
          </ac:spMkLst>
        </pc:spChg>
      </pc:sldChg>
      <pc:sldChg chg="modSp">
        <pc:chgData name="Ajay Singh Gaur" userId="957b6276cdf6368f" providerId="Windows Live" clId="Web-{F7C709BC-AA29-44FF-B124-66AAE942A86D}" dt="2022-04-27T03:38:51.608" v="199" actId="20577"/>
        <pc:sldMkLst>
          <pc:docMk/>
          <pc:sldMk cId="1347968962" sldId="282"/>
        </pc:sldMkLst>
        <pc:spChg chg="mod">
          <ac:chgData name="Ajay Singh Gaur" userId="957b6276cdf6368f" providerId="Windows Live" clId="Web-{F7C709BC-AA29-44FF-B124-66AAE942A86D}" dt="2022-04-27T03:38:51.608" v="199" actId="20577"/>
          <ac:spMkLst>
            <pc:docMk/>
            <pc:sldMk cId="1347968962" sldId="282"/>
            <ac:spMk id="3" creationId="{AA035307-C6CC-DAA7-8C47-8D50EB84D93A}"/>
          </ac:spMkLst>
        </pc:spChg>
      </pc:sldChg>
      <pc:sldChg chg="modSp">
        <pc:chgData name="Ajay Singh Gaur" userId="957b6276cdf6368f" providerId="Windows Live" clId="Web-{F7C709BC-AA29-44FF-B124-66AAE942A86D}" dt="2022-04-27T04:03:13.520" v="226" actId="20577"/>
        <pc:sldMkLst>
          <pc:docMk/>
          <pc:sldMk cId="486194632" sldId="284"/>
        </pc:sldMkLst>
        <pc:spChg chg="mod">
          <ac:chgData name="Ajay Singh Gaur" userId="957b6276cdf6368f" providerId="Windows Live" clId="Web-{F7C709BC-AA29-44FF-B124-66AAE942A86D}" dt="2022-04-27T04:03:13.520" v="226" actId="20577"/>
          <ac:spMkLst>
            <pc:docMk/>
            <pc:sldMk cId="486194632" sldId="284"/>
            <ac:spMk id="7" creationId="{2D9C53A0-6116-2652-72E2-D1D6C86F7D3C}"/>
          </ac:spMkLst>
        </pc:spChg>
      </pc:sldChg>
      <pc:sldChg chg="modSp">
        <pc:chgData name="Ajay Singh Gaur" userId="957b6276cdf6368f" providerId="Windows Live" clId="Web-{F7C709BC-AA29-44FF-B124-66AAE942A86D}" dt="2022-04-27T04:03:32.707" v="228" actId="20577"/>
        <pc:sldMkLst>
          <pc:docMk/>
          <pc:sldMk cId="508731441" sldId="286"/>
        </pc:sldMkLst>
        <pc:spChg chg="mod">
          <ac:chgData name="Ajay Singh Gaur" userId="957b6276cdf6368f" providerId="Windows Live" clId="Web-{F7C709BC-AA29-44FF-B124-66AAE942A86D}" dt="2022-04-27T04:03:32.707" v="228" actId="20577"/>
          <ac:spMkLst>
            <pc:docMk/>
            <pc:sldMk cId="508731441" sldId="286"/>
            <ac:spMk id="3" creationId="{90B0666F-A8AC-64A2-F7C8-B023B22072D7}"/>
          </ac:spMkLst>
        </pc:spChg>
      </pc:sldChg>
      <pc:sldChg chg="delSp modSp new">
        <pc:chgData name="Ajay Singh Gaur" userId="957b6276cdf6368f" providerId="Windows Live" clId="Web-{F7C709BC-AA29-44FF-B124-66AAE942A86D}" dt="2022-04-27T03:39:25.561" v="200"/>
        <pc:sldMkLst>
          <pc:docMk/>
          <pc:sldMk cId="3285746022" sldId="300"/>
        </pc:sldMkLst>
        <pc:spChg chg="del">
          <ac:chgData name="Ajay Singh Gaur" userId="957b6276cdf6368f" providerId="Windows Live" clId="Web-{F7C709BC-AA29-44FF-B124-66AAE942A86D}" dt="2022-04-27T03:39:25.561" v="200"/>
          <ac:spMkLst>
            <pc:docMk/>
            <pc:sldMk cId="3285746022" sldId="300"/>
            <ac:spMk id="2" creationId="{99B4E5BF-7D10-70D0-C2E0-6F217FACC121}"/>
          </ac:spMkLst>
        </pc:spChg>
        <pc:spChg chg="mod">
          <ac:chgData name="Ajay Singh Gaur" userId="957b6276cdf6368f" providerId="Windows Live" clId="Web-{F7C709BC-AA29-44FF-B124-66AAE942A86D}" dt="2022-04-27T03:38:09.140" v="188" actId="20577"/>
          <ac:spMkLst>
            <pc:docMk/>
            <pc:sldMk cId="3285746022" sldId="300"/>
            <ac:spMk id="3" creationId="{0F0770E6-B43F-27BA-D1A8-7B71624F8B18}"/>
          </ac:spMkLst>
        </pc:spChg>
      </pc:sldChg>
      <pc:sldChg chg="addSp delSp modSp new mod setBg">
        <pc:chgData name="Ajay Singh Gaur" userId="957b6276cdf6368f" providerId="Windows Live" clId="Web-{F7C709BC-AA29-44FF-B124-66AAE942A86D}" dt="2022-04-27T04:13:56.546" v="258" actId="20577"/>
        <pc:sldMkLst>
          <pc:docMk/>
          <pc:sldMk cId="4193794411" sldId="301"/>
        </pc:sldMkLst>
        <pc:spChg chg="mod ord">
          <ac:chgData name="Ajay Singh Gaur" userId="957b6276cdf6368f" providerId="Windows Live" clId="Web-{F7C709BC-AA29-44FF-B124-66AAE942A86D}" dt="2022-04-27T04:13:56.546" v="258" actId="20577"/>
          <ac:spMkLst>
            <pc:docMk/>
            <pc:sldMk cId="4193794411" sldId="301"/>
            <ac:spMk id="2" creationId="{AE4AC5AA-BE6E-840E-E66B-ED6776BDD6BB}"/>
          </ac:spMkLst>
        </pc:spChg>
        <pc:spChg chg="del">
          <ac:chgData name="Ajay Singh Gaur" userId="957b6276cdf6368f" providerId="Windows Live" clId="Web-{F7C709BC-AA29-44FF-B124-66AAE942A86D}" dt="2022-04-27T04:12:47.515" v="233"/>
          <ac:spMkLst>
            <pc:docMk/>
            <pc:sldMk cId="4193794411" sldId="301"/>
            <ac:spMk id="3" creationId="{762A6B16-9632-CB8B-2B74-E0B741672A9F}"/>
          </ac:spMkLst>
        </pc:spChg>
        <pc:spChg chg="add del">
          <ac:chgData name="Ajay Singh Gaur" userId="957b6276cdf6368f" providerId="Windows Live" clId="Web-{F7C709BC-AA29-44FF-B124-66AAE942A86D}" dt="2022-04-27T04:12:55.156" v="235"/>
          <ac:spMkLst>
            <pc:docMk/>
            <pc:sldMk cId="4193794411" sldId="301"/>
            <ac:spMk id="9" creationId="{2D03A0B2-4A2F-D846-A5E6-FB7CB9A031F7}"/>
          </ac:spMkLst>
        </pc:spChg>
        <pc:spChg chg="add del">
          <ac:chgData name="Ajay Singh Gaur" userId="957b6276cdf6368f" providerId="Windows Live" clId="Web-{F7C709BC-AA29-44FF-B124-66AAE942A86D}" dt="2022-04-27T04:12:55.156" v="235"/>
          <ac:spMkLst>
            <pc:docMk/>
            <pc:sldMk cId="4193794411" sldId="301"/>
            <ac:spMk id="11" creationId="{7F573F1D-73A7-FB41-BCAD-FC9AA7DEF4F5}"/>
          </ac:spMkLst>
        </pc:spChg>
        <pc:spChg chg="add del">
          <ac:chgData name="Ajay Singh Gaur" userId="957b6276cdf6368f" providerId="Windows Live" clId="Web-{F7C709BC-AA29-44FF-B124-66AAE942A86D}" dt="2022-04-27T04:12:55.156" v="235"/>
          <ac:spMkLst>
            <pc:docMk/>
            <pc:sldMk cId="4193794411" sldId="301"/>
            <ac:spMk id="13" creationId="{A88F843D-1C1B-C740-AC27-E3238D0F5F47}"/>
          </ac:spMkLst>
        </pc:spChg>
        <pc:spChg chg="add del">
          <ac:chgData name="Ajay Singh Gaur" userId="957b6276cdf6368f" providerId="Windows Live" clId="Web-{F7C709BC-AA29-44FF-B124-66AAE942A86D}" dt="2022-04-27T04:12:55.156" v="235"/>
          <ac:spMkLst>
            <pc:docMk/>
            <pc:sldMk cId="4193794411" sldId="301"/>
            <ac:spMk id="15" creationId="{A21C8291-E3D5-4240-8FF4-E5213CBCC453}"/>
          </ac:spMkLst>
        </pc:spChg>
        <pc:spChg chg="add del">
          <ac:chgData name="Ajay Singh Gaur" userId="957b6276cdf6368f" providerId="Windows Live" clId="Web-{F7C709BC-AA29-44FF-B124-66AAE942A86D}" dt="2022-04-27T04:12:55.156" v="235"/>
          <ac:spMkLst>
            <pc:docMk/>
            <pc:sldMk cId="4193794411" sldId="301"/>
            <ac:spMk id="17" creationId="{08B44AFE-C181-7047-8CC9-CA00BD385EEA}"/>
          </ac:spMkLst>
        </pc:spChg>
        <pc:spChg chg="add">
          <ac:chgData name="Ajay Singh Gaur" userId="957b6276cdf6368f" providerId="Windows Live" clId="Web-{F7C709BC-AA29-44FF-B124-66AAE942A86D}" dt="2022-04-27T04:12:55.172" v="236"/>
          <ac:spMkLst>
            <pc:docMk/>
            <pc:sldMk cId="4193794411" sldId="301"/>
            <ac:spMk id="19" creationId="{2D03A0B2-4A2F-D846-A5E6-FB7CB9A031F7}"/>
          </ac:spMkLst>
        </pc:spChg>
        <pc:spChg chg="add">
          <ac:chgData name="Ajay Singh Gaur" userId="957b6276cdf6368f" providerId="Windows Live" clId="Web-{F7C709BC-AA29-44FF-B124-66AAE942A86D}" dt="2022-04-27T04:12:55.172" v="236"/>
          <ac:spMkLst>
            <pc:docMk/>
            <pc:sldMk cId="4193794411" sldId="301"/>
            <ac:spMk id="20" creationId="{7F573F1D-73A7-FB41-BCAD-FC9AA7DEF4F5}"/>
          </ac:spMkLst>
        </pc:spChg>
        <pc:spChg chg="add">
          <ac:chgData name="Ajay Singh Gaur" userId="957b6276cdf6368f" providerId="Windows Live" clId="Web-{F7C709BC-AA29-44FF-B124-66AAE942A86D}" dt="2022-04-27T04:12:55.172" v="236"/>
          <ac:spMkLst>
            <pc:docMk/>
            <pc:sldMk cId="4193794411" sldId="301"/>
            <ac:spMk id="21" creationId="{A88F843D-1C1B-C740-AC27-E3238D0F5F47}"/>
          </ac:spMkLst>
        </pc:spChg>
        <pc:spChg chg="add">
          <ac:chgData name="Ajay Singh Gaur" userId="957b6276cdf6368f" providerId="Windows Live" clId="Web-{F7C709BC-AA29-44FF-B124-66AAE942A86D}" dt="2022-04-27T04:12:55.172" v="236"/>
          <ac:spMkLst>
            <pc:docMk/>
            <pc:sldMk cId="4193794411" sldId="301"/>
            <ac:spMk id="22" creationId="{A21C8291-E3D5-4240-8FF4-E5213CBCC453}"/>
          </ac:spMkLst>
        </pc:spChg>
        <pc:spChg chg="add">
          <ac:chgData name="Ajay Singh Gaur" userId="957b6276cdf6368f" providerId="Windows Live" clId="Web-{F7C709BC-AA29-44FF-B124-66AAE942A86D}" dt="2022-04-27T04:12:55.172" v="236"/>
          <ac:spMkLst>
            <pc:docMk/>
            <pc:sldMk cId="4193794411" sldId="301"/>
            <ac:spMk id="23" creationId="{08B44AFE-C181-7047-8CC9-CA00BD385EEA}"/>
          </ac:spMkLst>
        </pc:spChg>
        <pc:picChg chg="add mod ord">
          <ac:chgData name="Ajay Singh Gaur" userId="957b6276cdf6368f" providerId="Windows Live" clId="Web-{F7C709BC-AA29-44FF-B124-66AAE942A86D}" dt="2022-04-27T04:13:31.937" v="249" actId="14100"/>
          <ac:picMkLst>
            <pc:docMk/>
            <pc:sldMk cId="4193794411" sldId="301"/>
            <ac:picMk id="4" creationId="{1139ED73-4A90-2525-6368-409E4D8FC15D}"/>
          </ac:picMkLst>
        </pc:picChg>
      </pc:sldChg>
    </pc:docChg>
  </pc:docChgLst>
  <pc:docChgLst>
    <pc:chgData name="Guest User" providerId="Windows Live" clId="Web-{9673B9D9-14DB-4A52-A343-D9C8FD67CCC8}"/>
    <pc:docChg chg="modSld">
      <pc:chgData name="Guest User" userId="" providerId="Windows Live" clId="Web-{9673B9D9-14DB-4A52-A343-D9C8FD67CCC8}" dt="2022-04-26T19:54:54.386" v="1" actId="20577"/>
      <pc:docMkLst>
        <pc:docMk/>
      </pc:docMkLst>
      <pc:sldChg chg="modSp">
        <pc:chgData name="Guest User" userId="" providerId="Windows Live" clId="Web-{9673B9D9-14DB-4A52-A343-D9C8FD67CCC8}" dt="2022-04-26T19:54:54.386" v="1" actId="20577"/>
        <pc:sldMkLst>
          <pc:docMk/>
          <pc:sldMk cId="1347968962" sldId="282"/>
        </pc:sldMkLst>
        <pc:spChg chg="mod">
          <ac:chgData name="Guest User" userId="" providerId="Windows Live" clId="Web-{9673B9D9-14DB-4A52-A343-D9C8FD67CCC8}" dt="2022-04-26T19:54:54.386" v="1" actId="20577"/>
          <ac:spMkLst>
            <pc:docMk/>
            <pc:sldMk cId="1347968962" sldId="282"/>
            <ac:spMk id="3" creationId="{AA035307-C6CC-DAA7-8C47-8D50EB84D93A}"/>
          </ac:spMkLst>
        </pc:spChg>
      </pc:sldChg>
    </pc:docChg>
  </pc:docChgLst>
  <pc:docChgLst>
    <pc:chgData name="Guest User" providerId="Windows Live" clId="Web-{75A6180F-E097-472B-912A-E8A72404F84B}"/>
    <pc:docChg chg="modSld">
      <pc:chgData name="Guest User" userId="" providerId="Windows Live" clId="Web-{75A6180F-E097-472B-912A-E8A72404F84B}" dt="2022-04-26T18:09:34.530" v="2" actId="20577"/>
      <pc:docMkLst>
        <pc:docMk/>
      </pc:docMkLst>
      <pc:sldChg chg="modSp">
        <pc:chgData name="Guest User" userId="" providerId="Windows Live" clId="Web-{75A6180F-E097-472B-912A-E8A72404F84B}" dt="2022-04-26T18:09:34.530" v="2" actId="20577"/>
        <pc:sldMkLst>
          <pc:docMk/>
          <pc:sldMk cId="1194452130" sldId="256"/>
        </pc:sldMkLst>
        <pc:spChg chg="mod">
          <ac:chgData name="Guest User" userId="" providerId="Windows Live" clId="Web-{75A6180F-E097-472B-912A-E8A72404F84B}" dt="2022-04-26T18:09:34.530" v="2" actId="20577"/>
          <ac:spMkLst>
            <pc:docMk/>
            <pc:sldMk cId="1194452130" sldId="256"/>
            <ac:spMk id="3" creationId="{9561ED3D-91B7-4179-B18F-B0003E30D0EC}"/>
          </ac:spMkLst>
        </pc:spChg>
      </pc:sldChg>
    </pc:docChg>
  </pc:docChgLst>
  <pc:docChgLst>
    <pc:chgData name="sushanth reddy" userId="09161de0ac67362e" providerId="LiveId" clId="{A6BD3E25-2C9D-4597-AEE9-304D654DC2AF}"/>
    <pc:docChg chg="undo custSel addSld delSld modSld sldOrd">
      <pc:chgData name="sushanth reddy" userId="09161de0ac67362e" providerId="LiveId" clId="{A6BD3E25-2C9D-4597-AEE9-304D654DC2AF}" dt="2024-04-21T15:13:38.894" v="1929" actId="20577"/>
      <pc:docMkLst>
        <pc:docMk/>
      </pc:docMkLst>
      <pc:sldChg chg="modSp mod">
        <pc:chgData name="sushanth reddy" userId="09161de0ac67362e" providerId="LiveId" clId="{A6BD3E25-2C9D-4597-AEE9-304D654DC2AF}" dt="2024-04-18T00:18:44.063" v="1886" actId="20577"/>
        <pc:sldMkLst>
          <pc:docMk/>
          <pc:sldMk cId="1194452130" sldId="256"/>
        </pc:sldMkLst>
        <pc:spChg chg="mod">
          <ac:chgData name="sushanth reddy" userId="09161de0ac67362e" providerId="LiveId" clId="{A6BD3E25-2C9D-4597-AEE9-304D654DC2AF}" dt="2024-04-18T00:18:44.063" v="1886" actId="20577"/>
          <ac:spMkLst>
            <pc:docMk/>
            <pc:sldMk cId="1194452130" sldId="256"/>
            <ac:spMk id="3" creationId="{9561ED3D-91B7-4179-B18F-B0003E30D0EC}"/>
          </ac:spMkLst>
        </pc:spChg>
      </pc:sldChg>
      <pc:sldChg chg="modSp mod">
        <pc:chgData name="sushanth reddy" userId="09161de0ac67362e" providerId="LiveId" clId="{A6BD3E25-2C9D-4597-AEE9-304D654DC2AF}" dt="2024-04-21T14:44:23.181" v="1923" actId="20577"/>
        <pc:sldMkLst>
          <pc:docMk/>
          <pc:sldMk cId="1731058447" sldId="260"/>
        </pc:sldMkLst>
        <pc:spChg chg="mod">
          <ac:chgData name="sushanth reddy" userId="09161de0ac67362e" providerId="LiveId" clId="{A6BD3E25-2C9D-4597-AEE9-304D654DC2AF}" dt="2024-04-21T14:44:23.181" v="1923" actId="20577"/>
          <ac:spMkLst>
            <pc:docMk/>
            <pc:sldMk cId="1731058447" sldId="260"/>
            <ac:spMk id="3" creationId="{283ACB7E-BEBE-076F-C20D-F308CE46A25E}"/>
          </ac:spMkLst>
        </pc:spChg>
      </pc:sldChg>
      <pc:sldChg chg="addSp delSp modSp mod">
        <pc:chgData name="sushanth reddy" userId="09161de0ac67362e" providerId="LiveId" clId="{A6BD3E25-2C9D-4597-AEE9-304D654DC2AF}" dt="2024-04-16T02:50:35.769" v="1244" actId="14100"/>
        <pc:sldMkLst>
          <pc:docMk/>
          <pc:sldMk cId="2718031256" sldId="261"/>
        </pc:sldMkLst>
        <pc:spChg chg="del mod">
          <ac:chgData name="sushanth reddy" userId="09161de0ac67362e" providerId="LiveId" clId="{A6BD3E25-2C9D-4597-AEE9-304D654DC2AF}" dt="2024-04-16T02:50:13.460" v="1238" actId="22"/>
          <ac:spMkLst>
            <pc:docMk/>
            <pc:sldMk cId="2718031256" sldId="261"/>
            <ac:spMk id="3" creationId="{751307AE-0A43-3B2C-6BB6-F63A0B4F239E}"/>
          </ac:spMkLst>
        </pc:spChg>
        <pc:picChg chg="add mod ord">
          <ac:chgData name="sushanth reddy" userId="09161de0ac67362e" providerId="LiveId" clId="{A6BD3E25-2C9D-4597-AEE9-304D654DC2AF}" dt="2024-04-16T02:50:35.769" v="1244" actId="14100"/>
          <ac:picMkLst>
            <pc:docMk/>
            <pc:sldMk cId="2718031256" sldId="261"/>
            <ac:picMk id="4" creationId="{B9159598-1E0B-DB11-7179-99257672E05F}"/>
          </ac:picMkLst>
        </pc:picChg>
      </pc:sldChg>
      <pc:sldChg chg="modSp mod">
        <pc:chgData name="sushanth reddy" userId="09161de0ac67362e" providerId="LiveId" clId="{A6BD3E25-2C9D-4597-AEE9-304D654DC2AF}" dt="2024-04-21T15:13:38.894" v="1929" actId="20577"/>
        <pc:sldMkLst>
          <pc:docMk/>
          <pc:sldMk cId="221793740" sldId="265"/>
        </pc:sldMkLst>
        <pc:spChg chg="mod">
          <ac:chgData name="sushanth reddy" userId="09161de0ac67362e" providerId="LiveId" clId="{A6BD3E25-2C9D-4597-AEE9-304D654DC2AF}" dt="2024-04-21T15:13:38.894" v="1929" actId="20577"/>
          <ac:spMkLst>
            <pc:docMk/>
            <pc:sldMk cId="221793740" sldId="265"/>
            <ac:spMk id="3" creationId="{C676BA46-1954-5707-DECF-B9A0E3B163B9}"/>
          </ac:spMkLst>
        </pc:spChg>
      </pc:sldChg>
      <pc:sldChg chg="modSp ord">
        <pc:chgData name="sushanth reddy" userId="09161de0ac67362e" providerId="LiveId" clId="{A6BD3E25-2C9D-4597-AEE9-304D654DC2AF}" dt="2024-04-16T02:01:35.862" v="167" actId="14100"/>
        <pc:sldMkLst>
          <pc:docMk/>
          <pc:sldMk cId="2215968124" sldId="272"/>
        </pc:sldMkLst>
        <pc:picChg chg="mod">
          <ac:chgData name="sushanth reddy" userId="09161de0ac67362e" providerId="LiveId" clId="{A6BD3E25-2C9D-4597-AEE9-304D654DC2AF}" dt="2024-04-16T02:01:35.862" v="167" actId="14100"/>
          <ac:picMkLst>
            <pc:docMk/>
            <pc:sldMk cId="2215968124" sldId="272"/>
            <ac:picMk id="1026" creationId="{DC358285-259E-EA65-67F6-4BE573EF9B01}"/>
          </ac:picMkLst>
        </pc:picChg>
      </pc:sldChg>
      <pc:sldChg chg="modSp mod">
        <pc:chgData name="sushanth reddy" userId="09161de0ac67362e" providerId="LiveId" clId="{A6BD3E25-2C9D-4597-AEE9-304D654DC2AF}" dt="2024-04-21T14:46:24.409" v="1924" actId="313"/>
        <pc:sldMkLst>
          <pc:docMk/>
          <pc:sldMk cId="634247905" sldId="274"/>
        </pc:sldMkLst>
        <pc:spChg chg="mod">
          <ac:chgData name="sushanth reddy" userId="09161de0ac67362e" providerId="LiveId" clId="{A6BD3E25-2C9D-4597-AEE9-304D654DC2AF}" dt="2024-04-21T14:46:24.409" v="1924" actId="313"/>
          <ac:spMkLst>
            <pc:docMk/>
            <pc:sldMk cId="634247905" sldId="274"/>
            <ac:spMk id="2" creationId="{58143A1B-E159-4F2A-9D58-9C09DD8BAB21}"/>
          </ac:spMkLst>
        </pc:spChg>
      </pc:sldChg>
      <pc:sldChg chg="new del">
        <pc:chgData name="sushanth reddy" userId="09161de0ac67362e" providerId="LiveId" clId="{A6BD3E25-2C9D-4597-AEE9-304D654DC2AF}" dt="2024-04-16T01:42:51.918" v="15" actId="2696"/>
        <pc:sldMkLst>
          <pc:docMk/>
          <pc:sldMk cId="158806493" sldId="275"/>
        </pc:sldMkLst>
      </pc:sldChg>
      <pc:sldChg chg="modSp add mod ord">
        <pc:chgData name="sushanth reddy" userId="09161de0ac67362e" providerId="LiveId" clId="{A6BD3E25-2C9D-4597-AEE9-304D654DC2AF}" dt="2024-04-16T01:46:14.238" v="46" actId="20577"/>
        <pc:sldMkLst>
          <pc:docMk/>
          <pc:sldMk cId="2266013827" sldId="275"/>
        </pc:sldMkLst>
        <pc:spChg chg="mod">
          <ac:chgData name="sushanth reddy" userId="09161de0ac67362e" providerId="LiveId" clId="{A6BD3E25-2C9D-4597-AEE9-304D654DC2AF}" dt="2024-04-16T01:44:45.719" v="27"/>
          <ac:spMkLst>
            <pc:docMk/>
            <pc:sldMk cId="2266013827" sldId="275"/>
            <ac:spMk id="2" creationId="{58143A1B-E159-4F2A-9D58-9C09DD8BAB21}"/>
          </ac:spMkLst>
        </pc:spChg>
        <pc:spChg chg="mod">
          <ac:chgData name="sushanth reddy" userId="09161de0ac67362e" providerId="LiveId" clId="{A6BD3E25-2C9D-4597-AEE9-304D654DC2AF}" dt="2024-04-16T01:46:14.238" v="46" actId="20577"/>
          <ac:spMkLst>
            <pc:docMk/>
            <pc:sldMk cId="2266013827" sldId="275"/>
            <ac:spMk id="3" creationId="{A417E393-0FE8-4656-A2B9-1DCDE0CDE4B5}"/>
          </ac:spMkLst>
        </pc:spChg>
      </pc:sldChg>
      <pc:sldChg chg="del">
        <pc:chgData name="sushanth reddy" userId="09161de0ac67362e" providerId="LiveId" clId="{A6BD3E25-2C9D-4597-AEE9-304D654DC2AF}" dt="2024-04-16T01:42:42.794" v="12" actId="47"/>
        <pc:sldMkLst>
          <pc:docMk/>
          <pc:sldMk cId="3812143139" sldId="275"/>
        </pc:sldMkLst>
      </pc:sldChg>
      <pc:sldChg chg="del">
        <pc:chgData name="sushanth reddy" userId="09161de0ac67362e" providerId="LiveId" clId="{A6BD3E25-2C9D-4597-AEE9-304D654DC2AF}" dt="2024-04-16T01:42:43.017" v="13" actId="47"/>
        <pc:sldMkLst>
          <pc:docMk/>
          <pc:sldMk cId="4146885696" sldId="276"/>
        </pc:sldMkLst>
      </pc:sldChg>
      <pc:sldChg chg="addSp delSp modSp add mod">
        <pc:chgData name="sushanth reddy" userId="09161de0ac67362e" providerId="LiveId" clId="{A6BD3E25-2C9D-4597-AEE9-304D654DC2AF}" dt="2024-04-16T01:56:25.095" v="111" actId="5793"/>
        <pc:sldMkLst>
          <pc:docMk/>
          <pc:sldMk cId="4245835753" sldId="276"/>
        </pc:sldMkLst>
        <pc:spChg chg="mod">
          <ac:chgData name="sushanth reddy" userId="09161de0ac67362e" providerId="LiveId" clId="{A6BD3E25-2C9D-4597-AEE9-304D654DC2AF}" dt="2024-04-16T01:49:41.369" v="89" actId="20577"/>
          <ac:spMkLst>
            <pc:docMk/>
            <pc:sldMk cId="4245835753" sldId="276"/>
            <ac:spMk id="2" creationId="{58143A1B-E159-4F2A-9D58-9C09DD8BAB21}"/>
          </ac:spMkLst>
        </pc:spChg>
        <pc:spChg chg="del mod">
          <ac:chgData name="sushanth reddy" userId="09161de0ac67362e" providerId="LiveId" clId="{A6BD3E25-2C9D-4597-AEE9-304D654DC2AF}" dt="2024-04-16T01:49:14.254" v="49" actId="22"/>
          <ac:spMkLst>
            <pc:docMk/>
            <pc:sldMk cId="4245835753" sldId="276"/>
            <ac:spMk id="3" creationId="{A417E393-0FE8-4656-A2B9-1DCDE0CDE4B5}"/>
          </ac:spMkLst>
        </pc:spChg>
        <pc:spChg chg="add del mod">
          <ac:chgData name="sushanth reddy" userId="09161de0ac67362e" providerId="LiveId" clId="{A6BD3E25-2C9D-4597-AEE9-304D654DC2AF}" dt="2024-04-16T01:52:20.858" v="100" actId="478"/>
          <ac:spMkLst>
            <pc:docMk/>
            <pc:sldMk cId="4245835753" sldId="276"/>
            <ac:spMk id="9" creationId="{14D97710-0D58-2129-1B2B-B50CF31B8BC4}"/>
          </ac:spMkLst>
        </pc:spChg>
        <pc:spChg chg="add mod">
          <ac:chgData name="sushanth reddy" userId="09161de0ac67362e" providerId="LiveId" clId="{A6BD3E25-2C9D-4597-AEE9-304D654DC2AF}" dt="2024-04-16T01:56:25.095" v="111" actId="5793"/>
          <ac:spMkLst>
            <pc:docMk/>
            <pc:sldMk cId="4245835753" sldId="276"/>
            <ac:spMk id="10" creationId="{DADEB0E8-B726-4085-6A33-604288D02B6A}"/>
          </ac:spMkLst>
        </pc:spChg>
        <pc:picChg chg="add mod ord">
          <ac:chgData name="sushanth reddy" userId="09161de0ac67362e" providerId="LiveId" clId="{A6BD3E25-2C9D-4597-AEE9-304D654DC2AF}" dt="2024-04-16T01:49:20.091" v="51" actId="14100"/>
          <ac:picMkLst>
            <pc:docMk/>
            <pc:sldMk cId="4245835753" sldId="276"/>
            <ac:picMk id="8" creationId="{73A4C98B-5EB4-FDE3-20AA-EB2088B06FCC}"/>
          </ac:picMkLst>
        </pc:picChg>
      </pc:sldChg>
      <pc:sldChg chg="addSp delSp modSp add mod">
        <pc:chgData name="sushanth reddy" userId="09161de0ac67362e" providerId="LiveId" clId="{A6BD3E25-2C9D-4597-AEE9-304D654DC2AF}" dt="2024-04-21T14:54:19.140" v="1927" actId="20577"/>
        <pc:sldMkLst>
          <pc:docMk/>
          <pc:sldMk cId="4050735356" sldId="277"/>
        </pc:sldMkLst>
        <pc:spChg chg="mod">
          <ac:chgData name="sushanth reddy" userId="09161de0ac67362e" providerId="LiveId" clId="{A6BD3E25-2C9D-4597-AEE9-304D654DC2AF}" dt="2024-04-16T01:57:12.371" v="124" actId="20577"/>
          <ac:spMkLst>
            <pc:docMk/>
            <pc:sldMk cId="4050735356" sldId="277"/>
            <ac:spMk id="2" creationId="{58143A1B-E159-4F2A-9D58-9C09DD8BAB21}"/>
          </ac:spMkLst>
        </pc:spChg>
        <pc:spChg chg="add mod">
          <ac:chgData name="sushanth reddy" userId="09161de0ac67362e" providerId="LiveId" clId="{A6BD3E25-2C9D-4597-AEE9-304D654DC2AF}" dt="2024-04-21T14:54:19.140" v="1927" actId="20577"/>
          <ac:spMkLst>
            <pc:docMk/>
            <pc:sldMk cId="4050735356" sldId="277"/>
            <ac:spMk id="7" creationId="{F890015A-8513-E35D-50B4-5D8DFC6319A0}"/>
          </ac:spMkLst>
        </pc:spChg>
        <pc:spChg chg="del">
          <ac:chgData name="sushanth reddy" userId="09161de0ac67362e" providerId="LiveId" clId="{A6BD3E25-2C9D-4597-AEE9-304D654DC2AF}" dt="2024-04-16T01:57:24.225" v="130" actId="21"/>
          <ac:spMkLst>
            <pc:docMk/>
            <pc:sldMk cId="4050735356" sldId="277"/>
            <ac:spMk id="10" creationId="{DADEB0E8-B726-4085-6A33-604288D02B6A}"/>
          </ac:spMkLst>
        </pc:spChg>
        <pc:picChg chg="del">
          <ac:chgData name="sushanth reddy" userId="09161de0ac67362e" providerId="LiveId" clId="{A6BD3E25-2C9D-4597-AEE9-304D654DC2AF}" dt="2024-04-16T01:57:15.691" v="125" actId="478"/>
          <ac:picMkLst>
            <pc:docMk/>
            <pc:sldMk cId="4050735356" sldId="277"/>
            <ac:picMk id="8" creationId="{73A4C98B-5EB4-FDE3-20AA-EB2088B06FCC}"/>
          </ac:picMkLst>
        </pc:picChg>
        <pc:picChg chg="add del mod">
          <ac:chgData name="sushanth reddy" userId="09161de0ac67362e" providerId="LiveId" clId="{A6BD3E25-2C9D-4597-AEE9-304D654DC2AF}" dt="2024-04-18T00:27:11.166" v="1889" actId="478"/>
          <ac:picMkLst>
            <pc:docMk/>
            <pc:sldMk cId="4050735356" sldId="277"/>
            <ac:picMk id="9" creationId="{6C527766-267D-62A4-4395-4F56A0DB0FBD}"/>
          </ac:picMkLst>
        </pc:picChg>
      </pc:sldChg>
      <pc:sldChg chg="del">
        <pc:chgData name="sushanth reddy" userId="09161de0ac67362e" providerId="LiveId" clId="{A6BD3E25-2C9D-4597-AEE9-304D654DC2AF}" dt="2024-04-16T01:42:38.123" v="0" actId="47"/>
        <pc:sldMkLst>
          <pc:docMk/>
          <pc:sldMk cId="4174933284" sldId="277"/>
        </pc:sldMkLst>
      </pc:sldChg>
      <pc:sldChg chg="del">
        <pc:chgData name="sushanth reddy" userId="09161de0ac67362e" providerId="LiveId" clId="{A6BD3E25-2C9D-4597-AEE9-304D654DC2AF}" dt="2024-04-16T01:42:39.116" v="1" actId="47"/>
        <pc:sldMkLst>
          <pc:docMk/>
          <pc:sldMk cId="1413105339" sldId="278"/>
        </pc:sldMkLst>
      </pc:sldChg>
      <pc:sldChg chg="addSp delSp modSp add mod ord">
        <pc:chgData name="sushanth reddy" userId="09161de0ac67362e" providerId="LiveId" clId="{A6BD3E25-2C9D-4597-AEE9-304D654DC2AF}" dt="2024-04-21T14:37:59.956" v="1906" actId="14100"/>
        <pc:sldMkLst>
          <pc:docMk/>
          <pc:sldMk cId="3353072524" sldId="278"/>
        </pc:sldMkLst>
        <pc:spChg chg="mod">
          <ac:chgData name="sushanth reddy" userId="09161de0ac67362e" providerId="LiveId" clId="{A6BD3E25-2C9D-4597-AEE9-304D654DC2AF}" dt="2024-04-16T02:19:17.801" v="393" actId="1076"/>
          <ac:spMkLst>
            <pc:docMk/>
            <pc:sldMk cId="3353072524" sldId="278"/>
            <ac:spMk id="2" creationId="{58143A1B-E159-4F2A-9D58-9C09DD8BAB21}"/>
          </ac:spMkLst>
        </pc:spChg>
        <pc:spChg chg="mod">
          <ac:chgData name="sushanth reddy" userId="09161de0ac67362e" providerId="LiveId" clId="{A6BD3E25-2C9D-4597-AEE9-304D654DC2AF}" dt="2024-04-16T02:30:21.053" v="766" actId="20577"/>
          <ac:spMkLst>
            <pc:docMk/>
            <pc:sldMk cId="3353072524" sldId="278"/>
            <ac:spMk id="7" creationId="{F890015A-8513-E35D-50B4-5D8DFC6319A0}"/>
          </ac:spMkLst>
        </pc:spChg>
        <pc:spChg chg="add mod">
          <ac:chgData name="sushanth reddy" userId="09161de0ac67362e" providerId="LiveId" clId="{A6BD3E25-2C9D-4597-AEE9-304D654DC2AF}" dt="2024-04-21T14:37:59.956" v="1906" actId="14100"/>
          <ac:spMkLst>
            <pc:docMk/>
            <pc:sldMk cId="3353072524" sldId="278"/>
            <ac:spMk id="10" creationId="{CE32F250-2EEB-ED82-48DF-2AD76B666735}"/>
          </ac:spMkLst>
        </pc:spChg>
        <pc:picChg chg="add del mod">
          <ac:chgData name="sushanth reddy" userId="09161de0ac67362e" providerId="LiveId" clId="{A6BD3E25-2C9D-4597-AEE9-304D654DC2AF}" dt="2024-04-18T00:27:31.211" v="1893" actId="478"/>
          <ac:picMkLst>
            <pc:docMk/>
            <pc:sldMk cId="3353072524" sldId="278"/>
            <ac:picMk id="8" creationId="{4101077B-D94F-C2F2-EEB4-AB74F8E89D46}"/>
          </ac:picMkLst>
        </pc:picChg>
        <pc:picChg chg="del">
          <ac:chgData name="sushanth reddy" userId="09161de0ac67362e" providerId="LiveId" clId="{A6BD3E25-2C9D-4597-AEE9-304D654DC2AF}" dt="2024-04-16T02:11:42.491" v="278" actId="478"/>
          <ac:picMkLst>
            <pc:docMk/>
            <pc:sldMk cId="3353072524" sldId="278"/>
            <ac:picMk id="9" creationId="{6C527766-267D-62A4-4395-4F56A0DB0FBD}"/>
          </ac:picMkLst>
        </pc:picChg>
      </pc:sldChg>
      <pc:sldChg chg="del">
        <pc:chgData name="sushanth reddy" userId="09161de0ac67362e" providerId="LiveId" clId="{A6BD3E25-2C9D-4597-AEE9-304D654DC2AF}" dt="2024-04-16T01:42:39.751" v="2" actId="47"/>
        <pc:sldMkLst>
          <pc:docMk/>
          <pc:sldMk cId="176854287" sldId="279"/>
        </pc:sldMkLst>
      </pc:sldChg>
      <pc:sldChg chg="delSp modSp new mod">
        <pc:chgData name="sushanth reddy" userId="09161de0ac67362e" providerId="LiveId" clId="{A6BD3E25-2C9D-4597-AEE9-304D654DC2AF}" dt="2024-04-18T00:23:28.936" v="1888" actId="20577"/>
        <pc:sldMkLst>
          <pc:docMk/>
          <pc:sldMk cId="2038171821" sldId="279"/>
        </pc:sldMkLst>
        <pc:spChg chg="mod">
          <ac:chgData name="sushanth reddy" userId="09161de0ac67362e" providerId="LiveId" clId="{A6BD3E25-2C9D-4597-AEE9-304D654DC2AF}" dt="2024-04-18T00:23:28.936" v="1888" actId="20577"/>
          <ac:spMkLst>
            <pc:docMk/>
            <pc:sldMk cId="2038171821" sldId="279"/>
            <ac:spMk id="2" creationId="{7322C745-CE61-BD68-88CF-BBCD7C3ACE16}"/>
          </ac:spMkLst>
        </pc:spChg>
        <pc:spChg chg="del">
          <ac:chgData name="sushanth reddy" userId="09161de0ac67362e" providerId="LiveId" clId="{A6BD3E25-2C9D-4597-AEE9-304D654DC2AF}" dt="2024-04-16T02:16:48.452" v="301" actId="21"/>
          <ac:spMkLst>
            <pc:docMk/>
            <pc:sldMk cId="2038171821" sldId="279"/>
            <ac:spMk id="3" creationId="{A6AEA900-4DEF-2A2A-E0F5-447ED16460F4}"/>
          </ac:spMkLst>
        </pc:spChg>
      </pc:sldChg>
      <pc:sldChg chg="del">
        <pc:chgData name="sushanth reddy" userId="09161de0ac67362e" providerId="LiveId" clId="{A6BD3E25-2C9D-4597-AEE9-304D654DC2AF}" dt="2024-04-16T01:42:40.642" v="3" actId="47"/>
        <pc:sldMkLst>
          <pc:docMk/>
          <pc:sldMk cId="1557960912" sldId="280"/>
        </pc:sldMkLst>
      </pc:sldChg>
      <pc:sldChg chg="modSp add mod ord">
        <pc:chgData name="sushanth reddy" userId="09161de0ac67362e" providerId="LiveId" clId="{A6BD3E25-2C9D-4597-AEE9-304D654DC2AF}" dt="2024-04-21T13:45:51.185" v="1903" actId="20577"/>
        <pc:sldMkLst>
          <pc:docMk/>
          <pc:sldMk cId="2755380533" sldId="280"/>
        </pc:sldMkLst>
        <pc:spChg chg="mod">
          <ac:chgData name="sushanth reddy" userId="09161de0ac67362e" providerId="LiveId" clId="{A6BD3E25-2C9D-4597-AEE9-304D654DC2AF}" dt="2024-04-21T13:45:51.185" v="1903" actId="20577"/>
          <ac:spMkLst>
            <pc:docMk/>
            <pc:sldMk cId="2755380533" sldId="280"/>
            <ac:spMk id="2" creationId="{58143A1B-E159-4F2A-9D58-9C09DD8BAB21}"/>
          </ac:spMkLst>
        </pc:spChg>
        <pc:spChg chg="mod">
          <ac:chgData name="sushanth reddy" userId="09161de0ac67362e" providerId="LiveId" clId="{A6BD3E25-2C9D-4597-AEE9-304D654DC2AF}" dt="2024-04-16T02:48:32.845" v="1237" actId="20577"/>
          <ac:spMkLst>
            <pc:docMk/>
            <pc:sldMk cId="2755380533" sldId="280"/>
            <ac:spMk id="3" creationId="{A417E393-0FE8-4656-A2B9-1DCDE0CDE4B5}"/>
          </ac:spMkLst>
        </pc:spChg>
      </pc:sldChg>
      <pc:sldChg chg="del">
        <pc:chgData name="sushanth reddy" userId="09161de0ac67362e" providerId="LiveId" clId="{A6BD3E25-2C9D-4597-AEE9-304D654DC2AF}" dt="2024-04-16T01:42:41.046" v="4" actId="47"/>
        <pc:sldMkLst>
          <pc:docMk/>
          <pc:sldMk cId="338496805" sldId="281"/>
        </pc:sldMkLst>
      </pc:sldChg>
      <pc:sldChg chg="addSp delSp modSp new mod">
        <pc:chgData name="sushanth reddy" userId="09161de0ac67362e" providerId="LiveId" clId="{A6BD3E25-2C9D-4597-AEE9-304D654DC2AF}" dt="2024-04-16T02:51:50.907" v="1252" actId="14100"/>
        <pc:sldMkLst>
          <pc:docMk/>
          <pc:sldMk cId="4137649977" sldId="281"/>
        </pc:sldMkLst>
        <pc:spChg chg="del">
          <ac:chgData name="sushanth reddy" userId="09161de0ac67362e" providerId="LiveId" clId="{A6BD3E25-2C9D-4597-AEE9-304D654DC2AF}" dt="2024-04-16T02:51:30.358" v="1248" actId="21"/>
          <ac:spMkLst>
            <pc:docMk/>
            <pc:sldMk cId="4137649977" sldId="281"/>
            <ac:spMk id="2" creationId="{1FA9288B-3856-DE44-6605-D4ED87C410E6}"/>
          </ac:spMkLst>
        </pc:spChg>
        <pc:spChg chg="del">
          <ac:chgData name="sushanth reddy" userId="09161de0ac67362e" providerId="LiveId" clId="{A6BD3E25-2C9D-4597-AEE9-304D654DC2AF}" dt="2024-04-16T02:50:46.161" v="1246" actId="21"/>
          <ac:spMkLst>
            <pc:docMk/>
            <pc:sldMk cId="4137649977" sldId="281"/>
            <ac:spMk id="3" creationId="{88939209-AC03-241A-9F00-FFDF664E6014}"/>
          </ac:spMkLst>
        </pc:spChg>
        <pc:picChg chg="add mod">
          <ac:chgData name="sushanth reddy" userId="09161de0ac67362e" providerId="LiveId" clId="{A6BD3E25-2C9D-4597-AEE9-304D654DC2AF}" dt="2024-04-16T02:51:50.907" v="1252" actId="14100"/>
          <ac:picMkLst>
            <pc:docMk/>
            <pc:sldMk cId="4137649977" sldId="281"/>
            <ac:picMk id="5" creationId="{01DA91CF-172B-26BB-4B83-0D9E9CE5397A}"/>
          </ac:picMkLst>
        </pc:picChg>
      </pc:sldChg>
      <pc:sldChg chg="del">
        <pc:chgData name="sushanth reddy" userId="09161de0ac67362e" providerId="LiveId" clId="{A6BD3E25-2C9D-4597-AEE9-304D654DC2AF}" dt="2024-04-16T01:42:41.333" v="5" actId="47"/>
        <pc:sldMkLst>
          <pc:docMk/>
          <pc:sldMk cId="1399370716" sldId="282"/>
        </pc:sldMkLst>
      </pc:sldChg>
      <pc:sldChg chg="addSp delSp modSp new mod">
        <pc:chgData name="sushanth reddy" userId="09161de0ac67362e" providerId="LiveId" clId="{A6BD3E25-2C9D-4597-AEE9-304D654DC2AF}" dt="2024-04-16T02:53:13.997" v="1259" actId="14100"/>
        <pc:sldMkLst>
          <pc:docMk/>
          <pc:sldMk cId="2316301512" sldId="282"/>
        </pc:sldMkLst>
        <pc:spChg chg="del">
          <ac:chgData name="sushanth reddy" userId="09161de0ac67362e" providerId="LiveId" clId="{A6BD3E25-2C9D-4597-AEE9-304D654DC2AF}" dt="2024-04-16T02:52:20.897" v="1254" actId="21"/>
          <ac:spMkLst>
            <pc:docMk/>
            <pc:sldMk cId="2316301512" sldId="282"/>
            <ac:spMk id="3" creationId="{4D346C28-4181-3B96-A295-D463DD5F564D}"/>
          </ac:spMkLst>
        </pc:spChg>
        <pc:picChg chg="add mod">
          <ac:chgData name="sushanth reddy" userId="09161de0ac67362e" providerId="LiveId" clId="{A6BD3E25-2C9D-4597-AEE9-304D654DC2AF}" dt="2024-04-16T02:53:13.997" v="1259" actId="14100"/>
          <ac:picMkLst>
            <pc:docMk/>
            <pc:sldMk cId="2316301512" sldId="282"/>
            <ac:picMk id="5" creationId="{6D80D74E-7E77-EF54-9829-D451D19E77CF}"/>
          </ac:picMkLst>
        </pc:picChg>
      </pc:sldChg>
      <pc:sldChg chg="del">
        <pc:chgData name="sushanth reddy" userId="09161de0ac67362e" providerId="LiveId" clId="{A6BD3E25-2C9D-4597-AEE9-304D654DC2AF}" dt="2024-04-16T01:42:41.573" v="6" actId="47"/>
        <pc:sldMkLst>
          <pc:docMk/>
          <pc:sldMk cId="380617778" sldId="283"/>
        </pc:sldMkLst>
      </pc:sldChg>
      <pc:sldChg chg="delSp modSp new mod">
        <pc:chgData name="sushanth reddy" userId="09161de0ac67362e" providerId="LiveId" clId="{A6BD3E25-2C9D-4597-AEE9-304D654DC2AF}" dt="2024-04-16T02:54:03.842" v="1286" actId="1076"/>
        <pc:sldMkLst>
          <pc:docMk/>
          <pc:sldMk cId="2099247887" sldId="283"/>
        </pc:sldMkLst>
        <pc:spChg chg="mod">
          <ac:chgData name="sushanth reddy" userId="09161de0ac67362e" providerId="LiveId" clId="{A6BD3E25-2C9D-4597-AEE9-304D654DC2AF}" dt="2024-04-16T02:54:03.842" v="1286" actId="1076"/>
          <ac:spMkLst>
            <pc:docMk/>
            <pc:sldMk cId="2099247887" sldId="283"/>
            <ac:spMk id="2" creationId="{DE550FDD-92D3-138F-6DEB-85689E535AF9}"/>
          </ac:spMkLst>
        </pc:spChg>
        <pc:spChg chg="del">
          <ac:chgData name="sushanth reddy" userId="09161de0ac67362e" providerId="LiveId" clId="{A6BD3E25-2C9D-4597-AEE9-304D654DC2AF}" dt="2024-04-16T02:53:22.434" v="1261" actId="21"/>
          <ac:spMkLst>
            <pc:docMk/>
            <pc:sldMk cId="2099247887" sldId="283"/>
            <ac:spMk id="3" creationId="{8A0AE8D2-8009-B370-DD1A-51CBB528B9D4}"/>
          </ac:spMkLst>
        </pc:spChg>
      </pc:sldChg>
      <pc:sldChg chg="del">
        <pc:chgData name="sushanth reddy" userId="09161de0ac67362e" providerId="LiveId" clId="{A6BD3E25-2C9D-4597-AEE9-304D654DC2AF}" dt="2024-04-16T01:42:41.777" v="7" actId="47"/>
        <pc:sldMkLst>
          <pc:docMk/>
          <pc:sldMk cId="473756117" sldId="284"/>
        </pc:sldMkLst>
      </pc:sldChg>
      <pc:sldChg chg="new del">
        <pc:chgData name="sushanth reddy" userId="09161de0ac67362e" providerId="LiveId" clId="{A6BD3E25-2C9D-4597-AEE9-304D654DC2AF}" dt="2024-04-16T02:53:43.965" v="1264" actId="2696"/>
        <pc:sldMkLst>
          <pc:docMk/>
          <pc:sldMk cId="1816112889" sldId="284"/>
        </pc:sldMkLst>
      </pc:sldChg>
      <pc:sldChg chg="modSp add mod ord">
        <pc:chgData name="sushanth reddy" userId="09161de0ac67362e" providerId="LiveId" clId="{A6BD3E25-2C9D-4597-AEE9-304D654DC2AF}" dt="2024-04-16T03:07:35.201" v="1366" actId="20577"/>
        <pc:sldMkLst>
          <pc:docMk/>
          <pc:sldMk cId="2826588858" sldId="284"/>
        </pc:sldMkLst>
        <pc:spChg chg="mod">
          <ac:chgData name="sushanth reddy" userId="09161de0ac67362e" providerId="LiveId" clId="{A6BD3E25-2C9D-4597-AEE9-304D654DC2AF}" dt="2024-04-16T02:54:22.545" v="1318" actId="5793"/>
          <ac:spMkLst>
            <pc:docMk/>
            <pc:sldMk cId="2826588858" sldId="284"/>
            <ac:spMk id="2" creationId="{58143A1B-E159-4F2A-9D58-9C09DD8BAB21}"/>
          </ac:spMkLst>
        </pc:spChg>
        <pc:spChg chg="mod">
          <ac:chgData name="sushanth reddy" userId="09161de0ac67362e" providerId="LiveId" clId="{A6BD3E25-2C9D-4597-AEE9-304D654DC2AF}" dt="2024-04-16T03:07:35.201" v="1366" actId="20577"/>
          <ac:spMkLst>
            <pc:docMk/>
            <pc:sldMk cId="2826588858" sldId="284"/>
            <ac:spMk id="3" creationId="{A417E393-0FE8-4656-A2B9-1DCDE0CDE4B5}"/>
          </ac:spMkLst>
        </pc:spChg>
      </pc:sldChg>
      <pc:sldChg chg="del">
        <pc:chgData name="sushanth reddy" userId="09161de0ac67362e" providerId="LiveId" clId="{A6BD3E25-2C9D-4597-AEE9-304D654DC2AF}" dt="2024-04-16T01:42:41.977" v="8" actId="47"/>
        <pc:sldMkLst>
          <pc:docMk/>
          <pc:sldMk cId="1514915190" sldId="285"/>
        </pc:sldMkLst>
      </pc:sldChg>
      <pc:sldChg chg="modSp add mod">
        <pc:chgData name="sushanth reddy" userId="09161de0ac67362e" providerId="LiveId" clId="{A6BD3E25-2C9D-4597-AEE9-304D654DC2AF}" dt="2024-04-18T00:28:06.311" v="1897" actId="20577"/>
        <pc:sldMkLst>
          <pc:docMk/>
          <pc:sldMk cId="2316703248" sldId="285"/>
        </pc:sldMkLst>
        <pc:spChg chg="mod">
          <ac:chgData name="sushanth reddy" userId="09161de0ac67362e" providerId="LiveId" clId="{A6BD3E25-2C9D-4597-AEE9-304D654DC2AF}" dt="2024-04-16T03:20:41.755" v="1522" actId="20577"/>
          <ac:spMkLst>
            <pc:docMk/>
            <pc:sldMk cId="2316703248" sldId="285"/>
            <ac:spMk id="2" creationId="{58143A1B-E159-4F2A-9D58-9C09DD8BAB21}"/>
          </ac:spMkLst>
        </pc:spChg>
        <pc:spChg chg="mod">
          <ac:chgData name="sushanth reddy" userId="09161de0ac67362e" providerId="LiveId" clId="{A6BD3E25-2C9D-4597-AEE9-304D654DC2AF}" dt="2024-04-18T00:28:06.311" v="1897" actId="20577"/>
          <ac:spMkLst>
            <pc:docMk/>
            <pc:sldMk cId="2316703248" sldId="285"/>
            <ac:spMk id="3" creationId="{A417E393-0FE8-4656-A2B9-1DCDE0CDE4B5}"/>
          </ac:spMkLst>
        </pc:spChg>
      </pc:sldChg>
      <pc:sldChg chg="add ord">
        <pc:chgData name="sushanth reddy" userId="09161de0ac67362e" providerId="LiveId" clId="{A6BD3E25-2C9D-4597-AEE9-304D654DC2AF}" dt="2024-04-21T13:46:30.695" v="1905"/>
        <pc:sldMkLst>
          <pc:docMk/>
          <pc:sldMk cId="1818676325" sldId="286"/>
        </pc:sldMkLst>
      </pc:sldChg>
      <pc:sldChg chg="del">
        <pc:chgData name="sushanth reddy" userId="09161de0ac67362e" providerId="LiveId" clId="{A6BD3E25-2C9D-4597-AEE9-304D654DC2AF}" dt="2024-04-16T01:42:42.178" v="9" actId="47"/>
        <pc:sldMkLst>
          <pc:docMk/>
          <pc:sldMk cId="1850891082" sldId="286"/>
        </pc:sldMkLst>
      </pc:sldChg>
      <pc:sldChg chg="del">
        <pc:chgData name="sushanth reddy" userId="09161de0ac67362e" providerId="LiveId" clId="{A6BD3E25-2C9D-4597-AEE9-304D654DC2AF}" dt="2024-04-16T01:42:42.408" v="10" actId="47"/>
        <pc:sldMkLst>
          <pc:docMk/>
          <pc:sldMk cId="2323930137" sldId="287"/>
        </pc:sldMkLst>
      </pc:sldChg>
      <pc:sldChg chg="modSp add del mod">
        <pc:chgData name="sushanth reddy" userId="09161de0ac67362e" providerId="LiveId" clId="{A6BD3E25-2C9D-4597-AEE9-304D654DC2AF}" dt="2024-04-18T00:28:14.748" v="1898" actId="47"/>
        <pc:sldMkLst>
          <pc:docMk/>
          <pc:sldMk cId="2703423247" sldId="287"/>
        </pc:sldMkLst>
        <pc:spChg chg="mod">
          <ac:chgData name="sushanth reddy" userId="09161de0ac67362e" providerId="LiveId" clId="{A6BD3E25-2C9D-4597-AEE9-304D654DC2AF}" dt="2024-04-16T03:25:01.437" v="1553" actId="20577"/>
          <ac:spMkLst>
            <pc:docMk/>
            <pc:sldMk cId="2703423247" sldId="287"/>
            <ac:spMk id="2" creationId="{58143A1B-E159-4F2A-9D58-9C09DD8BAB21}"/>
          </ac:spMkLst>
        </pc:spChg>
        <pc:spChg chg="mod">
          <ac:chgData name="sushanth reddy" userId="09161de0ac67362e" providerId="LiveId" clId="{A6BD3E25-2C9D-4597-AEE9-304D654DC2AF}" dt="2024-04-16T03:50:23.466" v="1858" actId="20577"/>
          <ac:spMkLst>
            <pc:docMk/>
            <pc:sldMk cId="2703423247" sldId="287"/>
            <ac:spMk id="3" creationId="{A417E393-0FE8-4656-A2B9-1DCDE0CDE4B5}"/>
          </ac:spMkLst>
        </pc:spChg>
      </pc:sldChg>
      <pc:sldChg chg="new del">
        <pc:chgData name="sushanth reddy" userId="09161de0ac67362e" providerId="LiveId" clId="{A6BD3E25-2C9D-4597-AEE9-304D654DC2AF}" dt="2024-04-16T03:24:46.418" v="1537" actId="47"/>
        <pc:sldMkLst>
          <pc:docMk/>
          <pc:sldMk cId="4040819688" sldId="287"/>
        </pc:sldMkLst>
      </pc:sldChg>
      <pc:sldChg chg="del">
        <pc:chgData name="sushanth reddy" userId="09161de0ac67362e" providerId="LiveId" clId="{A6BD3E25-2C9D-4597-AEE9-304D654DC2AF}" dt="2024-04-16T01:42:42.617" v="11" actId="47"/>
        <pc:sldMkLst>
          <pc:docMk/>
          <pc:sldMk cId="2706008133" sldId="288"/>
        </pc:sldMkLst>
      </pc:sldChg>
      <pc:sldChg chg="delSp modSp new mod">
        <pc:chgData name="sushanth reddy" userId="09161de0ac67362e" providerId="LiveId" clId="{A6BD3E25-2C9D-4597-AEE9-304D654DC2AF}" dt="2024-04-16T03:31:16.776" v="1856" actId="1076"/>
        <pc:sldMkLst>
          <pc:docMk/>
          <pc:sldMk cId="4037143229" sldId="288"/>
        </pc:sldMkLst>
        <pc:spChg chg="del">
          <ac:chgData name="sushanth reddy" userId="09161de0ac67362e" providerId="LiveId" clId="{A6BD3E25-2C9D-4597-AEE9-304D654DC2AF}" dt="2024-04-16T03:29:01.681" v="1817" actId="21"/>
          <ac:spMkLst>
            <pc:docMk/>
            <pc:sldMk cId="4037143229" sldId="288"/>
            <ac:spMk id="2" creationId="{86017193-D109-E26F-4388-2278B5585F4D}"/>
          </ac:spMkLst>
        </pc:spChg>
        <pc:spChg chg="mod">
          <ac:chgData name="sushanth reddy" userId="09161de0ac67362e" providerId="LiveId" clId="{A6BD3E25-2C9D-4597-AEE9-304D654DC2AF}" dt="2024-04-16T03:31:16.776" v="1856" actId="1076"/>
          <ac:spMkLst>
            <pc:docMk/>
            <pc:sldMk cId="4037143229" sldId="288"/>
            <ac:spMk id="3" creationId="{E3BBA5FE-82FA-B36D-5901-3A36415ADAE2}"/>
          </ac:spMkLst>
        </pc:spChg>
      </pc:sldChg>
    </pc:docChg>
  </pc:docChgLst>
  <pc:docChgLst>
    <pc:chgData name="vishnu sai" userId="6e74935265c1d9ac" providerId="LiveId" clId="{663C90AE-0724-44E2-AF6B-FD82EF5D746E}"/>
    <pc:docChg chg="undo custSel addSld delSld modSld">
      <pc:chgData name="vishnu sai" userId="6e74935265c1d9ac" providerId="LiveId" clId="{663C90AE-0724-44E2-AF6B-FD82EF5D746E}" dt="2022-04-27T03:58:00.860" v="1228" actId="20577"/>
      <pc:docMkLst>
        <pc:docMk/>
      </pc:docMkLst>
      <pc:sldChg chg="addSp delSp modSp mod">
        <pc:chgData name="vishnu sai" userId="6e74935265c1d9ac" providerId="LiveId" clId="{663C90AE-0724-44E2-AF6B-FD82EF5D746E}" dt="2022-04-26T19:34:10.671" v="876"/>
        <pc:sldMkLst>
          <pc:docMk/>
          <pc:sldMk cId="1194452130" sldId="256"/>
        </pc:sldMkLst>
        <pc:spChg chg="mod">
          <ac:chgData name="vishnu sai" userId="6e74935265c1d9ac" providerId="LiveId" clId="{663C90AE-0724-44E2-AF6B-FD82EF5D746E}" dt="2022-04-26T18:53:41.868" v="652" actId="255"/>
          <ac:spMkLst>
            <pc:docMk/>
            <pc:sldMk cId="1194452130" sldId="256"/>
            <ac:spMk id="3" creationId="{9561ED3D-91B7-4179-B18F-B0003E30D0EC}"/>
          </ac:spMkLst>
        </pc:spChg>
        <pc:spChg chg="add del mod">
          <ac:chgData name="vishnu sai" userId="6e74935265c1d9ac" providerId="LiveId" clId="{663C90AE-0724-44E2-AF6B-FD82EF5D746E}" dt="2022-04-26T19:22:15.277" v="793"/>
          <ac:spMkLst>
            <pc:docMk/>
            <pc:sldMk cId="1194452130" sldId="256"/>
            <ac:spMk id="14" creationId="{38BFEBC2-67F1-4086-9E77-F7810393ABFD}"/>
          </ac:spMkLst>
        </pc:spChg>
        <pc:grpChg chg="del mod">
          <ac:chgData name="vishnu sai" userId="6e74935265c1d9ac" providerId="LiveId" clId="{663C90AE-0724-44E2-AF6B-FD82EF5D746E}" dt="2022-04-26T19:34:10.671" v="875"/>
          <ac:grpSpMkLst>
            <pc:docMk/>
            <pc:sldMk cId="1194452130" sldId="256"/>
            <ac:grpSpMk id="26" creationId="{A742C46B-04A1-48D4-9EEA-25EFDBC60C62}"/>
          </ac:grpSpMkLst>
        </pc:grpChg>
        <pc:inkChg chg="add">
          <ac:chgData name="vishnu sai" userId="6e74935265c1d9ac" providerId="LiveId" clId="{663C90AE-0724-44E2-AF6B-FD82EF5D746E}" dt="2022-04-26T19:21:08.885" v="773" actId="9405"/>
          <ac:inkMkLst>
            <pc:docMk/>
            <pc:sldMk cId="1194452130" sldId="256"/>
            <ac:inkMk id="5" creationId="{F21E6714-3E6F-4634-85B3-5F2B2A64F59E}"/>
          </ac:inkMkLst>
        </pc:inkChg>
        <pc:inkChg chg="add del">
          <ac:chgData name="vishnu sai" userId="6e74935265c1d9ac" providerId="LiveId" clId="{663C90AE-0724-44E2-AF6B-FD82EF5D746E}" dt="2022-04-26T19:33:11.409" v="855"/>
          <ac:inkMkLst>
            <pc:docMk/>
            <pc:sldMk cId="1194452130" sldId="256"/>
            <ac:inkMk id="7" creationId="{260D83F5-F9E0-4D74-AE44-0EB49C8499FC}"/>
          </ac:inkMkLst>
        </pc:inkChg>
        <pc:inkChg chg="add del">
          <ac:chgData name="vishnu sai" userId="6e74935265c1d9ac" providerId="LiveId" clId="{663C90AE-0724-44E2-AF6B-FD82EF5D746E}" dt="2022-04-26T19:33:21.798" v="857"/>
          <ac:inkMkLst>
            <pc:docMk/>
            <pc:sldMk cId="1194452130" sldId="256"/>
            <ac:inkMk id="8" creationId="{4BB12BFD-2950-4A5B-B9C3-3C715A02BF62}"/>
          </ac:inkMkLst>
        </pc:inkChg>
        <pc:inkChg chg="add del mod">
          <ac:chgData name="vishnu sai" userId="6e74935265c1d9ac" providerId="LiveId" clId="{663C90AE-0724-44E2-AF6B-FD82EF5D746E}" dt="2022-04-26T19:34:10.668" v="869"/>
          <ac:inkMkLst>
            <pc:docMk/>
            <pc:sldMk cId="1194452130" sldId="256"/>
            <ac:inkMk id="10" creationId="{115D184B-1507-4C32-AC49-C1E6A157788F}"/>
          </ac:inkMkLst>
        </pc:inkChg>
        <pc:inkChg chg="add del mod">
          <ac:chgData name="vishnu sai" userId="6e74935265c1d9ac" providerId="LiveId" clId="{663C90AE-0724-44E2-AF6B-FD82EF5D746E}" dt="2022-04-26T19:34:10.671" v="874"/>
          <ac:inkMkLst>
            <pc:docMk/>
            <pc:sldMk cId="1194452130" sldId="256"/>
            <ac:inkMk id="12" creationId="{DBB2074E-73FA-4B47-876F-AD18D1B69B92}"/>
          </ac:inkMkLst>
        </pc:inkChg>
        <pc:inkChg chg="add del mod">
          <ac:chgData name="vishnu sai" userId="6e74935265c1d9ac" providerId="LiveId" clId="{663C90AE-0724-44E2-AF6B-FD82EF5D746E}" dt="2022-04-26T19:34:10.671" v="876"/>
          <ac:inkMkLst>
            <pc:docMk/>
            <pc:sldMk cId="1194452130" sldId="256"/>
            <ac:inkMk id="19" creationId="{9D7B20F2-7A83-4996-8DB8-DD02F5B42B38}"/>
          </ac:inkMkLst>
        </pc:inkChg>
        <pc:inkChg chg="add del mod">
          <ac:chgData name="vishnu sai" userId="6e74935265c1d9ac" providerId="LiveId" clId="{663C90AE-0724-44E2-AF6B-FD82EF5D746E}" dt="2022-04-26T19:34:10.669" v="871"/>
          <ac:inkMkLst>
            <pc:docMk/>
            <pc:sldMk cId="1194452130" sldId="256"/>
            <ac:inkMk id="20" creationId="{0B8E4AF8-4E1C-4273-97BA-02BA3780CA72}"/>
          </ac:inkMkLst>
        </pc:inkChg>
        <pc:inkChg chg="add del mod">
          <ac:chgData name="vishnu sai" userId="6e74935265c1d9ac" providerId="LiveId" clId="{663C90AE-0724-44E2-AF6B-FD82EF5D746E}" dt="2022-04-26T19:34:10.667" v="868"/>
          <ac:inkMkLst>
            <pc:docMk/>
            <pc:sldMk cId="1194452130" sldId="256"/>
            <ac:inkMk id="21" creationId="{564BB783-AFA3-4C87-9431-42246A9B941F}"/>
          </ac:inkMkLst>
        </pc:inkChg>
        <pc:inkChg chg="add del mod">
          <ac:chgData name="vishnu sai" userId="6e74935265c1d9ac" providerId="LiveId" clId="{663C90AE-0724-44E2-AF6B-FD82EF5D746E}" dt="2022-04-26T19:34:10.671" v="875"/>
          <ac:inkMkLst>
            <pc:docMk/>
            <pc:sldMk cId="1194452130" sldId="256"/>
            <ac:inkMk id="22" creationId="{4123CA37-09DC-4453-BC02-646609F535C1}"/>
          </ac:inkMkLst>
        </pc:inkChg>
        <pc:inkChg chg="add del mod">
          <ac:chgData name="vishnu sai" userId="6e74935265c1d9ac" providerId="LiveId" clId="{663C90AE-0724-44E2-AF6B-FD82EF5D746E}" dt="2022-04-26T19:34:10.669" v="870"/>
          <ac:inkMkLst>
            <pc:docMk/>
            <pc:sldMk cId="1194452130" sldId="256"/>
            <ac:inkMk id="23" creationId="{943EFCBE-29FD-4538-ACB4-E206EC440E8B}"/>
          </ac:inkMkLst>
        </pc:inkChg>
        <pc:inkChg chg="add del mod">
          <ac:chgData name="vishnu sai" userId="6e74935265c1d9ac" providerId="LiveId" clId="{663C90AE-0724-44E2-AF6B-FD82EF5D746E}" dt="2022-04-26T19:34:10.670" v="872"/>
          <ac:inkMkLst>
            <pc:docMk/>
            <pc:sldMk cId="1194452130" sldId="256"/>
            <ac:inkMk id="24" creationId="{E13256A2-7CF1-4651-B08C-9961E9FD7819}"/>
          </ac:inkMkLst>
        </pc:inkChg>
        <pc:inkChg chg="add del mod">
          <ac:chgData name="vishnu sai" userId="6e74935265c1d9ac" providerId="LiveId" clId="{663C90AE-0724-44E2-AF6B-FD82EF5D746E}" dt="2022-04-26T19:34:10.670" v="873"/>
          <ac:inkMkLst>
            <pc:docMk/>
            <pc:sldMk cId="1194452130" sldId="256"/>
            <ac:inkMk id="25" creationId="{48308C9B-B0C6-480F-84FF-37FD62FA576F}"/>
          </ac:inkMkLst>
        </pc:inkChg>
      </pc:sldChg>
      <pc:sldChg chg="addSp modSp mod">
        <pc:chgData name="vishnu sai" userId="6e74935265c1d9ac" providerId="LiveId" clId="{663C90AE-0724-44E2-AF6B-FD82EF5D746E}" dt="2022-04-26T19:20:53.787" v="772"/>
        <pc:sldMkLst>
          <pc:docMk/>
          <pc:sldMk cId="1563503244" sldId="257"/>
        </pc:sldMkLst>
        <pc:spChg chg="mod">
          <ac:chgData name="vishnu sai" userId="6e74935265c1d9ac" providerId="LiveId" clId="{663C90AE-0724-44E2-AF6B-FD82EF5D746E}" dt="2022-04-26T14:15:41.690" v="117" actId="33524"/>
          <ac:spMkLst>
            <pc:docMk/>
            <pc:sldMk cId="1563503244" sldId="257"/>
            <ac:spMk id="3" creationId="{A417E393-0FE8-4656-A2B9-1DCDE0CDE4B5}"/>
          </ac:spMkLst>
        </pc:spChg>
        <pc:grpChg chg="mod">
          <ac:chgData name="vishnu sai" userId="6e74935265c1d9ac" providerId="LiveId" clId="{663C90AE-0724-44E2-AF6B-FD82EF5D746E}" dt="2022-04-26T19:20:53.787" v="772"/>
          <ac:grpSpMkLst>
            <pc:docMk/>
            <pc:sldMk cId="1563503244" sldId="257"/>
            <ac:grpSpMk id="6" creationId="{7FF89DDF-51BC-4EFC-9655-82CA46EF367C}"/>
          </ac:grpSpMkLst>
        </pc:grpChg>
        <pc:inkChg chg="add mod">
          <ac:chgData name="vishnu sai" userId="6e74935265c1d9ac" providerId="LiveId" clId="{663C90AE-0724-44E2-AF6B-FD82EF5D746E}" dt="2022-04-26T19:20:53.787" v="772"/>
          <ac:inkMkLst>
            <pc:docMk/>
            <pc:sldMk cId="1563503244" sldId="257"/>
            <ac:inkMk id="4" creationId="{6E0C43DE-9A20-44E1-A7F3-47C1BEF35AC2}"/>
          </ac:inkMkLst>
        </pc:inkChg>
        <pc:inkChg chg="add mod">
          <ac:chgData name="vishnu sai" userId="6e74935265c1d9ac" providerId="LiveId" clId="{663C90AE-0724-44E2-AF6B-FD82EF5D746E}" dt="2022-04-26T19:20:53.787" v="772"/>
          <ac:inkMkLst>
            <pc:docMk/>
            <pc:sldMk cId="1563503244" sldId="257"/>
            <ac:inkMk id="5" creationId="{6CD2292E-7600-45C2-A3CA-93BE2722E6F2}"/>
          </ac:inkMkLst>
        </pc:inkChg>
      </pc:sldChg>
      <pc:sldChg chg="addSp delSp modSp new mod setBg">
        <pc:chgData name="vishnu sai" userId="6e74935265c1d9ac" providerId="LiveId" clId="{663C90AE-0724-44E2-AF6B-FD82EF5D746E}" dt="2022-04-26T19:22:25.025" v="794" actId="9405"/>
        <pc:sldMkLst>
          <pc:docMk/>
          <pc:sldMk cId="1492046944" sldId="258"/>
        </pc:sldMkLst>
        <pc:spChg chg="mod">
          <ac:chgData name="vishnu sai" userId="6e74935265c1d9ac" providerId="LiveId" clId="{663C90AE-0724-44E2-AF6B-FD82EF5D746E}" dt="2022-04-26T14:14:35.839" v="110" actId="26606"/>
          <ac:spMkLst>
            <pc:docMk/>
            <pc:sldMk cId="1492046944" sldId="258"/>
            <ac:spMk id="2" creationId="{7F356DC5-68E0-4CE3-8706-8864B0DC747D}"/>
          </ac:spMkLst>
        </pc:spChg>
        <pc:spChg chg="add del mod">
          <ac:chgData name="vishnu sai" userId="6e74935265c1d9ac" providerId="LiveId" clId="{663C90AE-0724-44E2-AF6B-FD82EF5D746E}" dt="2022-04-26T14:14:15.011" v="108" actId="26606"/>
          <ac:spMkLst>
            <pc:docMk/>
            <pc:sldMk cId="1492046944" sldId="258"/>
            <ac:spMk id="3" creationId="{36E780A5-DA90-4E51-8980-9FDADCC3464D}"/>
          </ac:spMkLst>
        </pc:spChg>
        <pc:spChg chg="add">
          <ac:chgData name="vishnu sai" userId="6e74935265c1d9ac" providerId="LiveId" clId="{663C90AE-0724-44E2-AF6B-FD82EF5D746E}" dt="2022-04-26T14:14:35.839" v="110" actId="26606"/>
          <ac:spMkLst>
            <pc:docMk/>
            <pc:sldMk cId="1492046944" sldId="258"/>
            <ac:spMk id="20" creationId="{23BB7E73-E730-42EA-AACE-D1E323EA547E}"/>
          </ac:spMkLst>
        </pc:spChg>
        <pc:spChg chg="add">
          <ac:chgData name="vishnu sai" userId="6e74935265c1d9ac" providerId="LiveId" clId="{663C90AE-0724-44E2-AF6B-FD82EF5D746E}" dt="2022-04-26T14:14:35.839" v="110" actId="26606"/>
          <ac:spMkLst>
            <pc:docMk/>
            <pc:sldMk cId="1492046944" sldId="258"/>
            <ac:spMk id="22" creationId="{F1F6C2E9-B316-4410-88E5-74F044FC3575}"/>
          </ac:spMkLst>
        </pc:spChg>
        <pc:spChg chg="add">
          <ac:chgData name="vishnu sai" userId="6e74935265c1d9ac" providerId="LiveId" clId="{663C90AE-0724-44E2-AF6B-FD82EF5D746E}" dt="2022-04-26T14:14:35.839" v="110" actId="26606"/>
          <ac:spMkLst>
            <pc:docMk/>
            <pc:sldMk cId="1492046944" sldId="258"/>
            <ac:spMk id="24" creationId="{83D07262-43A6-451F-9B19-77B943C6399D}"/>
          </ac:spMkLst>
        </pc:spChg>
        <pc:graphicFrameChg chg="add del">
          <ac:chgData name="vishnu sai" userId="6e74935265c1d9ac" providerId="LiveId" clId="{663C90AE-0724-44E2-AF6B-FD82EF5D746E}" dt="2022-04-26T14:13:52.496" v="99" actId="26606"/>
          <ac:graphicFrameMkLst>
            <pc:docMk/>
            <pc:sldMk cId="1492046944" sldId="258"/>
            <ac:graphicFrameMk id="5" creationId="{4FE6C2DD-F66F-5403-F9FD-D39F12EC18A5}"/>
          </ac:graphicFrameMkLst>
        </pc:graphicFrameChg>
        <pc:graphicFrameChg chg="add del">
          <ac:chgData name="vishnu sai" userId="6e74935265c1d9ac" providerId="LiveId" clId="{663C90AE-0724-44E2-AF6B-FD82EF5D746E}" dt="2022-04-26T14:13:54.857" v="101" actId="26606"/>
          <ac:graphicFrameMkLst>
            <pc:docMk/>
            <pc:sldMk cId="1492046944" sldId="258"/>
            <ac:graphicFrameMk id="7" creationId="{6C30A9D2-1723-A8DF-9416-240008C3F141}"/>
          </ac:graphicFrameMkLst>
        </pc:graphicFrameChg>
        <pc:graphicFrameChg chg="add del">
          <ac:chgData name="vishnu sai" userId="6e74935265c1d9ac" providerId="LiveId" clId="{663C90AE-0724-44E2-AF6B-FD82EF5D746E}" dt="2022-04-26T14:14:05.726" v="103" actId="26606"/>
          <ac:graphicFrameMkLst>
            <pc:docMk/>
            <pc:sldMk cId="1492046944" sldId="258"/>
            <ac:graphicFrameMk id="9" creationId="{6AD72B59-FF18-EF80-332D-F22F51E6C08A}"/>
          </ac:graphicFrameMkLst>
        </pc:graphicFrameChg>
        <pc:graphicFrameChg chg="add del">
          <ac:chgData name="vishnu sai" userId="6e74935265c1d9ac" providerId="LiveId" clId="{663C90AE-0724-44E2-AF6B-FD82EF5D746E}" dt="2022-04-26T14:14:09.509" v="105" actId="26606"/>
          <ac:graphicFrameMkLst>
            <pc:docMk/>
            <pc:sldMk cId="1492046944" sldId="258"/>
            <ac:graphicFrameMk id="11" creationId="{6C30A9D2-1723-A8DF-9416-240008C3F141}"/>
          </ac:graphicFrameMkLst>
        </pc:graphicFrameChg>
        <pc:graphicFrameChg chg="add del">
          <ac:chgData name="vishnu sai" userId="6e74935265c1d9ac" providerId="LiveId" clId="{663C90AE-0724-44E2-AF6B-FD82EF5D746E}" dt="2022-04-26T14:14:14.984" v="107" actId="26606"/>
          <ac:graphicFrameMkLst>
            <pc:docMk/>
            <pc:sldMk cId="1492046944" sldId="258"/>
            <ac:graphicFrameMk id="13" creationId="{5E6BF1F3-8DE2-B322-CC0C-89165D82ED8D}"/>
          </ac:graphicFrameMkLst>
        </pc:graphicFrameChg>
        <pc:graphicFrameChg chg="add mod modGraphic">
          <ac:chgData name="vishnu sai" userId="6e74935265c1d9ac" providerId="LiveId" clId="{663C90AE-0724-44E2-AF6B-FD82EF5D746E}" dt="2022-04-26T14:14:35.839" v="110" actId="26606"/>
          <ac:graphicFrameMkLst>
            <pc:docMk/>
            <pc:sldMk cId="1492046944" sldId="258"/>
            <ac:graphicFrameMk id="15" creationId="{4FE6C2DD-F66F-5403-F9FD-D39F12EC18A5}"/>
          </ac:graphicFrameMkLst>
        </pc:graphicFrameChg>
        <pc:inkChg chg="add">
          <ac:chgData name="vishnu sai" userId="6e74935265c1d9ac" providerId="LiveId" clId="{663C90AE-0724-44E2-AF6B-FD82EF5D746E}" dt="2022-04-26T19:22:25.025" v="794" actId="9405"/>
          <ac:inkMkLst>
            <pc:docMk/>
            <pc:sldMk cId="1492046944" sldId="258"/>
            <ac:inkMk id="4" creationId="{65F5003E-70DE-4C7E-A439-DFC590A031DB}"/>
          </ac:inkMkLst>
        </pc:inkChg>
      </pc:sldChg>
      <pc:sldChg chg="addSp delSp modSp new mod setBg">
        <pc:chgData name="vishnu sai" userId="6e74935265c1d9ac" providerId="LiveId" clId="{663C90AE-0724-44E2-AF6B-FD82EF5D746E}" dt="2022-04-26T19:22:52.360" v="797" actId="9405"/>
        <pc:sldMkLst>
          <pc:docMk/>
          <pc:sldMk cId="891057620" sldId="259"/>
        </pc:sldMkLst>
        <pc:spChg chg="mod">
          <ac:chgData name="vishnu sai" userId="6e74935265c1d9ac" providerId="LiveId" clId="{663C90AE-0724-44E2-AF6B-FD82EF5D746E}" dt="2022-04-26T14:10:16.558" v="82" actId="14100"/>
          <ac:spMkLst>
            <pc:docMk/>
            <pc:sldMk cId="891057620" sldId="259"/>
            <ac:spMk id="2" creationId="{BCEC4CB3-3D09-4F6F-B8EF-FB6297747BEF}"/>
          </ac:spMkLst>
        </pc:spChg>
        <pc:spChg chg="del">
          <ac:chgData name="vishnu sai" userId="6e74935265c1d9ac" providerId="LiveId" clId="{663C90AE-0724-44E2-AF6B-FD82EF5D746E}" dt="2022-04-26T14:06:16.946" v="42" actId="22"/>
          <ac:spMkLst>
            <pc:docMk/>
            <pc:sldMk cId="891057620" sldId="259"/>
            <ac:spMk id="3" creationId="{B45485CB-8D58-4CD5-BF33-052755ED31BD}"/>
          </ac:spMkLst>
        </pc:spChg>
        <pc:spChg chg="add del">
          <ac:chgData name="vishnu sai" userId="6e74935265c1d9ac" providerId="LiveId" clId="{663C90AE-0724-44E2-AF6B-FD82EF5D746E}" dt="2022-04-26T14:08:01.413" v="48" actId="22"/>
          <ac:spMkLst>
            <pc:docMk/>
            <pc:sldMk cId="891057620" sldId="259"/>
            <ac:spMk id="11" creationId="{9275B14A-DF71-85A1-9605-16B399BB3266}"/>
          </ac:spMkLst>
        </pc:spChg>
        <pc:spChg chg="add">
          <ac:chgData name="vishnu sai" userId="6e74935265c1d9ac" providerId="LiveId" clId="{663C90AE-0724-44E2-AF6B-FD82EF5D746E}" dt="2022-04-26T14:07:58.581" v="47" actId="26606"/>
          <ac:spMkLst>
            <pc:docMk/>
            <pc:sldMk cId="891057620" sldId="259"/>
            <ac:spMk id="14" creationId="{C868C70C-E5C4-CD47-888C-FCB3373B6D38}"/>
          </ac:spMkLst>
        </pc:spChg>
        <pc:spChg chg="add">
          <ac:chgData name="vishnu sai" userId="6e74935265c1d9ac" providerId="LiveId" clId="{663C90AE-0724-44E2-AF6B-FD82EF5D746E}" dt="2022-04-26T14:07:58.581" v="47" actId="26606"/>
          <ac:spMkLst>
            <pc:docMk/>
            <pc:sldMk cId="891057620" sldId="259"/>
            <ac:spMk id="16" creationId="{6DA97320-228E-48F3-BCFA-423F983C8557}"/>
          </ac:spMkLst>
        </pc:spChg>
        <pc:spChg chg="add">
          <ac:chgData name="vishnu sai" userId="6e74935265c1d9ac" providerId="LiveId" clId="{663C90AE-0724-44E2-AF6B-FD82EF5D746E}" dt="2022-04-26T14:07:58.581" v="47" actId="26606"/>
          <ac:spMkLst>
            <pc:docMk/>
            <pc:sldMk cId="891057620" sldId="259"/>
            <ac:spMk id="18" creationId="{2C9F0975-851A-4FEC-B19A-6EC12C0D540C}"/>
          </ac:spMkLst>
        </pc:spChg>
        <pc:picChg chg="add mod ord">
          <ac:chgData name="vishnu sai" userId="6e74935265c1d9ac" providerId="LiveId" clId="{663C90AE-0724-44E2-AF6B-FD82EF5D746E}" dt="2022-04-26T14:11:38.952" v="83" actId="1076"/>
          <ac:picMkLst>
            <pc:docMk/>
            <pc:sldMk cId="891057620" sldId="259"/>
            <ac:picMk id="5" creationId="{BB285168-CAC9-4380-9308-03E543353AA7}"/>
          </ac:picMkLst>
        </pc:picChg>
        <pc:picChg chg="add mod">
          <ac:chgData name="vishnu sai" userId="6e74935265c1d9ac" providerId="LiveId" clId="{663C90AE-0724-44E2-AF6B-FD82EF5D746E}" dt="2022-04-26T14:11:40.649" v="84" actId="1076"/>
          <ac:picMkLst>
            <pc:docMk/>
            <pc:sldMk cId="891057620" sldId="259"/>
            <ac:picMk id="7" creationId="{04AAB2C7-DE9F-443F-AC1E-9B6617CF8756}"/>
          </ac:picMkLst>
        </pc:picChg>
        <pc:picChg chg="add mod ord">
          <ac:chgData name="vishnu sai" userId="6e74935265c1d9ac" providerId="LiveId" clId="{663C90AE-0724-44E2-AF6B-FD82EF5D746E}" dt="2022-04-26T14:11:45.392" v="85" actId="1076"/>
          <ac:picMkLst>
            <pc:docMk/>
            <pc:sldMk cId="891057620" sldId="259"/>
            <ac:picMk id="9" creationId="{E76C8FDC-2FC8-40BD-96CB-A7AAA2ECD89B}"/>
          </ac:picMkLst>
        </pc:picChg>
        <pc:inkChg chg="add del">
          <ac:chgData name="vishnu sai" userId="6e74935265c1d9ac" providerId="LiveId" clId="{663C90AE-0724-44E2-AF6B-FD82EF5D746E}" dt="2022-04-26T19:22:36.762" v="796"/>
          <ac:inkMkLst>
            <pc:docMk/>
            <pc:sldMk cId="891057620" sldId="259"/>
            <ac:inkMk id="10" creationId="{A1D6CEC6-7518-4073-90B4-633968E4C378}"/>
          </ac:inkMkLst>
        </pc:inkChg>
        <pc:inkChg chg="add">
          <ac:chgData name="vishnu sai" userId="6e74935265c1d9ac" providerId="LiveId" clId="{663C90AE-0724-44E2-AF6B-FD82EF5D746E}" dt="2022-04-26T19:22:52.360" v="797" actId="9405"/>
          <ac:inkMkLst>
            <pc:docMk/>
            <pc:sldMk cId="891057620" sldId="259"/>
            <ac:inkMk id="12" creationId="{05F960F9-94EE-4775-9AB0-3A6C0BDCEE1B}"/>
          </ac:inkMkLst>
        </pc:inkChg>
      </pc:sldChg>
      <pc:sldChg chg="addSp delSp modSp new mod">
        <pc:chgData name="vishnu sai" userId="6e74935265c1d9ac" providerId="LiveId" clId="{663C90AE-0724-44E2-AF6B-FD82EF5D746E}" dt="2022-04-26T19:22:59.307" v="798" actId="9405"/>
        <pc:sldMkLst>
          <pc:docMk/>
          <pc:sldMk cId="1344993163" sldId="260"/>
        </pc:sldMkLst>
        <pc:spChg chg="mod">
          <ac:chgData name="vishnu sai" userId="6e74935265c1d9ac" providerId="LiveId" clId="{663C90AE-0724-44E2-AF6B-FD82EF5D746E}" dt="2022-04-26T14:09:18.724" v="71" actId="20577"/>
          <ac:spMkLst>
            <pc:docMk/>
            <pc:sldMk cId="1344993163" sldId="260"/>
            <ac:spMk id="2" creationId="{11E588D3-2B48-473F-84C4-B0D5DFF72AAD}"/>
          </ac:spMkLst>
        </pc:spChg>
        <pc:spChg chg="del">
          <ac:chgData name="vishnu sai" userId="6e74935265c1d9ac" providerId="LiveId" clId="{663C90AE-0724-44E2-AF6B-FD82EF5D746E}" dt="2022-04-26T14:12:08.531" v="86" actId="22"/>
          <ac:spMkLst>
            <pc:docMk/>
            <pc:sldMk cId="1344993163" sldId="260"/>
            <ac:spMk id="3" creationId="{7C2FDBF8-F1D1-4CAA-8D94-75380987F040}"/>
          </ac:spMkLst>
        </pc:spChg>
        <pc:picChg chg="add mod ord">
          <ac:chgData name="vishnu sai" userId="6e74935265c1d9ac" providerId="LiveId" clId="{663C90AE-0724-44E2-AF6B-FD82EF5D746E}" dt="2022-04-26T14:12:43.380" v="94" actId="1076"/>
          <ac:picMkLst>
            <pc:docMk/>
            <pc:sldMk cId="1344993163" sldId="260"/>
            <ac:picMk id="5" creationId="{600F926A-2092-42BE-BDE8-F6811090B1FE}"/>
          </ac:picMkLst>
        </pc:picChg>
        <pc:picChg chg="add mod">
          <ac:chgData name="vishnu sai" userId="6e74935265c1d9ac" providerId="LiveId" clId="{663C90AE-0724-44E2-AF6B-FD82EF5D746E}" dt="2022-04-26T14:12:52.061" v="97" actId="1076"/>
          <ac:picMkLst>
            <pc:docMk/>
            <pc:sldMk cId="1344993163" sldId="260"/>
            <ac:picMk id="7" creationId="{65B7ED49-2DDB-4995-8A74-45984452B08B}"/>
          </ac:picMkLst>
        </pc:picChg>
        <pc:inkChg chg="add">
          <ac:chgData name="vishnu sai" userId="6e74935265c1d9ac" providerId="LiveId" clId="{663C90AE-0724-44E2-AF6B-FD82EF5D746E}" dt="2022-04-26T19:22:59.307" v="798" actId="9405"/>
          <ac:inkMkLst>
            <pc:docMk/>
            <pc:sldMk cId="1344993163" sldId="260"/>
            <ac:inkMk id="8" creationId="{08EA8007-9786-4556-A29F-448078BAE020}"/>
          </ac:inkMkLst>
        </pc:inkChg>
      </pc:sldChg>
      <pc:sldChg chg="addSp modSp new mod setBg">
        <pc:chgData name="vishnu sai" userId="6e74935265c1d9ac" providerId="LiveId" clId="{663C90AE-0724-44E2-AF6B-FD82EF5D746E}" dt="2022-04-26T19:36:30.616" v="878" actId="255"/>
        <pc:sldMkLst>
          <pc:docMk/>
          <pc:sldMk cId="784606539" sldId="261"/>
        </pc:sldMkLst>
        <pc:spChg chg="mod">
          <ac:chgData name="vishnu sai" userId="6e74935265c1d9ac" providerId="LiveId" clId="{663C90AE-0724-44E2-AF6B-FD82EF5D746E}" dt="2022-04-26T14:21:56.500" v="256" actId="20577"/>
          <ac:spMkLst>
            <pc:docMk/>
            <pc:sldMk cId="784606539" sldId="261"/>
            <ac:spMk id="2" creationId="{90E8763D-4063-4C2A-8C41-92ED7AF74EFE}"/>
          </ac:spMkLst>
        </pc:spChg>
        <pc:spChg chg="mod">
          <ac:chgData name="vishnu sai" userId="6e74935265c1d9ac" providerId="LiveId" clId="{663C90AE-0724-44E2-AF6B-FD82EF5D746E}" dt="2022-04-26T19:36:30.616" v="878" actId="255"/>
          <ac:spMkLst>
            <pc:docMk/>
            <pc:sldMk cId="784606539" sldId="261"/>
            <ac:spMk id="3" creationId="{F69BC39D-9ABF-4EA3-9A7F-F0714BDEA018}"/>
          </ac:spMkLst>
        </pc:spChg>
        <pc:spChg chg="add">
          <ac:chgData name="vishnu sai" userId="6e74935265c1d9ac" providerId="LiveId" clId="{663C90AE-0724-44E2-AF6B-FD82EF5D746E}" dt="2022-04-26T14:19:52.341" v="236" actId="26606"/>
          <ac:spMkLst>
            <pc:docMk/>
            <pc:sldMk cId="784606539" sldId="261"/>
            <ac:spMk id="10" creationId="{C868C70C-E5C4-CD47-888C-FCB3373B6D38}"/>
          </ac:spMkLst>
        </pc:spChg>
        <pc:spChg chg="add mod">
          <ac:chgData name="vishnu sai" userId="6e74935265c1d9ac" providerId="LiveId" clId="{663C90AE-0724-44E2-AF6B-FD82EF5D746E}" dt="2022-04-26T14:28:38.610" v="308" actId="255"/>
          <ac:spMkLst>
            <pc:docMk/>
            <pc:sldMk cId="784606539" sldId="261"/>
            <ac:spMk id="11" creationId="{43E16E62-7A12-451A-8260-F5F48819E4AC}"/>
          </ac:spMkLst>
        </pc:spChg>
        <pc:spChg chg="add">
          <ac:chgData name="vishnu sai" userId="6e74935265c1d9ac" providerId="LiveId" clId="{663C90AE-0724-44E2-AF6B-FD82EF5D746E}" dt="2022-04-26T14:19:52.341" v="236" actId="26606"/>
          <ac:spMkLst>
            <pc:docMk/>
            <pc:sldMk cId="784606539" sldId="261"/>
            <ac:spMk id="12" creationId="{D8C68F39-5E8A-844C-A8FD-394F253C1E5F}"/>
          </ac:spMkLst>
        </pc:spChg>
        <pc:spChg chg="add">
          <ac:chgData name="vishnu sai" userId="6e74935265c1d9ac" providerId="LiveId" clId="{663C90AE-0724-44E2-AF6B-FD82EF5D746E}" dt="2022-04-26T14:19:52.341" v="236" actId="26606"/>
          <ac:spMkLst>
            <pc:docMk/>
            <pc:sldMk cId="784606539" sldId="261"/>
            <ac:spMk id="14" creationId="{BC583CEB-AC2B-2640-94F6-5958E6BC5BAB}"/>
          </ac:spMkLst>
        </pc:spChg>
        <pc:picChg chg="add mod">
          <ac:chgData name="vishnu sai" userId="6e74935265c1d9ac" providerId="LiveId" clId="{663C90AE-0724-44E2-AF6B-FD82EF5D746E}" dt="2022-04-26T14:23:10.383" v="268" actId="14100"/>
          <ac:picMkLst>
            <pc:docMk/>
            <pc:sldMk cId="784606539" sldId="261"/>
            <ac:picMk id="5" creationId="{35D1B3D6-ACD1-4354-A3C6-023EEE6B343E}"/>
          </ac:picMkLst>
        </pc:picChg>
        <pc:inkChg chg="add">
          <ac:chgData name="vishnu sai" userId="6e74935265c1d9ac" providerId="LiveId" clId="{663C90AE-0724-44E2-AF6B-FD82EF5D746E}" dt="2022-04-26T19:23:05.976" v="799" actId="9405"/>
          <ac:inkMkLst>
            <pc:docMk/>
            <pc:sldMk cId="784606539" sldId="261"/>
            <ac:inkMk id="7" creationId="{BCADBD7F-6305-431F-83E5-790CCB80993E}"/>
          </ac:inkMkLst>
        </pc:inkChg>
      </pc:sldChg>
      <pc:sldChg chg="addSp delSp modSp new mod setBg">
        <pc:chgData name="vishnu sai" userId="6e74935265c1d9ac" providerId="LiveId" clId="{663C90AE-0724-44E2-AF6B-FD82EF5D746E}" dt="2022-04-26T19:32:16.625" v="853"/>
        <pc:sldMkLst>
          <pc:docMk/>
          <pc:sldMk cId="1729463797" sldId="262"/>
        </pc:sldMkLst>
        <pc:spChg chg="mod">
          <ac:chgData name="vishnu sai" userId="6e74935265c1d9ac" providerId="LiveId" clId="{663C90AE-0724-44E2-AF6B-FD82EF5D746E}" dt="2022-04-26T14:27:13.248" v="300" actId="14100"/>
          <ac:spMkLst>
            <pc:docMk/>
            <pc:sldMk cId="1729463797" sldId="262"/>
            <ac:spMk id="2" creationId="{06761DDF-F382-42FE-838F-1A3E51408065}"/>
          </ac:spMkLst>
        </pc:spChg>
        <pc:spChg chg="del">
          <ac:chgData name="vishnu sai" userId="6e74935265c1d9ac" providerId="LiveId" clId="{663C90AE-0724-44E2-AF6B-FD82EF5D746E}" dt="2022-04-26T14:25:19.497" v="277" actId="22"/>
          <ac:spMkLst>
            <pc:docMk/>
            <pc:sldMk cId="1729463797" sldId="262"/>
            <ac:spMk id="3" creationId="{07372AD2-55CB-4DC3-9F38-3139E3852182}"/>
          </ac:spMkLst>
        </pc:spChg>
        <pc:spChg chg="add del mod">
          <ac:chgData name="vishnu sai" userId="6e74935265c1d9ac" providerId="LiveId" clId="{663C90AE-0724-44E2-AF6B-FD82EF5D746E}" dt="2022-04-26T14:25:50.081" v="279"/>
          <ac:spMkLst>
            <pc:docMk/>
            <pc:sldMk cId="1729463797" sldId="262"/>
            <ac:spMk id="7" creationId="{8E05702B-6AFF-452C-B557-0F42AAA9310B}"/>
          </ac:spMkLst>
        </pc:spChg>
        <pc:spChg chg="add mod">
          <ac:chgData name="vishnu sai" userId="6e74935265c1d9ac" providerId="LiveId" clId="{663C90AE-0724-44E2-AF6B-FD82EF5D746E}" dt="2022-04-26T14:27:32.768" v="304" actId="1076"/>
          <ac:spMkLst>
            <pc:docMk/>
            <pc:sldMk cId="1729463797" sldId="262"/>
            <ac:spMk id="10" creationId="{CF2590EE-7127-4B7B-A7EF-A3CF4DCD82F8}"/>
          </ac:spMkLst>
        </pc:spChg>
        <pc:spChg chg="add">
          <ac:chgData name="vishnu sai" userId="6e74935265c1d9ac" providerId="LiveId" clId="{663C90AE-0724-44E2-AF6B-FD82EF5D746E}" dt="2022-04-26T14:27:06.366" v="298" actId="26606"/>
          <ac:spMkLst>
            <pc:docMk/>
            <pc:sldMk cId="1729463797" sldId="262"/>
            <ac:spMk id="17" creationId="{C868C70C-E5C4-CD47-888C-FCB3373B6D38}"/>
          </ac:spMkLst>
        </pc:spChg>
        <pc:spChg chg="add">
          <ac:chgData name="vishnu sai" userId="6e74935265c1d9ac" providerId="LiveId" clId="{663C90AE-0724-44E2-AF6B-FD82EF5D746E}" dt="2022-04-26T14:27:06.366" v="298" actId="26606"/>
          <ac:spMkLst>
            <pc:docMk/>
            <pc:sldMk cId="1729463797" sldId="262"/>
            <ac:spMk id="19" creationId="{D8C68F39-5E8A-844C-A8FD-394F253C1E5F}"/>
          </ac:spMkLst>
        </pc:spChg>
        <pc:spChg chg="add">
          <ac:chgData name="vishnu sai" userId="6e74935265c1d9ac" providerId="LiveId" clId="{663C90AE-0724-44E2-AF6B-FD82EF5D746E}" dt="2022-04-26T14:27:06.366" v="298" actId="26606"/>
          <ac:spMkLst>
            <pc:docMk/>
            <pc:sldMk cId="1729463797" sldId="262"/>
            <ac:spMk id="21" creationId="{BC583CEB-AC2B-2640-94F6-5958E6BC5BAB}"/>
          </ac:spMkLst>
        </pc:spChg>
        <pc:picChg chg="add del mod ord">
          <ac:chgData name="vishnu sai" userId="6e74935265c1d9ac" providerId="LiveId" clId="{663C90AE-0724-44E2-AF6B-FD82EF5D746E}" dt="2022-04-26T14:25:46.498" v="278" actId="21"/>
          <ac:picMkLst>
            <pc:docMk/>
            <pc:sldMk cId="1729463797" sldId="262"/>
            <ac:picMk id="5" creationId="{C848172B-8E1D-4DF2-A3F4-3921F17658E4}"/>
          </ac:picMkLst>
        </pc:picChg>
        <pc:picChg chg="add del mod">
          <ac:chgData name="vishnu sai" userId="6e74935265c1d9ac" providerId="LiveId" clId="{663C90AE-0724-44E2-AF6B-FD82EF5D746E}" dt="2022-04-26T14:25:54.130" v="280" actId="21"/>
          <ac:picMkLst>
            <pc:docMk/>
            <pc:sldMk cId="1729463797" sldId="262"/>
            <ac:picMk id="8" creationId="{99A7CAF8-1979-4A5B-9DFE-A0E2C72999B1}"/>
          </ac:picMkLst>
        </pc:picChg>
        <pc:picChg chg="add mod">
          <ac:chgData name="vishnu sai" userId="6e74935265c1d9ac" providerId="LiveId" clId="{663C90AE-0724-44E2-AF6B-FD82EF5D746E}" dt="2022-04-26T14:27:25.694" v="303" actId="1076"/>
          <ac:picMkLst>
            <pc:docMk/>
            <pc:sldMk cId="1729463797" sldId="262"/>
            <ac:picMk id="12" creationId="{8727EAA3-3073-46EE-9755-B4F7C3C97346}"/>
          </ac:picMkLst>
        </pc:picChg>
        <pc:inkChg chg="add">
          <ac:chgData name="vishnu sai" userId="6e74935265c1d9ac" providerId="LiveId" clId="{663C90AE-0724-44E2-AF6B-FD82EF5D746E}" dt="2022-04-26T19:23:11.421" v="800" actId="9405"/>
          <ac:inkMkLst>
            <pc:docMk/>
            <pc:sldMk cId="1729463797" sldId="262"/>
            <ac:inkMk id="13" creationId="{EC2EAA62-FFBF-4499-8548-A6CB5D566AE7}"/>
          </ac:inkMkLst>
        </pc:inkChg>
        <pc:inkChg chg="add del">
          <ac:chgData name="vishnu sai" userId="6e74935265c1d9ac" providerId="LiveId" clId="{663C90AE-0724-44E2-AF6B-FD82EF5D746E}" dt="2022-04-26T19:32:16.625" v="853"/>
          <ac:inkMkLst>
            <pc:docMk/>
            <pc:sldMk cId="1729463797" sldId="262"/>
            <ac:inkMk id="14" creationId="{1BDCCCC7-1354-4D0E-B084-B9CCD45589BD}"/>
          </ac:inkMkLst>
        </pc:inkChg>
      </pc:sldChg>
      <pc:sldChg chg="addSp delSp modSp new mod">
        <pc:chgData name="vishnu sai" userId="6e74935265c1d9ac" providerId="LiveId" clId="{663C90AE-0724-44E2-AF6B-FD82EF5D746E}" dt="2022-04-26T19:23:16.355" v="801" actId="9405"/>
        <pc:sldMkLst>
          <pc:docMk/>
          <pc:sldMk cId="1972451726" sldId="263"/>
        </pc:sldMkLst>
        <pc:spChg chg="mod">
          <ac:chgData name="vishnu sai" userId="6e74935265c1d9ac" providerId="LiveId" clId="{663C90AE-0724-44E2-AF6B-FD82EF5D746E}" dt="2022-04-26T14:30:18.407" v="314" actId="14100"/>
          <ac:spMkLst>
            <pc:docMk/>
            <pc:sldMk cId="1972451726" sldId="263"/>
            <ac:spMk id="2" creationId="{29EBF19C-3F82-4211-AC33-F37753E5B0F7}"/>
          </ac:spMkLst>
        </pc:spChg>
        <pc:spChg chg="mod">
          <ac:chgData name="vishnu sai" userId="6e74935265c1d9ac" providerId="LiveId" clId="{663C90AE-0724-44E2-AF6B-FD82EF5D746E}" dt="2022-04-26T14:33:03.806" v="361" actId="14100"/>
          <ac:spMkLst>
            <pc:docMk/>
            <pc:sldMk cId="1972451726" sldId="263"/>
            <ac:spMk id="3" creationId="{CCD3ABB6-3D99-4965-8052-9602A31A4A08}"/>
          </ac:spMkLst>
        </pc:spChg>
        <pc:spChg chg="add mod">
          <ac:chgData name="vishnu sai" userId="6e74935265c1d9ac" providerId="LiveId" clId="{663C90AE-0724-44E2-AF6B-FD82EF5D746E}" dt="2022-04-26T14:35:45.411" v="380" actId="255"/>
          <ac:spMkLst>
            <pc:docMk/>
            <pc:sldMk cId="1972451726" sldId="263"/>
            <ac:spMk id="7" creationId="{57CA9897-5B32-493B-A67B-3F17E532728B}"/>
          </ac:spMkLst>
        </pc:spChg>
        <pc:picChg chg="add mod">
          <ac:chgData name="vishnu sai" userId="6e74935265c1d9ac" providerId="LiveId" clId="{663C90AE-0724-44E2-AF6B-FD82EF5D746E}" dt="2022-04-26T14:36:09.262" v="382" actId="1076"/>
          <ac:picMkLst>
            <pc:docMk/>
            <pc:sldMk cId="1972451726" sldId="263"/>
            <ac:picMk id="5" creationId="{7BF23EEF-9DEB-40A7-A286-7E48C2DA6E13}"/>
          </ac:picMkLst>
        </pc:picChg>
        <pc:picChg chg="add mod">
          <ac:chgData name="vishnu sai" userId="6e74935265c1d9ac" providerId="LiveId" clId="{663C90AE-0724-44E2-AF6B-FD82EF5D746E}" dt="2022-04-26T14:36:13.171" v="383" actId="14100"/>
          <ac:picMkLst>
            <pc:docMk/>
            <pc:sldMk cId="1972451726" sldId="263"/>
            <ac:picMk id="9" creationId="{9E8CFEDE-821F-4314-BA6C-D63FE49F4A79}"/>
          </ac:picMkLst>
        </pc:picChg>
        <pc:picChg chg="add del">
          <ac:chgData name="vishnu sai" userId="6e74935265c1d9ac" providerId="LiveId" clId="{663C90AE-0724-44E2-AF6B-FD82EF5D746E}" dt="2022-04-26T14:34:35.427" v="378" actId="21"/>
          <ac:picMkLst>
            <pc:docMk/>
            <pc:sldMk cId="1972451726" sldId="263"/>
            <ac:picMk id="11" creationId="{1024A606-438A-4511-8BBB-1ED4C68B9835}"/>
          </ac:picMkLst>
        </pc:picChg>
        <pc:inkChg chg="add del">
          <ac:chgData name="vishnu sai" userId="6e74935265c1d9ac" providerId="LiveId" clId="{663C90AE-0724-44E2-AF6B-FD82EF5D746E}" dt="2022-04-26T14:37:15.736" v="385"/>
          <ac:inkMkLst>
            <pc:docMk/>
            <pc:sldMk cId="1972451726" sldId="263"/>
            <ac:inkMk id="12" creationId="{718BB0FF-F586-4437-A80A-D03ECF41A15E}"/>
          </ac:inkMkLst>
        </pc:inkChg>
        <pc:inkChg chg="add del">
          <ac:chgData name="vishnu sai" userId="6e74935265c1d9ac" providerId="LiveId" clId="{663C90AE-0724-44E2-AF6B-FD82EF5D746E}" dt="2022-04-26T14:37:36.807" v="387"/>
          <ac:inkMkLst>
            <pc:docMk/>
            <pc:sldMk cId="1972451726" sldId="263"/>
            <ac:inkMk id="13" creationId="{48771A8E-077E-4D46-B394-C7B7F4BB4E62}"/>
          </ac:inkMkLst>
        </pc:inkChg>
        <pc:inkChg chg="add">
          <ac:chgData name="vishnu sai" userId="6e74935265c1d9ac" providerId="LiveId" clId="{663C90AE-0724-44E2-AF6B-FD82EF5D746E}" dt="2022-04-26T14:37:52.234" v="388" actId="9405"/>
          <ac:inkMkLst>
            <pc:docMk/>
            <pc:sldMk cId="1972451726" sldId="263"/>
            <ac:inkMk id="14" creationId="{DAA58B8D-C08A-4CD0-B7C0-1A6DC49D09FA}"/>
          </ac:inkMkLst>
        </pc:inkChg>
        <pc:inkChg chg="add">
          <ac:chgData name="vishnu sai" userId="6e74935265c1d9ac" providerId="LiveId" clId="{663C90AE-0724-44E2-AF6B-FD82EF5D746E}" dt="2022-04-26T19:23:16.355" v="801" actId="9405"/>
          <ac:inkMkLst>
            <pc:docMk/>
            <pc:sldMk cId="1972451726" sldId="263"/>
            <ac:inkMk id="15" creationId="{D32CB824-A71E-4570-8274-8E5EE53D19AB}"/>
          </ac:inkMkLst>
        </pc:inkChg>
      </pc:sldChg>
      <pc:sldChg chg="addSp delSp modSp new mod setBg addAnim modAnim">
        <pc:chgData name="vishnu sai" userId="6e74935265c1d9ac" providerId="LiveId" clId="{663C90AE-0724-44E2-AF6B-FD82EF5D746E}" dt="2022-04-26T14:56:02.721" v="523" actId="12"/>
        <pc:sldMkLst>
          <pc:docMk/>
          <pc:sldMk cId="215904916" sldId="264"/>
        </pc:sldMkLst>
        <pc:spChg chg="mod">
          <ac:chgData name="vishnu sai" userId="6e74935265c1d9ac" providerId="LiveId" clId="{663C90AE-0724-44E2-AF6B-FD82EF5D746E}" dt="2022-04-26T14:56:02.721" v="523" actId="12"/>
          <ac:spMkLst>
            <pc:docMk/>
            <pc:sldMk cId="215904916" sldId="264"/>
            <ac:spMk id="2" creationId="{42DEB551-8323-465C-B9EC-9B52300C4CED}"/>
          </ac:spMkLst>
        </pc:spChg>
        <pc:spChg chg="del mod">
          <ac:chgData name="vishnu sai" userId="6e74935265c1d9ac" providerId="LiveId" clId="{663C90AE-0724-44E2-AF6B-FD82EF5D746E}" dt="2022-04-26T14:39:54.685" v="395" actId="22"/>
          <ac:spMkLst>
            <pc:docMk/>
            <pc:sldMk cId="215904916" sldId="264"/>
            <ac:spMk id="3" creationId="{31482902-B4C4-4CDA-9D97-B96C6A406E0E}"/>
          </ac:spMkLst>
        </pc:spChg>
        <pc:spChg chg="add mod">
          <ac:chgData name="vishnu sai" userId="6e74935265c1d9ac" providerId="LiveId" clId="{663C90AE-0724-44E2-AF6B-FD82EF5D746E}" dt="2022-04-26T14:45:20.806" v="444" actId="1076"/>
          <ac:spMkLst>
            <pc:docMk/>
            <pc:sldMk cId="215904916" sldId="264"/>
            <ac:spMk id="7" creationId="{6B442841-6A6B-485D-B4D1-BF8A8F5409EA}"/>
          </ac:spMkLst>
        </pc:spChg>
        <pc:spChg chg="add">
          <ac:chgData name="vishnu sai" userId="6e74935265c1d9ac" providerId="LiveId" clId="{663C90AE-0724-44E2-AF6B-FD82EF5D746E}" dt="2022-04-26T14:41:50.650" v="412" actId="26606"/>
          <ac:spMkLst>
            <pc:docMk/>
            <pc:sldMk cId="215904916" sldId="264"/>
            <ac:spMk id="14" creationId="{C868C70C-E5C4-CD47-888C-FCB3373B6D38}"/>
          </ac:spMkLst>
        </pc:spChg>
        <pc:spChg chg="add del mod">
          <ac:chgData name="vishnu sai" userId="6e74935265c1d9ac" providerId="LiveId" clId="{663C90AE-0724-44E2-AF6B-FD82EF5D746E}" dt="2022-04-26T14:46:37.683" v="450"/>
          <ac:spMkLst>
            <pc:docMk/>
            <pc:sldMk cId="215904916" sldId="264"/>
            <ac:spMk id="15" creationId="{F8102867-197E-4022-B50C-06A3532AC1DB}"/>
          </ac:spMkLst>
        </pc:spChg>
        <pc:spChg chg="add">
          <ac:chgData name="vishnu sai" userId="6e74935265c1d9ac" providerId="LiveId" clId="{663C90AE-0724-44E2-AF6B-FD82EF5D746E}" dt="2022-04-26T14:41:50.650" v="412" actId="26606"/>
          <ac:spMkLst>
            <pc:docMk/>
            <pc:sldMk cId="215904916" sldId="264"/>
            <ac:spMk id="16" creationId="{07D40D60-A371-3746-AE79-A8A0DA64CDAF}"/>
          </ac:spMkLst>
        </pc:spChg>
        <pc:spChg chg="add">
          <ac:chgData name="vishnu sai" userId="6e74935265c1d9ac" providerId="LiveId" clId="{663C90AE-0724-44E2-AF6B-FD82EF5D746E}" dt="2022-04-26T14:41:50.650" v="412" actId="26606"/>
          <ac:spMkLst>
            <pc:docMk/>
            <pc:sldMk cId="215904916" sldId="264"/>
            <ac:spMk id="18" creationId="{525EC29A-9786-924D-875A-91FAF9B12697}"/>
          </ac:spMkLst>
        </pc:spChg>
        <pc:picChg chg="add del mod ord">
          <ac:chgData name="vishnu sai" userId="6e74935265c1d9ac" providerId="LiveId" clId="{663C90AE-0724-44E2-AF6B-FD82EF5D746E}" dt="2022-04-26T14:46:35.498" v="449" actId="21"/>
          <ac:picMkLst>
            <pc:docMk/>
            <pc:sldMk cId="215904916" sldId="264"/>
            <ac:picMk id="5" creationId="{4356AE84-7E06-4412-9EA1-D7A3D95CC4AC}"/>
          </ac:picMkLst>
        </pc:picChg>
        <pc:picChg chg="add del mod">
          <ac:chgData name="vishnu sai" userId="6e74935265c1d9ac" providerId="LiveId" clId="{663C90AE-0724-44E2-AF6B-FD82EF5D746E}" dt="2022-04-26T14:43:59.746" v="436" actId="21"/>
          <ac:picMkLst>
            <pc:docMk/>
            <pc:sldMk cId="215904916" sldId="264"/>
            <ac:picMk id="9" creationId="{D93697E0-A6E8-4E62-8FA1-CB21E8BFD203}"/>
          </ac:picMkLst>
        </pc:picChg>
        <pc:picChg chg="add mod">
          <ac:chgData name="vishnu sai" userId="6e74935265c1d9ac" providerId="LiveId" clId="{663C90AE-0724-44E2-AF6B-FD82EF5D746E}" dt="2022-04-26T14:45:24.858" v="445" actId="14100"/>
          <ac:picMkLst>
            <pc:docMk/>
            <pc:sldMk cId="215904916" sldId="264"/>
            <ac:picMk id="11" creationId="{23270DE6-738E-49E6-8A35-E177C4848D37}"/>
          </ac:picMkLst>
        </pc:picChg>
        <pc:picChg chg="add mod">
          <ac:chgData name="vishnu sai" userId="6e74935265c1d9ac" providerId="LiveId" clId="{663C90AE-0724-44E2-AF6B-FD82EF5D746E}" dt="2022-04-26T14:46:45.375" v="451" actId="1076"/>
          <ac:picMkLst>
            <pc:docMk/>
            <pc:sldMk cId="215904916" sldId="264"/>
            <ac:picMk id="17" creationId="{E0BD8E5B-3AAA-4B3C-8C41-826D14D7556D}"/>
          </ac:picMkLst>
        </pc:picChg>
        <pc:inkChg chg="add">
          <ac:chgData name="vishnu sai" userId="6e74935265c1d9ac" providerId="LiveId" clId="{663C90AE-0724-44E2-AF6B-FD82EF5D746E}" dt="2022-04-26T14:45:42.624" v="447" actId="9405"/>
          <ac:inkMkLst>
            <pc:docMk/>
            <pc:sldMk cId="215904916" sldId="264"/>
            <ac:inkMk id="12" creationId="{96566F67-7231-485F-A8CA-859E76889901}"/>
          </ac:inkMkLst>
        </pc:inkChg>
      </pc:sldChg>
      <pc:sldChg chg="addSp modSp new mod">
        <pc:chgData name="vishnu sai" userId="6e74935265c1d9ac" providerId="LiveId" clId="{663C90AE-0724-44E2-AF6B-FD82EF5D746E}" dt="2022-04-26T14:55:57.271" v="522" actId="12"/>
        <pc:sldMkLst>
          <pc:docMk/>
          <pc:sldMk cId="2313284869" sldId="265"/>
        </pc:sldMkLst>
        <pc:spChg chg="mod">
          <ac:chgData name="vishnu sai" userId="6e74935265c1d9ac" providerId="LiveId" clId="{663C90AE-0724-44E2-AF6B-FD82EF5D746E}" dt="2022-04-26T14:55:57.271" v="522" actId="12"/>
          <ac:spMkLst>
            <pc:docMk/>
            <pc:sldMk cId="2313284869" sldId="265"/>
            <ac:spMk id="2" creationId="{5F7E45F8-B703-4D1B-9693-F53AD6CAA650}"/>
          </ac:spMkLst>
        </pc:spChg>
        <pc:spChg chg="mod">
          <ac:chgData name="vishnu sai" userId="6e74935265c1d9ac" providerId="LiveId" clId="{663C90AE-0724-44E2-AF6B-FD82EF5D746E}" dt="2022-04-26T14:51:39.854" v="486" actId="1076"/>
          <ac:spMkLst>
            <pc:docMk/>
            <pc:sldMk cId="2313284869" sldId="265"/>
            <ac:spMk id="3" creationId="{7E112C3A-E56D-4F4C-B9E0-57038273629B}"/>
          </ac:spMkLst>
        </pc:spChg>
        <pc:grpChg chg="mod">
          <ac:chgData name="vishnu sai" userId="6e74935265c1d9ac" providerId="LiveId" clId="{663C90AE-0724-44E2-AF6B-FD82EF5D746E}" dt="2022-04-26T14:51:12.019" v="479"/>
          <ac:grpSpMkLst>
            <pc:docMk/>
            <pc:sldMk cId="2313284869" sldId="265"/>
            <ac:grpSpMk id="10" creationId="{F9647C24-E7EE-4CF6-8141-D109EDE7B6B8}"/>
          </ac:grpSpMkLst>
        </pc:grpChg>
        <pc:picChg chg="add mod">
          <ac:chgData name="vishnu sai" userId="6e74935265c1d9ac" providerId="LiveId" clId="{663C90AE-0724-44E2-AF6B-FD82EF5D746E}" dt="2022-04-26T14:51:48.554" v="490" actId="14100"/>
          <ac:picMkLst>
            <pc:docMk/>
            <pc:sldMk cId="2313284869" sldId="265"/>
            <ac:picMk id="5" creationId="{CFC038C4-483E-4184-B463-E502B32642F5}"/>
          </ac:picMkLst>
        </pc:picChg>
        <pc:picChg chg="add mod">
          <ac:chgData name="vishnu sai" userId="6e74935265c1d9ac" providerId="LiveId" clId="{663C90AE-0724-44E2-AF6B-FD82EF5D746E}" dt="2022-04-26T14:51:31.987" v="485" actId="1076"/>
          <ac:picMkLst>
            <pc:docMk/>
            <pc:sldMk cId="2313284869" sldId="265"/>
            <ac:picMk id="7" creationId="{D58E5056-12C4-418A-A824-A107796A745F}"/>
          </ac:picMkLst>
        </pc:picChg>
        <pc:inkChg chg="add mod">
          <ac:chgData name="vishnu sai" userId="6e74935265c1d9ac" providerId="LiveId" clId="{663C90AE-0724-44E2-AF6B-FD82EF5D746E}" dt="2022-04-26T14:51:12.019" v="479"/>
          <ac:inkMkLst>
            <pc:docMk/>
            <pc:sldMk cId="2313284869" sldId="265"/>
            <ac:inkMk id="8" creationId="{4D8F7CB4-CFA6-4DD5-A354-12BD3674D377}"/>
          </ac:inkMkLst>
        </pc:inkChg>
        <pc:inkChg chg="add mod">
          <ac:chgData name="vishnu sai" userId="6e74935265c1d9ac" providerId="LiveId" clId="{663C90AE-0724-44E2-AF6B-FD82EF5D746E}" dt="2022-04-26T14:51:12.019" v="479"/>
          <ac:inkMkLst>
            <pc:docMk/>
            <pc:sldMk cId="2313284869" sldId="265"/>
            <ac:inkMk id="9" creationId="{82486919-1F1E-4122-BCBB-F55D92AF9E74}"/>
          </ac:inkMkLst>
        </pc:inkChg>
      </pc:sldChg>
      <pc:sldChg chg="addSp modSp new mod">
        <pc:chgData name="vishnu sai" userId="6e74935265c1d9ac" providerId="LiveId" clId="{663C90AE-0724-44E2-AF6B-FD82EF5D746E}" dt="2022-04-26T14:55:50.841" v="521" actId="12"/>
        <pc:sldMkLst>
          <pc:docMk/>
          <pc:sldMk cId="3968673705" sldId="266"/>
        </pc:sldMkLst>
        <pc:spChg chg="mod">
          <ac:chgData name="vishnu sai" userId="6e74935265c1d9ac" providerId="LiveId" clId="{663C90AE-0724-44E2-AF6B-FD82EF5D746E}" dt="2022-04-26T14:55:50.841" v="521" actId="12"/>
          <ac:spMkLst>
            <pc:docMk/>
            <pc:sldMk cId="3968673705" sldId="266"/>
            <ac:spMk id="2" creationId="{A9062C53-1E3C-45AA-84EB-907231F1C5D3}"/>
          </ac:spMkLst>
        </pc:spChg>
        <pc:spChg chg="mod">
          <ac:chgData name="vishnu sai" userId="6e74935265c1d9ac" providerId="LiveId" clId="{663C90AE-0724-44E2-AF6B-FD82EF5D746E}" dt="2022-04-26T14:54:11.313" v="503" actId="1076"/>
          <ac:spMkLst>
            <pc:docMk/>
            <pc:sldMk cId="3968673705" sldId="266"/>
            <ac:spMk id="3" creationId="{131F1B2B-8F8D-4F2F-BADC-4BFD303B19B5}"/>
          </ac:spMkLst>
        </pc:spChg>
        <pc:picChg chg="add mod">
          <ac:chgData name="vishnu sai" userId="6e74935265c1d9ac" providerId="LiveId" clId="{663C90AE-0724-44E2-AF6B-FD82EF5D746E}" dt="2022-04-26T14:55:22.675" v="519" actId="1076"/>
          <ac:picMkLst>
            <pc:docMk/>
            <pc:sldMk cId="3968673705" sldId="266"/>
            <ac:picMk id="5" creationId="{A31B0FC5-6696-462F-A257-BE6B7F37D496}"/>
          </ac:picMkLst>
        </pc:picChg>
        <pc:picChg chg="add mod">
          <ac:chgData name="vishnu sai" userId="6e74935265c1d9ac" providerId="LiveId" clId="{663C90AE-0724-44E2-AF6B-FD82EF5D746E}" dt="2022-04-26T14:55:16.140" v="517" actId="1076"/>
          <ac:picMkLst>
            <pc:docMk/>
            <pc:sldMk cId="3968673705" sldId="266"/>
            <ac:picMk id="7" creationId="{38F047F0-CC9C-4E64-BEF9-A79B68FA95B8}"/>
          </ac:picMkLst>
        </pc:picChg>
        <pc:inkChg chg="add">
          <ac:chgData name="vishnu sai" userId="6e74935265c1d9ac" providerId="LiveId" clId="{663C90AE-0724-44E2-AF6B-FD82EF5D746E}" dt="2022-04-26T14:55:32.271" v="520" actId="9405"/>
          <ac:inkMkLst>
            <pc:docMk/>
            <pc:sldMk cId="3968673705" sldId="266"/>
            <ac:inkMk id="8" creationId="{296CD088-ACD2-4F19-9E6E-1A50910D0842}"/>
          </ac:inkMkLst>
        </pc:inkChg>
      </pc:sldChg>
      <pc:sldChg chg="new del">
        <pc:chgData name="vishnu sai" userId="6e74935265c1d9ac" providerId="LiveId" clId="{663C90AE-0724-44E2-AF6B-FD82EF5D746E}" dt="2022-04-26T15:06:19.374" v="530" actId="2696"/>
        <pc:sldMkLst>
          <pc:docMk/>
          <pc:sldMk cId="520840395" sldId="267"/>
        </pc:sldMkLst>
      </pc:sldChg>
      <pc:sldChg chg="new del">
        <pc:chgData name="vishnu sai" userId="6e74935265c1d9ac" providerId="LiveId" clId="{663C90AE-0724-44E2-AF6B-FD82EF5D746E}" dt="2022-04-26T15:06:21.697" v="531" actId="2696"/>
        <pc:sldMkLst>
          <pc:docMk/>
          <pc:sldMk cId="3563501312" sldId="268"/>
        </pc:sldMkLst>
      </pc:sldChg>
      <pc:sldChg chg="addSp delSp modSp new mod setBg">
        <pc:chgData name="vishnu sai" userId="6e74935265c1d9ac" providerId="LiveId" clId="{663C90AE-0724-44E2-AF6B-FD82EF5D746E}" dt="2022-04-26T19:23:42.906" v="805" actId="1076"/>
        <pc:sldMkLst>
          <pc:docMk/>
          <pc:sldMk cId="550153466" sldId="269"/>
        </pc:sldMkLst>
        <pc:spChg chg="mod">
          <ac:chgData name="vishnu sai" userId="6e74935265c1d9ac" providerId="LiveId" clId="{663C90AE-0724-44E2-AF6B-FD82EF5D746E}" dt="2022-04-26T14:56:52.130" v="529" actId="26606"/>
          <ac:spMkLst>
            <pc:docMk/>
            <pc:sldMk cId="550153466" sldId="269"/>
            <ac:spMk id="2" creationId="{AA839A39-AA6A-4499-BE04-8564145703A4}"/>
          </ac:spMkLst>
        </pc:spChg>
        <pc:spChg chg="del">
          <ac:chgData name="vishnu sai" userId="6e74935265c1d9ac" providerId="LiveId" clId="{663C90AE-0724-44E2-AF6B-FD82EF5D746E}" dt="2022-04-26T14:56:46.840" v="528" actId="22"/>
          <ac:spMkLst>
            <pc:docMk/>
            <pc:sldMk cId="550153466" sldId="269"/>
            <ac:spMk id="3" creationId="{DCC4572F-5C62-45C3-8EFF-0B4BCF78B4E1}"/>
          </ac:spMkLst>
        </pc:spChg>
        <pc:spChg chg="add mod">
          <ac:chgData name="vishnu sai" userId="6e74935265c1d9ac" providerId="LiveId" clId="{663C90AE-0724-44E2-AF6B-FD82EF5D746E}" dt="2022-04-26T15:07:23.642" v="538" actId="27636"/>
          <ac:spMkLst>
            <pc:docMk/>
            <pc:sldMk cId="550153466" sldId="269"/>
            <ac:spMk id="9" creationId="{A892FA97-6683-0019-C16F-24F2A88C7D8D}"/>
          </ac:spMkLst>
        </pc:spChg>
        <pc:spChg chg="add">
          <ac:chgData name="vishnu sai" userId="6e74935265c1d9ac" providerId="LiveId" clId="{663C90AE-0724-44E2-AF6B-FD82EF5D746E}" dt="2022-04-26T14:56:52.130" v="529" actId="26606"/>
          <ac:spMkLst>
            <pc:docMk/>
            <pc:sldMk cId="550153466" sldId="269"/>
            <ac:spMk id="12" creationId="{C868C70C-E5C4-CD47-888C-FCB3373B6D38}"/>
          </ac:spMkLst>
        </pc:spChg>
        <pc:spChg chg="add">
          <ac:chgData name="vishnu sai" userId="6e74935265c1d9ac" providerId="LiveId" clId="{663C90AE-0724-44E2-AF6B-FD82EF5D746E}" dt="2022-04-26T14:56:52.130" v="529" actId="26606"/>
          <ac:spMkLst>
            <pc:docMk/>
            <pc:sldMk cId="550153466" sldId="269"/>
            <ac:spMk id="14" creationId="{D8C68F39-5E8A-844C-A8FD-394F253C1E5F}"/>
          </ac:spMkLst>
        </pc:spChg>
        <pc:spChg chg="add">
          <ac:chgData name="vishnu sai" userId="6e74935265c1d9ac" providerId="LiveId" clId="{663C90AE-0724-44E2-AF6B-FD82EF5D746E}" dt="2022-04-26T14:56:52.130" v="529" actId="26606"/>
          <ac:spMkLst>
            <pc:docMk/>
            <pc:sldMk cId="550153466" sldId="269"/>
            <ac:spMk id="16" creationId="{BC583CEB-AC2B-2640-94F6-5958E6BC5BAB}"/>
          </ac:spMkLst>
        </pc:spChg>
        <pc:picChg chg="add mod ord">
          <ac:chgData name="vishnu sai" userId="6e74935265c1d9ac" providerId="LiveId" clId="{663C90AE-0724-44E2-AF6B-FD82EF5D746E}" dt="2022-04-26T14:56:52.130" v="529" actId="26606"/>
          <ac:picMkLst>
            <pc:docMk/>
            <pc:sldMk cId="550153466" sldId="269"/>
            <ac:picMk id="5" creationId="{3ED5754A-9AC7-4794-B8E5-249F8DCA1F84}"/>
          </ac:picMkLst>
        </pc:picChg>
        <pc:inkChg chg="add del">
          <ac:chgData name="vishnu sai" userId="6e74935265c1d9ac" providerId="LiveId" clId="{663C90AE-0724-44E2-AF6B-FD82EF5D746E}" dt="2022-04-26T19:23:31.016" v="803"/>
          <ac:inkMkLst>
            <pc:docMk/>
            <pc:sldMk cId="550153466" sldId="269"/>
            <ac:inkMk id="6" creationId="{AD87766E-4FB5-4C24-9258-55ED321822CC}"/>
          </ac:inkMkLst>
        </pc:inkChg>
        <pc:inkChg chg="add mod">
          <ac:chgData name="vishnu sai" userId="6e74935265c1d9ac" providerId="LiveId" clId="{663C90AE-0724-44E2-AF6B-FD82EF5D746E}" dt="2022-04-26T19:23:42.906" v="805" actId="1076"/>
          <ac:inkMkLst>
            <pc:docMk/>
            <pc:sldMk cId="550153466" sldId="269"/>
            <ac:inkMk id="7" creationId="{36F9E38A-34B2-4A88-9B65-9CFBC6D53C60}"/>
          </ac:inkMkLst>
        </pc:inkChg>
      </pc:sldChg>
      <pc:sldChg chg="modSp mod">
        <pc:chgData name="vishnu sai" userId="6e74935265c1d9ac" providerId="LiveId" clId="{663C90AE-0724-44E2-AF6B-FD82EF5D746E}" dt="2022-04-26T18:50:57.398" v="651" actId="20577"/>
        <pc:sldMkLst>
          <pc:docMk/>
          <pc:sldMk cId="2976508975" sldId="273"/>
        </pc:sldMkLst>
        <pc:spChg chg="mod">
          <ac:chgData name="vishnu sai" userId="6e74935265c1d9ac" providerId="LiveId" clId="{663C90AE-0724-44E2-AF6B-FD82EF5D746E}" dt="2022-04-26T18:50:57.398" v="651" actId="20577"/>
          <ac:spMkLst>
            <pc:docMk/>
            <pc:sldMk cId="2976508975" sldId="273"/>
            <ac:spMk id="6" creationId="{EAA83929-0310-788A-B29A-454F44F07710}"/>
          </ac:spMkLst>
        </pc:spChg>
      </pc:sldChg>
      <pc:sldChg chg="addSp modSp mod">
        <pc:chgData name="vishnu sai" userId="6e74935265c1d9ac" providerId="LiveId" clId="{663C90AE-0724-44E2-AF6B-FD82EF5D746E}" dt="2022-04-27T03:58:00.860" v="1228" actId="20577"/>
        <pc:sldMkLst>
          <pc:docMk/>
          <pc:sldMk cId="735074373" sldId="274"/>
        </pc:sldMkLst>
        <pc:spChg chg="mod">
          <ac:chgData name="vishnu sai" userId="6e74935265c1d9ac" providerId="LiveId" clId="{663C90AE-0724-44E2-AF6B-FD82EF5D746E}" dt="2022-04-27T03:58:00.860" v="1228" actId="20577"/>
          <ac:spMkLst>
            <pc:docMk/>
            <pc:sldMk cId="735074373" sldId="274"/>
            <ac:spMk id="2" creationId="{03303536-8F2F-42B2-906A-996B42FDB518}"/>
          </ac:spMkLst>
        </pc:spChg>
        <pc:spChg chg="mod">
          <ac:chgData name="vishnu sai" userId="6e74935265c1d9ac" providerId="LiveId" clId="{663C90AE-0724-44E2-AF6B-FD82EF5D746E}" dt="2022-04-26T19:25:06.655" v="813" actId="20577"/>
          <ac:spMkLst>
            <pc:docMk/>
            <pc:sldMk cId="735074373" sldId="274"/>
            <ac:spMk id="3" creationId="{3AA466F6-B1DC-7F37-0D81-8E1369C4DC1D}"/>
          </ac:spMkLst>
        </pc:spChg>
        <pc:inkChg chg="add">
          <ac:chgData name="vishnu sai" userId="6e74935265c1d9ac" providerId="LiveId" clId="{663C90AE-0724-44E2-AF6B-FD82EF5D746E}" dt="2022-04-26T19:24:46.347" v="809" actId="9405"/>
          <ac:inkMkLst>
            <pc:docMk/>
            <pc:sldMk cId="735074373" sldId="274"/>
            <ac:inkMk id="6" creationId="{15D5DC08-2071-421E-9732-77D015D0737C}"/>
          </ac:inkMkLst>
        </pc:inkChg>
        <pc:inkChg chg="add">
          <ac:chgData name="vishnu sai" userId="6e74935265c1d9ac" providerId="LiveId" clId="{663C90AE-0724-44E2-AF6B-FD82EF5D746E}" dt="2022-04-26T19:25:02.633" v="811" actId="9405"/>
          <ac:inkMkLst>
            <pc:docMk/>
            <pc:sldMk cId="735074373" sldId="274"/>
            <ac:inkMk id="7" creationId="{C64968B8-D2AF-4F7D-9AD2-FE2D648AAD9C}"/>
          </ac:inkMkLst>
        </pc:inkChg>
      </pc:sldChg>
      <pc:sldChg chg="addSp modSp mod">
        <pc:chgData name="vishnu sai" userId="6e74935265c1d9ac" providerId="LiveId" clId="{663C90AE-0724-44E2-AF6B-FD82EF5D746E}" dt="2022-04-27T03:41:09.916" v="1054" actId="113"/>
        <pc:sldMkLst>
          <pc:docMk/>
          <pc:sldMk cId="2820699752" sldId="275"/>
        </pc:sldMkLst>
        <pc:spChg chg="mod">
          <ac:chgData name="vishnu sai" userId="6e74935265c1d9ac" providerId="LiveId" clId="{663C90AE-0724-44E2-AF6B-FD82EF5D746E}" dt="2022-04-27T03:41:09.916" v="1054" actId="113"/>
          <ac:spMkLst>
            <pc:docMk/>
            <pc:sldMk cId="2820699752" sldId="275"/>
            <ac:spMk id="3" creationId="{E9EDB0A7-B050-D797-FD48-BB02553E3567}"/>
          </ac:spMkLst>
        </pc:spChg>
        <pc:spChg chg="add mod">
          <ac:chgData name="vishnu sai" userId="6e74935265c1d9ac" providerId="LiveId" clId="{663C90AE-0724-44E2-AF6B-FD82EF5D746E}" dt="2022-04-27T03:39:29.490" v="1036" actId="1076"/>
          <ac:spMkLst>
            <pc:docMk/>
            <pc:sldMk cId="2820699752" sldId="275"/>
            <ac:spMk id="8" creationId="{AE99883A-0340-4A2F-BD2A-DD74966DAEDD}"/>
          </ac:spMkLst>
        </pc:spChg>
        <pc:picChg chg="mod">
          <ac:chgData name="vishnu sai" userId="6e74935265c1d9ac" providerId="LiveId" clId="{663C90AE-0724-44E2-AF6B-FD82EF5D746E}" dt="2022-04-27T03:37:39.541" v="1026" actId="1076"/>
          <ac:picMkLst>
            <pc:docMk/>
            <pc:sldMk cId="2820699752" sldId="275"/>
            <ac:picMk id="4" creationId="{80143EA9-3D2D-B6E3-2B07-6E4D81F734EF}"/>
          </ac:picMkLst>
        </pc:picChg>
        <pc:picChg chg="mod">
          <ac:chgData name="vishnu sai" userId="6e74935265c1d9ac" providerId="LiveId" clId="{663C90AE-0724-44E2-AF6B-FD82EF5D746E}" dt="2022-04-27T03:37:41.225" v="1027" actId="1076"/>
          <ac:picMkLst>
            <pc:docMk/>
            <pc:sldMk cId="2820699752" sldId="275"/>
            <ac:picMk id="5" creationId="{8199EBF7-C290-7415-CD3A-FBC517BF78B1}"/>
          </ac:picMkLst>
        </pc:picChg>
        <pc:picChg chg="add mod">
          <ac:chgData name="vishnu sai" userId="6e74935265c1d9ac" providerId="LiveId" clId="{663C90AE-0724-44E2-AF6B-FD82EF5D746E}" dt="2022-04-27T03:40:25.031" v="1045" actId="1076"/>
          <ac:picMkLst>
            <pc:docMk/>
            <pc:sldMk cId="2820699752" sldId="275"/>
            <ac:picMk id="10" creationId="{86A30502-08DC-4814-A147-7C4159FCF96E}"/>
          </ac:picMkLst>
        </pc:picChg>
        <pc:picChg chg="add mod">
          <ac:chgData name="vishnu sai" userId="6e74935265c1d9ac" providerId="LiveId" clId="{663C90AE-0724-44E2-AF6B-FD82EF5D746E}" dt="2022-04-27T03:40:52.589" v="1052" actId="1076"/>
          <ac:picMkLst>
            <pc:docMk/>
            <pc:sldMk cId="2820699752" sldId="275"/>
            <ac:picMk id="11" creationId="{A1BB1936-7356-4C1A-8CF7-1CD659705FED}"/>
          </ac:picMkLst>
        </pc:picChg>
        <pc:inkChg chg="add">
          <ac:chgData name="vishnu sai" userId="6e74935265c1d9ac" providerId="LiveId" clId="{663C90AE-0724-44E2-AF6B-FD82EF5D746E}" dt="2022-04-26T19:24:53.544" v="810" actId="9405"/>
          <ac:inkMkLst>
            <pc:docMk/>
            <pc:sldMk cId="2820699752" sldId="275"/>
            <ac:inkMk id="2" creationId="{F8559E2A-9D91-4AE4-BB38-2ADC70196917}"/>
          </ac:inkMkLst>
        </pc:inkChg>
        <pc:inkChg chg="add">
          <ac:chgData name="vishnu sai" userId="6e74935265c1d9ac" providerId="LiveId" clId="{663C90AE-0724-44E2-AF6B-FD82EF5D746E}" dt="2022-04-27T03:37:58.518" v="1028" actId="9405"/>
          <ac:inkMkLst>
            <pc:docMk/>
            <pc:sldMk cId="2820699752" sldId="275"/>
            <ac:inkMk id="6" creationId="{9F9A9D06-72C9-41D2-ACEC-576B9DE5D2E7}"/>
          </ac:inkMkLst>
        </pc:inkChg>
        <pc:inkChg chg="add">
          <ac:chgData name="vishnu sai" userId="6e74935265c1d9ac" providerId="LiveId" clId="{663C90AE-0724-44E2-AF6B-FD82EF5D746E}" dt="2022-04-27T03:39:46.554" v="1037" actId="9405"/>
          <ac:inkMkLst>
            <pc:docMk/>
            <pc:sldMk cId="2820699752" sldId="275"/>
            <ac:inkMk id="9" creationId="{A06E61D0-377F-418F-9D96-B739A9119ECB}"/>
          </ac:inkMkLst>
        </pc:inkChg>
      </pc:sldChg>
      <pc:sldChg chg="addSp modSp mod">
        <pc:chgData name="vishnu sai" userId="6e74935265c1d9ac" providerId="LiveId" clId="{663C90AE-0724-44E2-AF6B-FD82EF5D746E}" dt="2022-04-26T19:25:49.481" v="821" actId="14100"/>
        <pc:sldMkLst>
          <pc:docMk/>
          <pc:sldMk cId="2402990500" sldId="276"/>
        </pc:sldMkLst>
        <pc:spChg chg="mod">
          <ac:chgData name="vishnu sai" userId="6e74935265c1d9ac" providerId="LiveId" clId="{663C90AE-0724-44E2-AF6B-FD82EF5D746E}" dt="2022-04-26T18:50:01.325" v="628" actId="1076"/>
          <ac:spMkLst>
            <pc:docMk/>
            <pc:sldMk cId="2402990500" sldId="276"/>
            <ac:spMk id="2" creationId="{79DFE73E-EC53-5085-33CB-108FFA056470}"/>
          </ac:spMkLst>
        </pc:spChg>
        <pc:spChg chg="mod">
          <ac:chgData name="vishnu sai" userId="6e74935265c1d9ac" providerId="LiveId" clId="{663C90AE-0724-44E2-AF6B-FD82EF5D746E}" dt="2022-04-26T18:50:18.419" v="635" actId="20577"/>
          <ac:spMkLst>
            <pc:docMk/>
            <pc:sldMk cId="2402990500" sldId="276"/>
            <ac:spMk id="3" creationId="{62109068-8DEB-1AE8-9060-7CB51D9544C9}"/>
          </ac:spMkLst>
        </pc:spChg>
        <pc:grpChg chg="mod">
          <ac:chgData name="vishnu sai" userId="6e74935265c1d9ac" providerId="LiveId" clId="{663C90AE-0724-44E2-AF6B-FD82EF5D746E}" dt="2022-04-26T19:25:46.676" v="820" actId="1076"/>
          <ac:grpSpMkLst>
            <pc:docMk/>
            <pc:sldMk cId="2402990500" sldId="276"/>
            <ac:grpSpMk id="10" creationId="{191EF1B9-5CFB-4EF9-B4DF-CEC190AB5311}"/>
          </ac:grpSpMkLst>
        </pc:grpChg>
        <pc:picChg chg="mod">
          <ac:chgData name="vishnu sai" userId="6e74935265c1d9ac" providerId="LiveId" clId="{663C90AE-0724-44E2-AF6B-FD82EF5D746E}" dt="2022-04-26T18:50:25.167" v="638" actId="1076"/>
          <ac:picMkLst>
            <pc:docMk/>
            <pc:sldMk cId="2402990500" sldId="276"/>
            <ac:picMk id="4" creationId="{CB356766-7EA5-E8F0-EF1D-A05AE0794BFA}"/>
          </ac:picMkLst>
        </pc:picChg>
        <pc:picChg chg="mod">
          <ac:chgData name="vishnu sai" userId="6e74935265c1d9ac" providerId="LiveId" clId="{663C90AE-0724-44E2-AF6B-FD82EF5D746E}" dt="2022-04-26T19:25:49.481" v="821" actId="14100"/>
          <ac:picMkLst>
            <pc:docMk/>
            <pc:sldMk cId="2402990500" sldId="276"/>
            <ac:picMk id="5" creationId="{B4274880-6178-C374-2A17-857074BCE420}"/>
          </ac:picMkLst>
        </pc:picChg>
        <pc:inkChg chg="add">
          <ac:chgData name="vishnu sai" userId="6e74935265c1d9ac" providerId="LiveId" clId="{663C90AE-0724-44E2-AF6B-FD82EF5D746E}" dt="2022-04-26T19:25:18.563" v="814" actId="9405"/>
          <ac:inkMkLst>
            <pc:docMk/>
            <pc:sldMk cId="2402990500" sldId="276"/>
            <ac:inkMk id="6" creationId="{CFBE1E3D-8448-42FE-AF34-9844E8C110A5}"/>
          </ac:inkMkLst>
        </pc:inkChg>
        <pc:inkChg chg="add mod">
          <ac:chgData name="vishnu sai" userId="6e74935265c1d9ac" providerId="LiveId" clId="{663C90AE-0724-44E2-AF6B-FD82EF5D746E}" dt="2022-04-26T19:25:27.970" v="818"/>
          <ac:inkMkLst>
            <pc:docMk/>
            <pc:sldMk cId="2402990500" sldId="276"/>
            <ac:inkMk id="7" creationId="{3847661C-480A-4BC6-84A0-2E72116189F1}"/>
          </ac:inkMkLst>
        </pc:inkChg>
        <pc:inkChg chg="add mod">
          <ac:chgData name="vishnu sai" userId="6e74935265c1d9ac" providerId="LiveId" clId="{663C90AE-0724-44E2-AF6B-FD82EF5D746E}" dt="2022-04-26T19:25:27.970" v="818"/>
          <ac:inkMkLst>
            <pc:docMk/>
            <pc:sldMk cId="2402990500" sldId="276"/>
            <ac:inkMk id="8" creationId="{C4E31E6A-95C2-4BA6-A911-4D044DB14BEB}"/>
          </ac:inkMkLst>
        </pc:inkChg>
        <pc:inkChg chg="add mod">
          <ac:chgData name="vishnu sai" userId="6e74935265c1d9ac" providerId="LiveId" clId="{663C90AE-0724-44E2-AF6B-FD82EF5D746E}" dt="2022-04-26T19:25:27.970" v="818"/>
          <ac:inkMkLst>
            <pc:docMk/>
            <pc:sldMk cId="2402990500" sldId="276"/>
            <ac:inkMk id="9" creationId="{BB36E337-F5E1-4E2D-8BD8-46B1A05C95C8}"/>
          </ac:inkMkLst>
        </pc:inkChg>
      </pc:sldChg>
      <pc:sldChg chg="addSp modSp mod">
        <pc:chgData name="vishnu sai" userId="6e74935265c1d9ac" providerId="LiveId" clId="{663C90AE-0724-44E2-AF6B-FD82EF5D746E}" dt="2022-04-27T03:42:56.796" v="1077" actId="14100"/>
        <pc:sldMkLst>
          <pc:docMk/>
          <pc:sldMk cId="1472463239" sldId="277"/>
        </pc:sldMkLst>
        <pc:spChg chg="mod">
          <ac:chgData name="vishnu sai" userId="6e74935265c1d9ac" providerId="LiveId" clId="{663C90AE-0724-44E2-AF6B-FD82EF5D746E}" dt="2022-04-26T18:49:49.117" v="626" actId="20577"/>
          <ac:spMkLst>
            <pc:docMk/>
            <pc:sldMk cId="1472463239" sldId="277"/>
            <ac:spMk id="3" creationId="{69AEE8CF-FA06-8A47-A1C1-CA46095CF53F}"/>
          </ac:spMkLst>
        </pc:spChg>
        <pc:spChg chg="add mod">
          <ac:chgData name="vishnu sai" userId="6e74935265c1d9ac" providerId="LiveId" clId="{663C90AE-0724-44E2-AF6B-FD82EF5D746E}" dt="2022-04-27T03:41:58.100" v="1062" actId="255"/>
          <ac:spMkLst>
            <pc:docMk/>
            <pc:sldMk cId="1472463239" sldId="277"/>
            <ac:spMk id="8" creationId="{50C14920-9566-4653-B7BA-5FE7F46144B1}"/>
          </ac:spMkLst>
        </pc:spChg>
        <pc:picChg chg="mod">
          <ac:chgData name="vishnu sai" userId="6e74935265c1d9ac" providerId="LiveId" clId="{663C90AE-0724-44E2-AF6B-FD82EF5D746E}" dt="2022-04-27T03:41:17.210" v="1055" actId="14100"/>
          <ac:picMkLst>
            <pc:docMk/>
            <pc:sldMk cId="1472463239" sldId="277"/>
            <ac:picMk id="4" creationId="{E38DCB80-2583-6C52-BEF9-019C64F22B44}"/>
          </ac:picMkLst>
        </pc:picChg>
        <pc:picChg chg="mod">
          <ac:chgData name="vishnu sai" userId="6e74935265c1d9ac" providerId="LiveId" clId="{663C90AE-0724-44E2-AF6B-FD82EF5D746E}" dt="2022-04-27T03:41:23.282" v="1057" actId="1076"/>
          <ac:picMkLst>
            <pc:docMk/>
            <pc:sldMk cId="1472463239" sldId="277"/>
            <ac:picMk id="5" creationId="{B06F6C05-469D-E9D1-C44D-8F306C1285A3}"/>
          </ac:picMkLst>
        </pc:picChg>
        <pc:picChg chg="add mod">
          <ac:chgData name="vishnu sai" userId="6e74935265c1d9ac" providerId="LiveId" clId="{663C90AE-0724-44E2-AF6B-FD82EF5D746E}" dt="2022-04-27T03:42:42.735" v="1073" actId="14100"/>
          <ac:picMkLst>
            <pc:docMk/>
            <pc:sldMk cId="1472463239" sldId="277"/>
            <ac:picMk id="10" creationId="{CBE86B2B-699A-4CB1-8318-2A0A241BB284}"/>
          </ac:picMkLst>
        </pc:picChg>
        <pc:picChg chg="add mod">
          <ac:chgData name="vishnu sai" userId="6e74935265c1d9ac" providerId="LiveId" clId="{663C90AE-0724-44E2-AF6B-FD82EF5D746E}" dt="2022-04-27T03:42:56.796" v="1077" actId="14100"/>
          <ac:picMkLst>
            <pc:docMk/>
            <pc:sldMk cId="1472463239" sldId="277"/>
            <ac:picMk id="11" creationId="{27A5679E-3C02-4C24-88D1-1811F6523075}"/>
          </ac:picMkLst>
        </pc:picChg>
        <pc:inkChg chg="add">
          <ac:chgData name="vishnu sai" userId="6e74935265c1d9ac" providerId="LiveId" clId="{663C90AE-0724-44E2-AF6B-FD82EF5D746E}" dt="2022-04-26T19:26:02.518" v="822" actId="9405"/>
          <ac:inkMkLst>
            <pc:docMk/>
            <pc:sldMk cId="1472463239" sldId="277"/>
            <ac:inkMk id="2" creationId="{C1ADEB47-4598-4C7E-866F-BBC1E983888D}"/>
          </ac:inkMkLst>
        </pc:inkChg>
        <pc:inkChg chg="add">
          <ac:chgData name="vishnu sai" userId="6e74935265c1d9ac" providerId="LiveId" clId="{663C90AE-0724-44E2-AF6B-FD82EF5D746E}" dt="2022-04-27T03:41:32.677" v="1058" actId="9405"/>
          <ac:inkMkLst>
            <pc:docMk/>
            <pc:sldMk cId="1472463239" sldId="277"/>
            <ac:inkMk id="6" creationId="{07387F85-84BE-408F-924B-18069406630A}"/>
          </ac:inkMkLst>
        </pc:inkChg>
        <pc:inkChg chg="add">
          <ac:chgData name="vishnu sai" userId="6e74935265c1d9ac" providerId="LiveId" clId="{663C90AE-0724-44E2-AF6B-FD82EF5D746E}" dt="2022-04-27T03:42:13.336" v="1063" actId="9405"/>
          <ac:inkMkLst>
            <pc:docMk/>
            <pc:sldMk cId="1472463239" sldId="277"/>
            <ac:inkMk id="9" creationId="{514F82B6-886E-40CA-A255-2AAD86F4A7EA}"/>
          </ac:inkMkLst>
        </pc:inkChg>
      </pc:sldChg>
      <pc:sldChg chg="addSp modSp mod">
        <pc:chgData name="vishnu sai" userId="6e74935265c1d9ac" providerId="LiveId" clId="{663C90AE-0724-44E2-AF6B-FD82EF5D746E}" dt="2022-04-26T19:26:31.971" v="826" actId="9405"/>
        <pc:sldMkLst>
          <pc:docMk/>
          <pc:sldMk cId="2033797360" sldId="278"/>
        </pc:sldMkLst>
        <pc:spChg chg="mod">
          <ac:chgData name="vishnu sai" userId="6e74935265c1d9ac" providerId="LiveId" clId="{663C90AE-0724-44E2-AF6B-FD82EF5D746E}" dt="2022-04-26T18:49:28.519" v="617" actId="20577"/>
          <ac:spMkLst>
            <pc:docMk/>
            <pc:sldMk cId="2033797360" sldId="278"/>
            <ac:spMk id="3" creationId="{DBD017F7-0BAC-CAD1-6B20-098E56F311E7}"/>
          </ac:spMkLst>
        </pc:spChg>
        <pc:picChg chg="mod">
          <ac:chgData name="vishnu sai" userId="6e74935265c1d9ac" providerId="LiveId" clId="{663C90AE-0724-44E2-AF6B-FD82EF5D746E}" dt="2022-04-26T18:49:38.459" v="621" actId="14100"/>
          <ac:picMkLst>
            <pc:docMk/>
            <pc:sldMk cId="2033797360" sldId="278"/>
            <ac:picMk id="4" creationId="{7A96F005-9379-2F9C-DD95-17B9D7D40ADC}"/>
          </ac:picMkLst>
        </pc:picChg>
        <pc:picChg chg="mod">
          <ac:chgData name="vishnu sai" userId="6e74935265c1d9ac" providerId="LiveId" clId="{663C90AE-0724-44E2-AF6B-FD82EF5D746E}" dt="2022-04-26T19:26:20.181" v="825" actId="14100"/>
          <ac:picMkLst>
            <pc:docMk/>
            <pc:sldMk cId="2033797360" sldId="278"/>
            <ac:picMk id="5" creationId="{D2C907A8-1CA3-9964-730D-4B348C0D2AC6}"/>
          </ac:picMkLst>
        </pc:picChg>
        <pc:inkChg chg="add">
          <ac:chgData name="vishnu sai" userId="6e74935265c1d9ac" providerId="LiveId" clId="{663C90AE-0724-44E2-AF6B-FD82EF5D746E}" dt="2022-04-26T19:26:09.059" v="823" actId="9405"/>
          <ac:inkMkLst>
            <pc:docMk/>
            <pc:sldMk cId="2033797360" sldId="278"/>
            <ac:inkMk id="6" creationId="{3F6381A3-3119-4559-BD68-911F13E4644B}"/>
          </ac:inkMkLst>
        </pc:inkChg>
        <pc:inkChg chg="add">
          <ac:chgData name="vishnu sai" userId="6e74935265c1d9ac" providerId="LiveId" clId="{663C90AE-0724-44E2-AF6B-FD82EF5D746E}" dt="2022-04-26T19:26:12.572" v="824" actId="9405"/>
          <ac:inkMkLst>
            <pc:docMk/>
            <pc:sldMk cId="2033797360" sldId="278"/>
            <ac:inkMk id="7" creationId="{E918F97F-6C94-45A2-8FC6-6BB997B3D96B}"/>
          </ac:inkMkLst>
        </pc:inkChg>
        <pc:inkChg chg="add">
          <ac:chgData name="vishnu sai" userId="6e74935265c1d9ac" providerId="LiveId" clId="{663C90AE-0724-44E2-AF6B-FD82EF5D746E}" dt="2022-04-26T19:26:31.971" v="826" actId="9405"/>
          <ac:inkMkLst>
            <pc:docMk/>
            <pc:sldMk cId="2033797360" sldId="278"/>
            <ac:inkMk id="8" creationId="{F1B87881-338F-4CA6-9A52-0F3FB55629B9}"/>
          </ac:inkMkLst>
        </pc:inkChg>
      </pc:sldChg>
      <pc:sldChg chg="addSp modSp mod">
        <pc:chgData name="vishnu sai" userId="6e74935265c1d9ac" providerId="LiveId" clId="{663C90AE-0724-44E2-AF6B-FD82EF5D746E}" dt="2022-04-26T19:28:43.456" v="849" actId="9405"/>
        <pc:sldMkLst>
          <pc:docMk/>
          <pc:sldMk cId="2787719847" sldId="279"/>
        </pc:sldMkLst>
        <pc:spChg chg="mod">
          <ac:chgData name="vishnu sai" userId="6e74935265c1d9ac" providerId="LiveId" clId="{663C90AE-0724-44E2-AF6B-FD82EF5D746E}" dt="2022-04-26T19:28:35.065" v="848" actId="14100"/>
          <ac:spMkLst>
            <pc:docMk/>
            <pc:sldMk cId="2787719847" sldId="279"/>
            <ac:spMk id="2" creationId="{A2545207-46B2-5C09-3543-C841B0FF3057}"/>
          </ac:spMkLst>
        </pc:spChg>
        <pc:inkChg chg="add">
          <ac:chgData name="vishnu sai" userId="6e74935265c1d9ac" providerId="LiveId" clId="{663C90AE-0724-44E2-AF6B-FD82EF5D746E}" dt="2022-04-26T19:28:43.456" v="849" actId="9405"/>
          <ac:inkMkLst>
            <pc:docMk/>
            <pc:sldMk cId="2787719847" sldId="279"/>
            <ac:inkMk id="3" creationId="{751834A6-A44D-4C6A-B408-59178CF760F3}"/>
          </ac:inkMkLst>
        </pc:inkChg>
      </pc:sldChg>
      <pc:sldChg chg="addSp mod">
        <pc:chgData name="vishnu sai" userId="6e74935265c1d9ac" providerId="LiveId" clId="{663C90AE-0724-44E2-AF6B-FD82EF5D746E}" dt="2022-04-26T19:28:49.490" v="850" actId="9405"/>
        <pc:sldMkLst>
          <pc:docMk/>
          <pc:sldMk cId="106473353" sldId="281"/>
        </pc:sldMkLst>
        <pc:inkChg chg="add">
          <ac:chgData name="vishnu sai" userId="6e74935265c1d9ac" providerId="LiveId" clId="{663C90AE-0724-44E2-AF6B-FD82EF5D746E}" dt="2022-04-26T19:28:49.490" v="850" actId="9405"/>
          <ac:inkMkLst>
            <pc:docMk/>
            <pc:sldMk cId="106473353" sldId="281"/>
            <ac:inkMk id="3" creationId="{018B90A7-C9B8-4C59-92DF-3B348E0D4D19}"/>
          </ac:inkMkLst>
        </pc:inkChg>
      </pc:sldChg>
      <pc:sldChg chg="addSp mod">
        <pc:chgData name="vishnu sai" userId="6e74935265c1d9ac" providerId="LiveId" clId="{663C90AE-0724-44E2-AF6B-FD82EF5D746E}" dt="2022-04-26T19:28:57.669" v="851" actId="9405"/>
        <pc:sldMkLst>
          <pc:docMk/>
          <pc:sldMk cId="1347968962" sldId="282"/>
        </pc:sldMkLst>
        <pc:inkChg chg="add">
          <ac:chgData name="vishnu sai" userId="6e74935265c1d9ac" providerId="LiveId" clId="{663C90AE-0724-44E2-AF6B-FD82EF5D746E}" dt="2022-04-26T19:28:57.669" v="851" actId="9405"/>
          <ac:inkMkLst>
            <pc:docMk/>
            <pc:sldMk cId="1347968962" sldId="282"/>
            <ac:inkMk id="4" creationId="{BBDC5C75-DF0F-443F-AECA-647625397717}"/>
          </ac:inkMkLst>
        </pc:inkChg>
      </pc:sldChg>
      <pc:sldChg chg="addSp modSp mod">
        <pc:chgData name="vishnu sai" userId="6e74935265c1d9ac" providerId="LiveId" clId="{663C90AE-0724-44E2-AF6B-FD82EF5D746E}" dt="2022-04-27T03:45:34.474" v="1108" actId="1076"/>
        <pc:sldMkLst>
          <pc:docMk/>
          <pc:sldMk cId="246189442" sldId="283"/>
        </pc:sldMkLst>
        <pc:spChg chg="mod">
          <ac:chgData name="vishnu sai" userId="6e74935265c1d9ac" providerId="LiveId" clId="{663C90AE-0724-44E2-AF6B-FD82EF5D746E}" dt="2022-04-26T18:49:15.248" v="614" actId="20577"/>
          <ac:spMkLst>
            <pc:docMk/>
            <pc:sldMk cId="246189442" sldId="283"/>
            <ac:spMk id="3" creationId="{5EF0C831-63D1-B7CE-E6CC-2C070AD9BF20}"/>
          </ac:spMkLst>
        </pc:spChg>
        <pc:spChg chg="add mod">
          <ac:chgData name="vishnu sai" userId="6e74935265c1d9ac" providerId="LiveId" clId="{663C90AE-0724-44E2-AF6B-FD82EF5D746E}" dt="2022-04-27T03:43:58.295" v="1092" actId="113"/>
          <ac:spMkLst>
            <pc:docMk/>
            <pc:sldMk cId="246189442" sldId="283"/>
            <ac:spMk id="8" creationId="{EE2E2688-D95E-496D-A0D1-E290FE5363F7}"/>
          </ac:spMkLst>
        </pc:spChg>
        <pc:grpChg chg="mod">
          <ac:chgData name="vishnu sai" userId="6e74935265c1d9ac" providerId="LiveId" clId="{663C90AE-0724-44E2-AF6B-FD82EF5D746E}" dt="2022-04-27T03:44:28.312" v="1096" actId="1076"/>
          <ac:grpSpMkLst>
            <pc:docMk/>
            <pc:sldMk cId="246189442" sldId="283"/>
            <ac:grpSpMk id="11" creationId="{4D595C0E-F3FC-4547-9D66-2C026A7F92ED}"/>
          </ac:grpSpMkLst>
        </pc:grpChg>
        <pc:picChg chg="mod">
          <ac:chgData name="vishnu sai" userId="6e74935265c1d9ac" providerId="LiveId" clId="{663C90AE-0724-44E2-AF6B-FD82EF5D746E}" dt="2022-04-27T03:43:17.648" v="1086" actId="14100"/>
          <ac:picMkLst>
            <pc:docMk/>
            <pc:sldMk cId="246189442" sldId="283"/>
            <ac:picMk id="4" creationId="{2D3870F4-C1B2-CC41-FA07-2AD2BEB14438}"/>
          </ac:picMkLst>
        </pc:picChg>
        <pc:picChg chg="mod">
          <ac:chgData name="vishnu sai" userId="6e74935265c1d9ac" providerId="LiveId" clId="{663C90AE-0724-44E2-AF6B-FD82EF5D746E}" dt="2022-04-27T03:43:19.089" v="1087" actId="1076"/>
          <ac:picMkLst>
            <pc:docMk/>
            <pc:sldMk cId="246189442" sldId="283"/>
            <ac:picMk id="5" creationId="{B61A7E73-CFCF-B514-11AD-E6BAB45D79F1}"/>
          </ac:picMkLst>
        </pc:picChg>
        <pc:picChg chg="add mod">
          <ac:chgData name="vishnu sai" userId="6e74935265c1d9ac" providerId="LiveId" clId="{663C90AE-0724-44E2-AF6B-FD82EF5D746E}" dt="2022-04-27T03:45:02.734" v="1103" actId="14100"/>
          <ac:picMkLst>
            <pc:docMk/>
            <pc:sldMk cId="246189442" sldId="283"/>
            <ac:picMk id="12" creationId="{DF8AA075-0DE1-41E2-8BE1-D525773E519C}"/>
          </ac:picMkLst>
        </pc:picChg>
        <pc:picChg chg="add mod">
          <ac:chgData name="vishnu sai" userId="6e74935265c1d9ac" providerId="LiveId" clId="{663C90AE-0724-44E2-AF6B-FD82EF5D746E}" dt="2022-04-27T03:45:34.474" v="1108" actId="1076"/>
          <ac:picMkLst>
            <pc:docMk/>
            <pc:sldMk cId="246189442" sldId="283"/>
            <ac:picMk id="13" creationId="{5406A11D-787D-4ABB-8999-98B92285B2DF}"/>
          </ac:picMkLst>
        </pc:picChg>
        <pc:inkChg chg="add">
          <ac:chgData name="vishnu sai" userId="6e74935265c1d9ac" providerId="LiveId" clId="{663C90AE-0724-44E2-AF6B-FD82EF5D746E}" dt="2022-04-26T19:26:47.219" v="827" actId="9405"/>
          <ac:inkMkLst>
            <pc:docMk/>
            <pc:sldMk cId="246189442" sldId="283"/>
            <ac:inkMk id="2" creationId="{3B5543B0-A905-4558-BC52-7BFBED2C5A54}"/>
          </ac:inkMkLst>
        </pc:inkChg>
        <pc:inkChg chg="add">
          <ac:chgData name="vishnu sai" userId="6e74935265c1d9ac" providerId="LiveId" clId="{663C90AE-0724-44E2-AF6B-FD82EF5D746E}" dt="2022-04-27T03:43:27.944" v="1088" actId="9405"/>
          <ac:inkMkLst>
            <pc:docMk/>
            <pc:sldMk cId="246189442" sldId="283"/>
            <ac:inkMk id="6" creationId="{1D5A165A-8F41-4A7F-AA68-5E1B9B9265CA}"/>
          </ac:inkMkLst>
        </pc:inkChg>
        <pc:inkChg chg="add mod">
          <ac:chgData name="vishnu sai" userId="6e74935265c1d9ac" providerId="LiveId" clId="{663C90AE-0724-44E2-AF6B-FD82EF5D746E}" dt="2022-04-27T03:44:15.890" v="1095"/>
          <ac:inkMkLst>
            <pc:docMk/>
            <pc:sldMk cId="246189442" sldId="283"/>
            <ac:inkMk id="9" creationId="{DC3A74E8-47DA-4DE3-9D57-210EE51871C2}"/>
          </ac:inkMkLst>
        </pc:inkChg>
        <pc:inkChg chg="add mod">
          <ac:chgData name="vishnu sai" userId="6e74935265c1d9ac" providerId="LiveId" clId="{663C90AE-0724-44E2-AF6B-FD82EF5D746E}" dt="2022-04-27T03:44:15.890" v="1095"/>
          <ac:inkMkLst>
            <pc:docMk/>
            <pc:sldMk cId="246189442" sldId="283"/>
            <ac:inkMk id="10" creationId="{56A3A829-9486-4A93-997B-F2B27B543BF8}"/>
          </ac:inkMkLst>
        </pc:inkChg>
      </pc:sldChg>
      <pc:sldChg chg="addSp modSp mod">
        <pc:chgData name="vishnu sai" userId="6e74935265c1d9ac" providerId="LiveId" clId="{663C90AE-0724-44E2-AF6B-FD82EF5D746E}" dt="2022-04-26T19:27:02.632" v="829" actId="9405"/>
        <pc:sldMkLst>
          <pc:docMk/>
          <pc:sldMk cId="486194632" sldId="284"/>
        </pc:sldMkLst>
        <pc:spChg chg="mod">
          <ac:chgData name="vishnu sai" userId="6e74935265c1d9ac" providerId="LiveId" clId="{663C90AE-0724-44E2-AF6B-FD82EF5D746E}" dt="2022-04-26T18:47:37.356" v="591" actId="1076"/>
          <ac:spMkLst>
            <pc:docMk/>
            <pc:sldMk cId="486194632" sldId="284"/>
            <ac:spMk id="2" creationId="{4CD71AF3-A45A-9FB9-7593-B6F67267775A}"/>
          </ac:spMkLst>
        </pc:spChg>
        <pc:spChg chg="mod">
          <ac:chgData name="vishnu sai" userId="6e74935265c1d9ac" providerId="LiveId" clId="{663C90AE-0724-44E2-AF6B-FD82EF5D746E}" dt="2022-04-26T18:48:17.724" v="599" actId="255"/>
          <ac:spMkLst>
            <pc:docMk/>
            <pc:sldMk cId="486194632" sldId="284"/>
            <ac:spMk id="7" creationId="{2D9C53A0-6116-2652-72E2-D1D6C86F7D3C}"/>
          </ac:spMkLst>
        </pc:spChg>
        <pc:picChg chg="mod">
          <ac:chgData name="vishnu sai" userId="6e74935265c1d9ac" providerId="LiveId" clId="{663C90AE-0724-44E2-AF6B-FD82EF5D746E}" dt="2022-04-26T18:48:31.744" v="604" actId="14100"/>
          <ac:picMkLst>
            <pc:docMk/>
            <pc:sldMk cId="486194632" sldId="284"/>
            <ac:picMk id="8" creationId="{7B6C5430-F749-9A68-44BD-EC3942E6313B}"/>
          </ac:picMkLst>
        </pc:picChg>
        <pc:picChg chg="mod">
          <ac:chgData name="vishnu sai" userId="6e74935265c1d9ac" providerId="LiveId" clId="{663C90AE-0724-44E2-AF6B-FD82EF5D746E}" dt="2022-04-26T18:48:57.834" v="607" actId="1035"/>
          <ac:picMkLst>
            <pc:docMk/>
            <pc:sldMk cId="486194632" sldId="284"/>
            <ac:picMk id="9" creationId="{89F9308A-D5CA-D95A-117F-E5C92EDC436A}"/>
          </ac:picMkLst>
        </pc:picChg>
        <pc:inkChg chg="add">
          <ac:chgData name="vishnu sai" userId="6e74935265c1d9ac" providerId="LiveId" clId="{663C90AE-0724-44E2-AF6B-FD82EF5D746E}" dt="2022-04-26T19:26:54.250" v="828" actId="9405"/>
          <ac:inkMkLst>
            <pc:docMk/>
            <pc:sldMk cId="486194632" sldId="284"/>
            <ac:inkMk id="3" creationId="{974D8E91-DC70-43EA-9254-74EAD7B001B0}"/>
          </ac:inkMkLst>
        </pc:inkChg>
        <pc:inkChg chg="add">
          <ac:chgData name="vishnu sai" userId="6e74935265c1d9ac" providerId="LiveId" clId="{663C90AE-0724-44E2-AF6B-FD82EF5D746E}" dt="2022-04-26T19:27:02.632" v="829" actId="9405"/>
          <ac:inkMkLst>
            <pc:docMk/>
            <pc:sldMk cId="486194632" sldId="284"/>
            <ac:inkMk id="4" creationId="{EB6D6103-292D-4F81-A0A8-D63E11EE6ABE}"/>
          </ac:inkMkLst>
        </pc:inkChg>
      </pc:sldChg>
      <pc:sldChg chg="addSp delSp modSp mod">
        <pc:chgData name="vishnu sai" userId="6e74935265c1d9ac" providerId="LiveId" clId="{663C90AE-0724-44E2-AF6B-FD82EF5D746E}" dt="2022-04-27T03:51:52.050" v="1168" actId="1076"/>
        <pc:sldMkLst>
          <pc:docMk/>
          <pc:sldMk cId="2555634093" sldId="285"/>
        </pc:sldMkLst>
        <pc:spChg chg="mod">
          <ac:chgData name="vishnu sai" userId="6e74935265c1d9ac" providerId="LiveId" clId="{663C90AE-0724-44E2-AF6B-FD82EF5D746E}" dt="2022-04-26T18:46:57.913" v="583" actId="20577"/>
          <ac:spMkLst>
            <pc:docMk/>
            <pc:sldMk cId="2555634093" sldId="285"/>
            <ac:spMk id="3" creationId="{17AF9366-0C7B-E12C-5F5C-C3724D71C9BD}"/>
          </ac:spMkLst>
        </pc:spChg>
        <pc:spChg chg="add mod">
          <ac:chgData name="vishnu sai" userId="6e74935265c1d9ac" providerId="LiveId" clId="{663C90AE-0724-44E2-AF6B-FD82EF5D746E}" dt="2022-04-27T03:46:45.722" v="1124" actId="20577"/>
          <ac:spMkLst>
            <pc:docMk/>
            <pc:sldMk cId="2555634093" sldId="285"/>
            <ac:spMk id="10" creationId="{1F3AF34A-718A-489A-87D2-E9818B729ED2}"/>
          </ac:spMkLst>
        </pc:spChg>
        <pc:grpChg chg="mod">
          <ac:chgData name="vishnu sai" userId="6e74935265c1d9ac" providerId="LiveId" clId="{663C90AE-0724-44E2-AF6B-FD82EF5D746E}" dt="2022-04-26T19:27:12.964" v="832"/>
          <ac:grpSpMkLst>
            <pc:docMk/>
            <pc:sldMk cId="2555634093" sldId="285"/>
            <ac:grpSpMk id="7" creationId="{418AA8D5-1E4F-472A-87EA-85075D146B3D}"/>
          </ac:grpSpMkLst>
        </pc:grpChg>
        <pc:grpChg chg="del mod">
          <ac:chgData name="vishnu sai" userId="6e74935265c1d9ac" providerId="LiveId" clId="{663C90AE-0724-44E2-AF6B-FD82EF5D746E}" dt="2022-04-27T03:49:01.408" v="1149"/>
          <ac:grpSpMkLst>
            <pc:docMk/>
            <pc:sldMk cId="2555634093" sldId="285"/>
            <ac:grpSpMk id="17" creationId="{FBC340C8-4227-4D88-9C92-D8119001B183}"/>
          </ac:grpSpMkLst>
        </pc:grpChg>
        <pc:picChg chg="mod">
          <ac:chgData name="vishnu sai" userId="6e74935265c1d9ac" providerId="LiveId" clId="{663C90AE-0724-44E2-AF6B-FD82EF5D746E}" dt="2022-04-27T03:45:55.288" v="1111" actId="14100"/>
          <ac:picMkLst>
            <pc:docMk/>
            <pc:sldMk cId="2555634093" sldId="285"/>
            <ac:picMk id="4" creationId="{278BC4BD-66D9-32E5-2324-94505BAE6697}"/>
          </ac:picMkLst>
        </pc:picChg>
        <pc:picChg chg="mod">
          <ac:chgData name="vishnu sai" userId="6e74935265c1d9ac" providerId="LiveId" clId="{663C90AE-0724-44E2-AF6B-FD82EF5D746E}" dt="2022-04-27T03:46:01.935" v="1116" actId="1076"/>
          <ac:picMkLst>
            <pc:docMk/>
            <pc:sldMk cId="2555634093" sldId="285"/>
            <ac:picMk id="5" creationId="{42B39E91-F0E7-A61F-5C67-6DDC535514AD}"/>
          </ac:picMkLst>
        </pc:picChg>
        <pc:picChg chg="add mod">
          <ac:chgData name="vishnu sai" userId="6e74935265c1d9ac" providerId="LiveId" clId="{663C90AE-0724-44E2-AF6B-FD82EF5D746E}" dt="2022-04-27T03:51:47.820" v="1167" actId="1076"/>
          <ac:picMkLst>
            <pc:docMk/>
            <pc:sldMk cId="2555634093" sldId="285"/>
            <ac:picMk id="12" creationId="{6BE55696-A4B6-4E35-B52C-A2382AADFA88}"/>
          </ac:picMkLst>
        </pc:picChg>
        <pc:picChg chg="add mod">
          <ac:chgData name="vishnu sai" userId="6e74935265c1d9ac" providerId="LiveId" clId="{663C90AE-0724-44E2-AF6B-FD82EF5D746E}" dt="2022-04-27T03:48:32.119" v="1143" actId="1076"/>
          <ac:picMkLst>
            <pc:docMk/>
            <pc:sldMk cId="2555634093" sldId="285"/>
            <ac:picMk id="13" creationId="{EE2D5BB6-309D-4C62-8F4C-DB2F23B86CB8}"/>
          </ac:picMkLst>
        </pc:picChg>
        <pc:inkChg chg="add mod">
          <ac:chgData name="vishnu sai" userId="6e74935265c1d9ac" providerId="LiveId" clId="{663C90AE-0724-44E2-AF6B-FD82EF5D746E}" dt="2022-04-26T19:27:12.964" v="832"/>
          <ac:inkMkLst>
            <pc:docMk/>
            <pc:sldMk cId="2555634093" sldId="285"/>
            <ac:inkMk id="2" creationId="{959A4D0A-E5FC-4738-A5AB-A024A451165A}"/>
          </ac:inkMkLst>
        </pc:inkChg>
        <pc:inkChg chg="add mod">
          <ac:chgData name="vishnu sai" userId="6e74935265c1d9ac" providerId="LiveId" clId="{663C90AE-0724-44E2-AF6B-FD82EF5D746E}" dt="2022-04-26T19:27:12.964" v="832"/>
          <ac:inkMkLst>
            <pc:docMk/>
            <pc:sldMk cId="2555634093" sldId="285"/>
            <ac:inkMk id="6" creationId="{763CEC71-7CF9-4C88-A642-D6A2956B0796}"/>
          </ac:inkMkLst>
        </pc:inkChg>
        <pc:inkChg chg="add">
          <ac:chgData name="vishnu sai" userId="6e74935265c1d9ac" providerId="LiveId" clId="{663C90AE-0724-44E2-AF6B-FD82EF5D746E}" dt="2022-04-27T03:46:14.779" v="1117" actId="9405"/>
          <ac:inkMkLst>
            <pc:docMk/>
            <pc:sldMk cId="2555634093" sldId="285"/>
            <ac:inkMk id="8" creationId="{C1B0D0B4-88F8-43F6-8E62-C86665F527E4}"/>
          </ac:inkMkLst>
        </pc:inkChg>
        <pc:inkChg chg="add del">
          <ac:chgData name="vishnu sai" userId="6e74935265c1d9ac" providerId="LiveId" clId="{663C90AE-0724-44E2-AF6B-FD82EF5D746E}" dt="2022-04-27T03:51:25.414" v="1164"/>
          <ac:inkMkLst>
            <pc:docMk/>
            <pc:sldMk cId="2555634093" sldId="285"/>
            <ac:inkMk id="9" creationId="{40AC5E30-9EAF-4BBB-BBB7-3CE702E1F90E}"/>
          </ac:inkMkLst>
        </pc:inkChg>
        <pc:inkChg chg="add del">
          <ac:chgData name="vishnu sai" userId="6e74935265c1d9ac" providerId="LiveId" clId="{663C90AE-0724-44E2-AF6B-FD82EF5D746E}" dt="2022-04-27T03:51:24.116" v="1163"/>
          <ac:inkMkLst>
            <pc:docMk/>
            <pc:sldMk cId="2555634093" sldId="285"/>
            <ac:inkMk id="11" creationId="{10F7C8EA-400E-41AA-AA38-1D0DE8348988}"/>
          </ac:inkMkLst>
        </pc:inkChg>
        <pc:inkChg chg="add del">
          <ac:chgData name="vishnu sai" userId="6e74935265c1d9ac" providerId="LiveId" clId="{663C90AE-0724-44E2-AF6B-FD82EF5D746E}" dt="2022-04-27T03:49:04.509" v="1151"/>
          <ac:inkMkLst>
            <pc:docMk/>
            <pc:sldMk cId="2555634093" sldId="285"/>
            <ac:inkMk id="11" creationId="{B2C300B8-F04F-4665-BD09-D1EBE0703A3C}"/>
          </ac:inkMkLst>
        </pc:inkChg>
        <pc:inkChg chg="add mod">
          <ac:chgData name="vishnu sai" userId="6e74935265c1d9ac" providerId="LiveId" clId="{663C90AE-0724-44E2-AF6B-FD82EF5D746E}" dt="2022-04-27T03:51:52.050" v="1168" actId="1076"/>
          <ac:inkMkLst>
            <pc:docMk/>
            <pc:sldMk cId="2555634093" sldId="285"/>
            <ac:inkMk id="14" creationId="{2D984FA0-7D9D-43D2-B462-23B98754D43A}"/>
          </ac:inkMkLst>
        </pc:inkChg>
        <pc:inkChg chg="add del">
          <ac:chgData name="vishnu sai" userId="6e74935265c1d9ac" providerId="LiveId" clId="{663C90AE-0724-44E2-AF6B-FD82EF5D746E}" dt="2022-04-27T03:49:00.398" v="1148"/>
          <ac:inkMkLst>
            <pc:docMk/>
            <pc:sldMk cId="2555634093" sldId="285"/>
            <ac:inkMk id="14" creationId="{CE4CA0DB-6365-4093-BFDB-A7F1759359FA}"/>
          </ac:inkMkLst>
        </pc:inkChg>
        <pc:inkChg chg="add del mod">
          <ac:chgData name="vishnu sai" userId="6e74935265c1d9ac" providerId="LiveId" clId="{663C90AE-0724-44E2-AF6B-FD82EF5D746E}" dt="2022-04-27T03:49:01.409" v="1150"/>
          <ac:inkMkLst>
            <pc:docMk/>
            <pc:sldMk cId="2555634093" sldId="285"/>
            <ac:inkMk id="15" creationId="{44BFE1BA-7BA5-4804-ACB2-ACC76F992803}"/>
          </ac:inkMkLst>
        </pc:inkChg>
        <pc:inkChg chg="add del mod">
          <ac:chgData name="vishnu sai" userId="6e74935265c1d9ac" providerId="LiveId" clId="{663C90AE-0724-44E2-AF6B-FD82EF5D746E}" dt="2022-04-27T03:49:01.408" v="1149"/>
          <ac:inkMkLst>
            <pc:docMk/>
            <pc:sldMk cId="2555634093" sldId="285"/>
            <ac:inkMk id="16" creationId="{7DB01E2B-15CE-447F-A008-DD353C48708B}"/>
          </ac:inkMkLst>
        </pc:inkChg>
        <pc:inkChg chg="add del">
          <ac:chgData name="vishnu sai" userId="6e74935265c1d9ac" providerId="LiveId" clId="{663C90AE-0724-44E2-AF6B-FD82EF5D746E}" dt="2022-04-27T03:49:14.712" v="1153"/>
          <ac:inkMkLst>
            <pc:docMk/>
            <pc:sldMk cId="2555634093" sldId="285"/>
            <ac:inkMk id="18" creationId="{68B453DC-9631-461B-B680-BD0784680332}"/>
          </ac:inkMkLst>
        </pc:inkChg>
        <pc:inkChg chg="add del">
          <ac:chgData name="vishnu sai" userId="6e74935265c1d9ac" providerId="LiveId" clId="{663C90AE-0724-44E2-AF6B-FD82EF5D746E}" dt="2022-04-27T03:49:31.469" v="1156"/>
          <ac:inkMkLst>
            <pc:docMk/>
            <pc:sldMk cId="2555634093" sldId="285"/>
            <ac:inkMk id="19" creationId="{8FFE27DF-6406-469D-9A1C-899E25A2D6BC}"/>
          </ac:inkMkLst>
        </pc:inkChg>
        <pc:inkChg chg="add del">
          <ac:chgData name="vishnu sai" userId="6e74935265c1d9ac" providerId="LiveId" clId="{663C90AE-0724-44E2-AF6B-FD82EF5D746E}" dt="2022-04-27T03:49:31.473" v="1157"/>
          <ac:inkMkLst>
            <pc:docMk/>
            <pc:sldMk cId="2555634093" sldId="285"/>
            <ac:inkMk id="20" creationId="{943F327B-2D9A-4CE2-AABD-0473B1D36161}"/>
          </ac:inkMkLst>
        </pc:inkChg>
        <pc:inkChg chg="add del">
          <ac:chgData name="vishnu sai" userId="6e74935265c1d9ac" providerId="LiveId" clId="{663C90AE-0724-44E2-AF6B-FD82EF5D746E}" dt="2022-04-27T03:51:26.196" v="1165"/>
          <ac:inkMkLst>
            <pc:docMk/>
            <pc:sldMk cId="2555634093" sldId="285"/>
            <ac:inkMk id="21" creationId="{A0233353-48C3-41BC-AEE9-38298064386A}"/>
          </ac:inkMkLst>
        </pc:inkChg>
        <pc:inkChg chg="add del">
          <ac:chgData name="vishnu sai" userId="6e74935265c1d9ac" providerId="LiveId" clId="{663C90AE-0724-44E2-AF6B-FD82EF5D746E}" dt="2022-04-27T03:49:54.519" v="1160"/>
          <ac:inkMkLst>
            <pc:docMk/>
            <pc:sldMk cId="2555634093" sldId="285"/>
            <ac:inkMk id="22" creationId="{26FB11DC-806F-496B-8BFA-97F4117E17A6}"/>
          </ac:inkMkLst>
        </pc:inkChg>
      </pc:sldChg>
      <pc:sldChg chg="addSp modSp mod">
        <pc:chgData name="vishnu sai" userId="6e74935265c1d9ac" providerId="LiveId" clId="{663C90AE-0724-44E2-AF6B-FD82EF5D746E}" dt="2022-04-26T19:27:29.393" v="838" actId="20577"/>
        <pc:sldMkLst>
          <pc:docMk/>
          <pc:sldMk cId="508731441" sldId="286"/>
        </pc:sldMkLst>
        <pc:spChg chg="mod">
          <ac:chgData name="vishnu sai" userId="6e74935265c1d9ac" providerId="LiveId" clId="{663C90AE-0724-44E2-AF6B-FD82EF5D746E}" dt="2022-04-26T18:46:05.779" v="571" actId="1076"/>
          <ac:spMkLst>
            <pc:docMk/>
            <pc:sldMk cId="508731441" sldId="286"/>
            <ac:spMk id="2" creationId="{C7E959F1-DE0C-E7D9-994B-1CA8B559FF19}"/>
          </ac:spMkLst>
        </pc:spChg>
        <pc:spChg chg="mod">
          <ac:chgData name="vishnu sai" userId="6e74935265c1d9ac" providerId="LiveId" clId="{663C90AE-0724-44E2-AF6B-FD82EF5D746E}" dt="2022-04-26T19:27:29.393" v="838" actId="20577"/>
          <ac:spMkLst>
            <pc:docMk/>
            <pc:sldMk cId="508731441" sldId="286"/>
            <ac:spMk id="3" creationId="{90B0666F-A8AC-64A2-F7C8-B023B22072D7}"/>
          </ac:spMkLst>
        </pc:spChg>
        <pc:grpChg chg="mod">
          <ac:chgData name="vishnu sai" userId="6e74935265c1d9ac" providerId="LiveId" clId="{663C90AE-0724-44E2-AF6B-FD82EF5D746E}" dt="2022-04-26T19:27:26.974" v="836"/>
          <ac:grpSpMkLst>
            <pc:docMk/>
            <pc:sldMk cId="508731441" sldId="286"/>
            <ac:grpSpMk id="9" creationId="{508A52B0-1616-4A1A-9E8E-47C1E635F7FE}"/>
          </ac:grpSpMkLst>
        </pc:grpChg>
        <pc:picChg chg="mod">
          <ac:chgData name="vishnu sai" userId="6e74935265c1d9ac" providerId="LiveId" clId="{663C90AE-0724-44E2-AF6B-FD82EF5D746E}" dt="2022-04-26T18:46:37.004" v="578" actId="1076"/>
          <ac:picMkLst>
            <pc:docMk/>
            <pc:sldMk cId="508731441" sldId="286"/>
            <ac:picMk id="4" creationId="{77DEF2FD-CD3F-34DD-AFDE-0F6D797593F9}"/>
          </ac:picMkLst>
        </pc:picChg>
        <pc:picChg chg="mod">
          <ac:chgData name="vishnu sai" userId="6e74935265c1d9ac" providerId="LiveId" clId="{663C90AE-0724-44E2-AF6B-FD82EF5D746E}" dt="2022-04-26T18:46:29.043" v="574" actId="1076"/>
          <ac:picMkLst>
            <pc:docMk/>
            <pc:sldMk cId="508731441" sldId="286"/>
            <ac:picMk id="5" creationId="{248B2EBA-43A8-7EEA-1E6A-F02D58FB00B0}"/>
          </ac:picMkLst>
        </pc:picChg>
        <pc:inkChg chg="add">
          <ac:chgData name="vishnu sai" userId="6e74935265c1d9ac" providerId="LiveId" clId="{663C90AE-0724-44E2-AF6B-FD82EF5D746E}" dt="2022-04-26T19:27:20.443" v="833" actId="9405"/>
          <ac:inkMkLst>
            <pc:docMk/>
            <pc:sldMk cId="508731441" sldId="286"/>
            <ac:inkMk id="6" creationId="{C49F6889-8C38-461F-A790-810E70B34D76}"/>
          </ac:inkMkLst>
        </pc:inkChg>
        <pc:inkChg chg="add mod">
          <ac:chgData name="vishnu sai" userId="6e74935265c1d9ac" providerId="LiveId" clId="{663C90AE-0724-44E2-AF6B-FD82EF5D746E}" dt="2022-04-26T19:27:26.974" v="836"/>
          <ac:inkMkLst>
            <pc:docMk/>
            <pc:sldMk cId="508731441" sldId="286"/>
            <ac:inkMk id="7" creationId="{403FDDB0-80B1-4ADA-8A37-6757DC480835}"/>
          </ac:inkMkLst>
        </pc:inkChg>
        <pc:inkChg chg="add mod">
          <ac:chgData name="vishnu sai" userId="6e74935265c1d9ac" providerId="LiveId" clId="{663C90AE-0724-44E2-AF6B-FD82EF5D746E}" dt="2022-04-26T19:27:26.974" v="836"/>
          <ac:inkMkLst>
            <pc:docMk/>
            <pc:sldMk cId="508731441" sldId="286"/>
            <ac:inkMk id="8" creationId="{69EE2112-3D3A-470C-A1D5-F0E2FA7912FF}"/>
          </ac:inkMkLst>
        </pc:inkChg>
      </pc:sldChg>
      <pc:sldChg chg="addSp modSp mod">
        <pc:chgData name="vishnu sai" userId="6e74935265c1d9ac" providerId="LiveId" clId="{663C90AE-0724-44E2-AF6B-FD82EF5D746E}" dt="2022-04-27T03:55:06.600" v="1198" actId="1076"/>
        <pc:sldMkLst>
          <pc:docMk/>
          <pc:sldMk cId="1316715870" sldId="287"/>
        </pc:sldMkLst>
        <pc:spChg chg="mod">
          <ac:chgData name="vishnu sai" userId="6e74935265c1d9ac" providerId="LiveId" clId="{663C90AE-0724-44E2-AF6B-FD82EF5D746E}" dt="2022-04-26T18:45:33.474" v="563" actId="20577"/>
          <ac:spMkLst>
            <pc:docMk/>
            <pc:sldMk cId="1316715870" sldId="287"/>
            <ac:spMk id="3" creationId="{2E7143B1-E0D7-73B9-7945-85FD461383AF}"/>
          </ac:spMkLst>
        </pc:spChg>
        <pc:spChg chg="add mod">
          <ac:chgData name="vishnu sai" userId="6e74935265c1d9ac" providerId="LiveId" clId="{663C90AE-0724-44E2-AF6B-FD82EF5D746E}" dt="2022-04-27T03:53:38.732" v="1189" actId="20577"/>
          <ac:spMkLst>
            <pc:docMk/>
            <pc:sldMk cId="1316715870" sldId="287"/>
            <ac:spMk id="8" creationId="{1B240A89-D60F-4893-84BD-0C01ED281ADE}"/>
          </ac:spMkLst>
        </pc:spChg>
        <pc:grpChg chg="mod">
          <ac:chgData name="vishnu sai" userId="6e74935265c1d9ac" providerId="LiveId" clId="{663C90AE-0724-44E2-AF6B-FD82EF5D746E}" dt="2022-04-27T03:53:30.813" v="1186" actId="1076"/>
          <ac:grpSpMkLst>
            <pc:docMk/>
            <pc:sldMk cId="1316715870" sldId="287"/>
            <ac:grpSpMk id="11" creationId="{D6F4CFEF-4DA0-44E2-B252-55FD3EDE347F}"/>
          </ac:grpSpMkLst>
        </pc:grpChg>
        <pc:picChg chg="mod">
          <ac:chgData name="vishnu sai" userId="6e74935265c1d9ac" providerId="LiveId" clId="{663C90AE-0724-44E2-AF6B-FD82EF5D746E}" dt="2022-04-27T03:52:13.823" v="1172" actId="1076"/>
          <ac:picMkLst>
            <pc:docMk/>
            <pc:sldMk cId="1316715870" sldId="287"/>
            <ac:picMk id="4" creationId="{2BE26986-1A20-CCE0-7E63-0AB4156F1583}"/>
          </ac:picMkLst>
        </pc:picChg>
        <pc:picChg chg="mod">
          <ac:chgData name="vishnu sai" userId="6e74935265c1d9ac" providerId="LiveId" clId="{663C90AE-0724-44E2-AF6B-FD82EF5D746E}" dt="2022-04-27T03:52:26.673" v="1176" actId="1076"/>
          <ac:picMkLst>
            <pc:docMk/>
            <pc:sldMk cId="1316715870" sldId="287"/>
            <ac:picMk id="5" creationId="{42D321A8-7B10-7809-BEE9-BACEC4384D14}"/>
          </ac:picMkLst>
        </pc:picChg>
        <pc:picChg chg="add mod">
          <ac:chgData name="vishnu sai" userId="6e74935265c1d9ac" providerId="LiveId" clId="{663C90AE-0724-44E2-AF6B-FD82EF5D746E}" dt="2022-04-27T03:55:06.600" v="1198" actId="1076"/>
          <ac:picMkLst>
            <pc:docMk/>
            <pc:sldMk cId="1316715870" sldId="287"/>
            <ac:picMk id="7" creationId="{14E89595-BEBD-415C-8772-78F1A99AD2D6}"/>
          </ac:picMkLst>
        </pc:picChg>
        <pc:picChg chg="add mod">
          <ac:chgData name="vishnu sai" userId="6e74935265c1d9ac" providerId="LiveId" clId="{663C90AE-0724-44E2-AF6B-FD82EF5D746E}" dt="2022-04-27T03:54:12.464" v="1193" actId="14100"/>
          <ac:picMkLst>
            <pc:docMk/>
            <pc:sldMk cId="1316715870" sldId="287"/>
            <ac:picMk id="12" creationId="{BA00254C-A833-47D2-8374-C57DA8F19005}"/>
          </ac:picMkLst>
        </pc:picChg>
        <pc:inkChg chg="add">
          <ac:chgData name="vishnu sai" userId="6e74935265c1d9ac" providerId="LiveId" clId="{663C90AE-0724-44E2-AF6B-FD82EF5D746E}" dt="2022-04-26T19:27:36.721" v="839" actId="9405"/>
          <ac:inkMkLst>
            <pc:docMk/>
            <pc:sldMk cId="1316715870" sldId="287"/>
            <ac:inkMk id="2" creationId="{3B914A1C-B46E-4428-9FB1-A6EA6B8AA95C}"/>
          </ac:inkMkLst>
        </pc:inkChg>
        <pc:inkChg chg="add">
          <ac:chgData name="vishnu sai" userId="6e74935265c1d9ac" providerId="LiveId" clId="{663C90AE-0724-44E2-AF6B-FD82EF5D746E}" dt="2022-04-27T03:52:40.318" v="1177" actId="9405"/>
          <ac:inkMkLst>
            <pc:docMk/>
            <pc:sldMk cId="1316715870" sldId="287"/>
            <ac:inkMk id="6" creationId="{E2D2C62E-6BB1-4550-A6DA-86D640767F37}"/>
          </ac:inkMkLst>
        </pc:inkChg>
        <pc:inkChg chg="add mod">
          <ac:chgData name="vishnu sai" userId="6e74935265c1d9ac" providerId="LiveId" clId="{663C90AE-0724-44E2-AF6B-FD82EF5D746E}" dt="2022-04-27T03:53:17.938" v="1185"/>
          <ac:inkMkLst>
            <pc:docMk/>
            <pc:sldMk cId="1316715870" sldId="287"/>
            <ac:inkMk id="9" creationId="{A91954DE-1692-408E-89A3-2A8EACD32C8B}"/>
          </ac:inkMkLst>
        </pc:inkChg>
        <pc:inkChg chg="add mod">
          <ac:chgData name="vishnu sai" userId="6e74935265c1d9ac" providerId="LiveId" clId="{663C90AE-0724-44E2-AF6B-FD82EF5D746E}" dt="2022-04-27T03:53:17.938" v="1185"/>
          <ac:inkMkLst>
            <pc:docMk/>
            <pc:sldMk cId="1316715870" sldId="287"/>
            <ac:inkMk id="10" creationId="{8573ED84-E989-4E1E-9FF9-F6B7E30736FD}"/>
          </ac:inkMkLst>
        </pc:inkChg>
      </pc:sldChg>
      <pc:sldChg chg="addSp modSp mod">
        <pc:chgData name="vishnu sai" userId="6e74935265c1d9ac" providerId="LiveId" clId="{663C90AE-0724-44E2-AF6B-FD82EF5D746E}" dt="2022-04-26T19:27:56.821" v="843" actId="20577"/>
        <pc:sldMkLst>
          <pc:docMk/>
          <pc:sldMk cId="2774610001" sldId="288"/>
        </pc:sldMkLst>
        <pc:spChg chg="mod">
          <ac:chgData name="vishnu sai" userId="6e74935265c1d9ac" providerId="LiveId" clId="{663C90AE-0724-44E2-AF6B-FD82EF5D746E}" dt="2022-04-26T18:44:09.372" v="541" actId="1076"/>
          <ac:spMkLst>
            <pc:docMk/>
            <pc:sldMk cId="2774610001" sldId="288"/>
            <ac:spMk id="2" creationId="{A5B59EE9-4551-170E-E9CF-F93ED07D58FE}"/>
          </ac:spMkLst>
        </pc:spChg>
        <pc:spChg chg="mod">
          <ac:chgData name="vishnu sai" userId="6e74935265c1d9ac" providerId="LiveId" clId="{663C90AE-0724-44E2-AF6B-FD82EF5D746E}" dt="2022-04-26T19:27:56.821" v="843" actId="20577"/>
          <ac:spMkLst>
            <pc:docMk/>
            <pc:sldMk cId="2774610001" sldId="288"/>
            <ac:spMk id="3" creationId="{FB41B193-C5A4-F6DA-6F88-81553FCCC13F}"/>
          </ac:spMkLst>
        </pc:spChg>
        <pc:picChg chg="mod">
          <ac:chgData name="vishnu sai" userId="6e74935265c1d9ac" providerId="LiveId" clId="{663C90AE-0724-44E2-AF6B-FD82EF5D746E}" dt="2022-04-26T18:44:42.378" v="549" actId="14100"/>
          <ac:picMkLst>
            <pc:docMk/>
            <pc:sldMk cId="2774610001" sldId="288"/>
            <ac:picMk id="4" creationId="{D9B2859E-FC3D-7F87-38AB-D922E70B4BA5}"/>
          </ac:picMkLst>
        </pc:picChg>
        <pc:picChg chg="mod">
          <ac:chgData name="vishnu sai" userId="6e74935265c1d9ac" providerId="LiveId" clId="{663C90AE-0724-44E2-AF6B-FD82EF5D746E}" dt="2022-04-26T18:44:29.407" v="544" actId="1076"/>
          <ac:picMkLst>
            <pc:docMk/>
            <pc:sldMk cId="2774610001" sldId="288"/>
            <ac:picMk id="5" creationId="{80AC812D-643B-94B3-31E6-1B3A64C39E5B}"/>
          </ac:picMkLst>
        </pc:picChg>
        <pc:inkChg chg="add">
          <ac:chgData name="vishnu sai" userId="6e74935265c1d9ac" providerId="LiveId" clId="{663C90AE-0724-44E2-AF6B-FD82EF5D746E}" dt="2022-04-26T19:27:42.810" v="840" actId="9405"/>
          <ac:inkMkLst>
            <pc:docMk/>
            <pc:sldMk cId="2774610001" sldId="288"/>
            <ac:inkMk id="6" creationId="{64A0364D-189A-4710-8000-AEFC501D8E99}"/>
          </ac:inkMkLst>
        </pc:inkChg>
        <pc:inkChg chg="add">
          <ac:chgData name="vishnu sai" userId="6e74935265c1d9ac" providerId="LiveId" clId="{663C90AE-0724-44E2-AF6B-FD82EF5D746E}" dt="2022-04-26T19:27:53.886" v="841" actId="9405"/>
          <ac:inkMkLst>
            <pc:docMk/>
            <pc:sldMk cId="2774610001" sldId="288"/>
            <ac:inkMk id="7" creationId="{9DCD35B1-4B7F-4CC8-96FB-86321CBBAAAE}"/>
          </ac:inkMkLst>
        </pc:inkChg>
      </pc:sldChg>
      <pc:sldChg chg="addSp modSp mod">
        <pc:chgData name="vishnu sai" userId="6e74935265c1d9ac" providerId="LiveId" clId="{663C90AE-0724-44E2-AF6B-FD82EF5D746E}" dt="2022-04-27T03:57:17.655" v="1224" actId="14100"/>
        <pc:sldMkLst>
          <pc:docMk/>
          <pc:sldMk cId="2324774191" sldId="289"/>
        </pc:sldMkLst>
        <pc:spChg chg="mod">
          <ac:chgData name="vishnu sai" userId="6e74935265c1d9ac" providerId="LiveId" clId="{663C90AE-0724-44E2-AF6B-FD82EF5D746E}" dt="2022-04-26T18:45:01.414" v="556" actId="20577"/>
          <ac:spMkLst>
            <pc:docMk/>
            <pc:sldMk cId="2324774191" sldId="289"/>
            <ac:spMk id="3" creationId="{718E47C5-0198-49FF-A7A0-2EE2F4C7FDCE}"/>
          </ac:spMkLst>
        </pc:spChg>
        <pc:spChg chg="add mod">
          <ac:chgData name="vishnu sai" userId="6e74935265c1d9ac" providerId="LiveId" clId="{663C90AE-0724-44E2-AF6B-FD82EF5D746E}" dt="2022-04-27T03:56:33.875" v="1214" actId="1076"/>
          <ac:spMkLst>
            <pc:docMk/>
            <pc:sldMk cId="2324774191" sldId="289"/>
            <ac:spMk id="8" creationId="{3846271F-4B32-4300-8778-F692D66AAF31}"/>
          </ac:spMkLst>
        </pc:spChg>
        <pc:picChg chg="mod">
          <ac:chgData name="vishnu sai" userId="6e74935265c1d9ac" providerId="LiveId" clId="{663C90AE-0724-44E2-AF6B-FD82EF5D746E}" dt="2022-04-27T03:55:25.939" v="1201" actId="1076"/>
          <ac:picMkLst>
            <pc:docMk/>
            <pc:sldMk cId="2324774191" sldId="289"/>
            <ac:picMk id="4" creationId="{91332705-6D1C-C479-FF2F-734C5ECF94C6}"/>
          </ac:picMkLst>
        </pc:picChg>
        <pc:picChg chg="mod">
          <ac:chgData name="vishnu sai" userId="6e74935265c1d9ac" providerId="LiveId" clId="{663C90AE-0724-44E2-AF6B-FD82EF5D746E}" dt="2022-04-27T03:55:37.956" v="1207" actId="1076"/>
          <ac:picMkLst>
            <pc:docMk/>
            <pc:sldMk cId="2324774191" sldId="289"/>
            <ac:picMk id="5" creationId="{2380C780-8805-D804-7660-AA6B312204B5}"/>
          </ac:picMkLst>
        </pc:picChg>
        <pc:picChg chg="add mod">
          <ac:chgData name="vishnu sai" userId="6e74935265c1d9ac" providerId="LiveId" clId="{663C90AE-0724-44E2-AF6B-FD82EF5D746E}" dt="2022-04-27T03:56:58.363" v="1220" actId="14100"/>
          <ac:picMkLst>
            <pc:docMk/>
            <pc:sldMk cId="2324774191" sldId="289"/>
            <ac:picMk id="10" creationId="{3A891C51-3399-44EE-866A-8AD164E0135A}"/>
          </ac:picMkLst>
        </pc:picChg>
        <pc:picChg chg="add mod">
          <ac:chgData name="vishnu sai" userId="6e74935265c1d9ac" providerId="LiveId" clId="{663C90AE-0724-44E2-AF6B-FD82EF5D746E}" dt="2022-04-27T03:57:17.655" v="1224" actId="14100"/>
          <ac:picMkLst>
            <pc:docMk/>
            <pc:sldMk cId="2324774191" sldId="289"/>
            <ac:picMk id="11" creationId="{9E09F873-A43F-4602-A2E5-96AEE1C78187}"/>
          </ac:picMkLst>
        </pc:picChg>
        <pc:inkChg chg="add">
          <ac:chgData name="vishnu sai" userId="6e74935265c1d9ac" providerId="LiveId" clId="{663C90AE-0724-44E2-AF6B-FD82EF5D746E}" dt="2022-04-26T19:28:02.204" v="844" actId="9405"/>
          <ac:inkMkLst>
            <pc:docMk/>
            <pc:sldMk cId="2324774191" sldId="289"/>
            <ac:inkMk id="2" creationId="{EBC649E3-16F1-43B5-80BC-A9948F591EFC}"/>
          </ac:inkMkLst>
        </pc:inkChg>
        <pc:inkChg chg="add">
          <ac:chgData name="vishnu sai" userId="6e74935265c1d9ac" providerId="LiveId" clId="{663C90AE-0724-44E2-AF6B-FD82EF5D746E}" dt="2022-04-27T03:55:50.304" v="1208" actId="9405"/>
          <ac:inkMkLst>
            <pc:docMk/>
            <pc:sldMk cId="2324774191" sldId="289"/>
            <ac:inkMk id="6" creationId="{D3049F4C-1981-4278-8814-2072A9B4B950}"/>
          </ac:inkMkLst>
        </pc:inkChg>
        <pc:inkChg chg="add">
          <ac:chgData name="vishnu sai" userId="6e74935265c1d9ac" providerId="LiveId" clId="{663C90AE-0724-44E2-AF6B-FD82EF5D746E}" dt="2022-04-27T03:56:26.594" v="1213" actId="9405"/>
          <ac:inkMkLst>
            <pc:docMk/>
            <pc:sldMk cId="2324774191" sldId="289"/>
            <ac:inkMk id="9" creationId="{110EA75B-4BB3-4D10-82EF-56E1AE9D6AE3}"/>
          </ac:inkMkLst>
        </pc:inkChg>
      </pc:sldChg>
      <pc:sldChg chg="addSp modSp new mod">
        <pc:chgData name="vishnu sai" userId="6e74935265c1d9ac" providerId="LiveId" clId="{663C90AE-0724-44E2-AF6B-FD82EF5D746E}" dt="2022-04-26T19:24:15.722" v="808" actId="14100"/>
        <pc:sldMkLst>
          <pc:docMk/>
          <pc:sldMk cId="3573616495" sldId="290"/>
        </pc:sldMkLst>
        <pc:spChg chg="mod">
          <ac:chgData name="vishnu sai" userId="6e74935265c1d9ac" providerId="LiveId" clId="{663C90AE-0724-44E2-AF6B-FD82EF5D746E}" dt="2022-04-26T19:06:46.365" v="667" actId="1076"/>
          <ac:spMkLst>
            <pc:docMk/>
            <pc:sldMk cId="3573616495" sldId="290"/>
            <ac:spMk id="2" creationId="{08869E38-2CF9-488F-9E7D-D6A68AF33F4C}"/>
          </ac:spMkLst>
        </pc:spChg>
        <pc:spChg chg="mod">
          <ac:chgData name="vishnu sai" userId="6e74935265c1d9ac" providerId="LiveId" clId="{663C90AE-0724-44E2-AF6B-FD82EF5D746E}" dt="2022-04-26T19:24:00.622" v="807" actId="20577"/>
          <ac:spMkLst>
            <pc:docMk/>
            <pc:sldMk cId="3573616495" sldId="290"/>
            <ac:spMk id="3" creationId="{434DE60B-B83C-46E4-8C62-A627F43019DA}"/>
          </ac:spMkLst>
        </pc:spChg>
        <pc:spChg chg="add mod">
          <ac:chgData name="vishnu sai" userId="6e74935265c1d9ac" providerId="LiveId" clId="{663C90AE-0724-44E2-AF6B-FD82EF5D746E}" dt="2022-04-26T19:10:55.193" v="699" actId="20577"/>
          <ac:spMkLst>
            <pc:docMk/>
            <pc:sldMk cId="3573616495" sldId="290"/>
            <ac:spMk id="7" creationId="{5F6DB475-B33B-430E-A78F-7FF67E3F4CDD}"/>
          </ac:spMkLst>
        </pc:spChg>
        <pc:picChg chg="add mod">
          <ac:chgData name="vishnu sai" userId="6e74935265c1d9ac" providerId="LiveId" clId="{663C90AE-0724-44E2-AF6B-FD82EF5D746E}" dt="2022-04-26T19:24:15.722" v="808" actId="14100"/>
          <ac:picMkLst>
            <pc:docMk/>
            <pc:sldMk cId="3573616495" sldId="290"/>
            <ac:picMk id="5" creationId="{B15AAA59-ABAC-4C46-8DDD-5AF0A2B277F3}"/>
          </ac:picMkLst>
        </pc:picChg>
        <pc:inkChg chg="add">
          <ac:chgData name="vishnu sai" userId="6e74935265c1d9ac" providerId="LiveId" clId="{663C90AE-0724-44E2-AF6B-FD82EF5D746E}" dt="2022-04-26T19:23:53.578" v="806" actId="9405"/>
          <ac:inkMkLst>
            <pc:docMk/>
            <pc:sldMk cId="3573616495" sldId="290"/>
            <ac:inkMk id="8" creationId="{33CAC53D-1D46-4FC4-B316-53D35EFF165B}"/>
          </ac:inkMkLst>
        </pc:inkChg>
      </pc:sldChg>
      <pc:sldChg chg="addSp modSp new mod">
        <pc:chgData name="vishnu sai" userId="6e74935265c1d9ac" providerId="LiveId" clId="{663C90AE-0724-44E2-AF6B-FD82EF5D746E}" dt="2022-04-26T19:19:45.204" v="769" actId="1076"/>
        <pc:sldMkLst>
          <pc:docMk/>
          <pc:sldMk cId="1057967369" sldId="291"/>
        </pc:sldMkLst>
        <pc:spChg chg="mod">
          <ac:chgData name="vishnu sai" userId="6e74935265c1d9ac" providerId="LiveId" clId="{663C90AE-0724-44E2-AF6B-FD82EF5D746E}" dt="2022-04-26T19:19:42.121" v="768" actId="1076"/>
          <ac:spMkLst>
            <pc:docMk/>
            <pc:sldMk cId="1057967369" sldId="291"/>
            <ac:spMk id="2" creationId="{DB214095-1D63-4BFE-807C-E9DCD2345F31}"/>
          </ac:spMkLst>
        </pc:spChg>
        <pc:spChg chg="mod">
          <ac:chgData name="vishnu sai" userId="6e74935265c1d9ac" providerId="LiveId" clId="{663C90AE-0724-44E2-AF6B-FD82EF5D746E}" dt="2022-04-26T19:19:39.052" v="767" actId="14100"/>
          <ac:spMkLst>
            <pc:docMk/>
            <pc:sldMk cId="1057967369" sldId="291"/>
            <ac:spMk id="3" creationId="{5C0E7D0D-B942-4A9F-966A-E8C832D9C71E}"/>
          </ac:spMkLst>
        </pc:spChg>
        <pc:spChg chg="add mod">
          <ac:chgData name="vishnu sai" userId="6e74935265c1d9ac" providerId="LiveId" clId="{663C90AE-0724-44E2-AF6B-FD82EF5D746E}" dt="2022-04-26T19:12:47.899" v="710" actId="1076"/>
          <ac:spMkLst>
            <pc:docMk/>
            <pc:sldMk cId="1057967369" sldId="291"/>
            <ac:spMk id="7" creationId="{4FFF3A3F-B03E-4E4E-8EB8-9F82268B1F00}"/>
          </ac:spMkLst>
        </pc:spChg>
        <pc:spChg chg="add mod">
          <ac:chgData name="vishnu sai" userId="6e74935265c1d9ac" providerId="LiveId" clId="{663C90AE-0724-44E2-AF6B-FD82EF5D746E}" dt="2022-04-26T19:14:37.746" v="729" actId="1076"/>
          <ac:spMkLst>
            <pc:docMk/>
            <pc:sldMk cId="1057967369" sldId="291"/>
            <ac:spMk id="14" creationId="{48E53259-34AC-47BF-9D20-C4681E73A152}"/>
          </ac:spMkLst>
        </pc:spChg>
        <pc:grpChg chg="mod">
          <ac:chgData name="vishnu sai" userId="6e74935265c1d9ac" providerId="LiveId" clId="{663C90AE-0724-44E2-AF6B-FD82EF5D746E}" dt="2022-04-26T19:13:45.887" v="717"/>
          <ac:grpSpMkLst>
            <pc:docMk/>
            <pc:sldMk cId="1057967369" sldId="291"/>
            <ac:grpSpMk id="12" creationId="{7C4768C7-1033-4A39-8BFA-402445B49DA3}"/>
          </ac:grpSpMkLst>
        </pc:grpChg>
        <pc:picChg chg="add mod">
          <ac:chgData name="vishnu sai" userId="6e74935265c1d9ac" providerId="LiveId" clId="{663C90AE-0724-44E2-AF6B-FD82EF5D746E}" dt="2022-04-26T19:19:45.204" v="769" actId="1076"/>
          <ac:picMkLst>
            <pc:docMk/>
            <pc:sldMk cId="1057967369" sldId="291"/>
            <ac:picMk id="5" creationId="{23D103E4-7202-4F28-BB18-18D08019D908}"/>
          </ac:picMkLst>
        </pc:picChg>
        <pc:picChg chg="add mod">
          <ac:chgData name="vishnu sai" userId="6e74935265c1d9ac" providerId="LiveId" clId="{663C90AE-0724-44E2-AF6B-FD82EF5D746E}" dt="2022-04-26T19:14:09.970" v="720" actId="1076"/>
          <ac:picMkLst>
            <pc:docMk/>
            <pc:sldMk cId="1057967369" sldId="291"/>
            <ac:picMk id="9" creationId="{EC6FCFFB-46A6-494B-BF42-5E9FC90962C4}"/>
          </ac:picMkLst>
        </pc:picChg>
        <pc:inkChg chg="add mod">
          <ac:chgData name="vishnu sai" userId="6e74935265c1d9ac" providerId="LiveId" clId="{663C90AE-0724-44E2-AF6B-FD82EF5D746E}" dt="2022-04-26T19:13:45.887" v="717"/>
          <ac:inkMkLst>
            <pc:docMk/>
            <pc:sldMk cId="1057967369" sldId="291"/>
            <ac:inkMk id="10" creationId="{EEE92C7F-5053-4232-8C12-54591BEEB665}"/>
          </ac:inkMkLst>
        </pc:inkChg>
        <pc:inkChg chg="add mod">
          <ac:chgData name="vishnu sai" userId="6e74935265c1d9ac" providerId="LiveId" clId="{663C90AE-0724-44E2-AF6B-FD82EF5D746E}" dt="2022-04-26T19:13:45.887" v="717"/>
          <ac:inkMkLst>
            <pc:docMk/>
            <pc:sldMk cId="1057967369" sldId="291"/>
            <ac:inkMk id="11" creationId="{86ACEE5E-6ECD-4A16-BB2A-5A6A618E38AE}"/>
          </ac:inkMkLst>
        </pc:inkChg>
      </pc:sldChg>
      <pc:sldChg chg="addSp delSp modSp new mod">
        <pc:chgData name="vishnu sai" userId="6e74935265c1d9ac" providerId="LiveId" clId="{663C90AE-0724-44E2-AF6B-FD82EF5D746E}" dt="2022-04-26T19:18:10.201" v="764" actId="12"/>
        <pc:sldMkLst>
          <pc:docMk/>
          <pc:sldMk cId="2571303911" sldId="292"/>
        </pc:sldMkLst>
        <pc:spChg chg="mod">
          <ac:chgData name="vishnu sai" userId="6e74935265c1d9ac" providerId="LiveId" clId="{663C90AE-0724-44E2-AF6B-FD82EF5D746E}" dt="2022-04-26T19:15:23.143" v="733" actId="1076"/>
          <ac:spMkLst>
            <pc:docMk/>
            <pc:sldMk cId="2571303911" sldId="292"/>
            <ac:spMk id="2" creationId="{1A3BC439-D5A7-4A49-BCE5-54430D12FA47}"/>
          </ac:spMkLst>
        </pc:spChg>
        <pc:spChg chg="del mod">
          <ac:chgData name="vishnu sai" userId="6e74935265c1d9ac" providerId="LiveId" clId="{663C90AE-0724-44E2-AF6B-FD82EF5D746E}" dt="2022-04-26T19:15:48.435" v="737" actId="22"/>
          <ac:spMkLst>
            <pc:docMk/>
            <pc:sldMk cId="2571303911" sldId="292"/>
            <ac:spMk id="3" creationId="{46814116-274B-4E27-8318-793A0B84ED9C}"/>
          </ac:spMkLst>
        </pc:spChg>
        <pc:spChg chg="add mod">
          <ac:chgData name="vishnu sai" userId="6e74935265c1d9ac" providerId="LiveId" clId="{663C90AE-0724-44E2-AF6B-FD82EF5D746E}" dt="2022-04-26T19:16:59.845" v="751" actId="14100"/>
          <ac:spMkLst>
            <pc:docMk/>
            <pc:sldMk cId="2571303911" sldId="292"/>
            <ac:spMk id="7" creationId="{9B2894BF-D006-4A33-9E1B-5AD7C95C7223}"/>
          </ac:spMkLst>
        </pc:spChg>
        <pc:spChg chg="add mod">
          <ac:chgData name="vishnu sai" userId="6e74935265c1d9ac" providerId="LiveId" clId="{663C90AE-0724-44E2-AF6B-FD82EF5D746E}" dt="2022-04-26T19:18:10.201" v="764" actId="12"/>
          <ac:spMkLst>
            <pc:docMk/>
            <pc:sldMk cId="2571303911" sldId="292"/>
            <ac:spMk id="12" creationId="{EB8B2342-C0AD-4C36-9876-165A6CE2C917}"/>
          </ac:spMkLst>
        </pc:spChg>
        <pc:picChg chg="add mod ord">
          <ac:chgData name="vishnu sai" userId="6e74935265c1d9ac" providerId="LiveId" clId="{663C90AE-0724-44E2-AF6B-FD82EF5D746E}" dt="2022-04-26T19:16:47.481" v="749" actId="14100"/>
          <ac:picMkLst>
            <pc:docMk/>
            <pc:sldMk cId="2571303911" sldId="292"/>
            <ac:picMk id="5" creationId="{FB627C48-6681-4F45-8CE9-21321478B2F3}"/>
          </ac:picMkLst>
        </pc:picChg>
        <pc:picChg chg="add mod">
          <ac:chgData name="vishnu sai" userId="6e74935265c1d9ac" providerId="LiveId" clId="{663C90AE-0724-44E2-AF6B-FD82EF5D746E}" dt="2022-04-26T19:17:43.689" v="759" actId="1076"/>
          <ac:picMkLst>
            <pc:docMk/>
            <pc:sldMk cId="2571303911" sldId="292"/>
            <ac:picMk id="10" creationId="{61202532-F04B-4268-9D63-CBE959CE322C}"/>
          </ac:picMkLst>
        </pc:picChg>
        <pc:inkChg chg="add">
          <ac:chgData name="vishnu sai" userId="6e74935265c1d9ac" providerId="LiveId" clId="{663C90AE-0724-44E2-AF6B-FD82EF5D746E}" dt="2022-04-26T19:17:12.807" v="752" actId="9405"/>
          <ac:inkMkLst>
            <pc:docMk/>
            <pc:sldMk cId="2571303911" sldId="292"/>
            <ac:inkMk id="8" creationId="{CD1EAA09-A106-4DD3-AABA-939684749AC0}"/>
          </ac:inkMkLst>
        </pc:inkChg>
      </pc:sldChg>
      <pc:sldChg chg="addSp delSp modSp del mod">
        <pc:chgData name="vishnu sai" userId="6e74935265c1d9ac" providerId="LiveId" clId="{663C90AE-0724-44E2-AF6B-FD82EF5D746E}" dt="2022-04-27T03:40:58.751" v="1053" actId="2696"/>
        <pc:sldMkLst>
          <pc:docMk/>
          <pc:sldMk cId="3486044734" sldId="293"/>
        </pc:sldMkLst>
        <pc:spChg chg="mod">
          <ac:chgData name="vishnu sai" userId="6e74935265c1d9ac" providerId="LiveId" clId="{663C90AE-0724-44E2-AF6B-FD82EF5D746E}" dt="2022-04-27T03:33:41.611" v="923" actId="20577"/>
          <ac:spMkLst>
            <pc:docMk/>
            <pc:sldMk cId="3486044734" sldId="293"/>
            <ac:spMk id="2" creationId="{87EC19EB-CC3F-F6D3-9B4D-B793BCBF0F4B}"/>
          </ac:spMkLst>
        </pc:spChg>
        <pc:picChg chg="add del">
          <ac:chgData name="vishnu sai" userId="6e74935265c1d9ac" providerId="LiveId" clId="{663C90AE-0724-44E2-AF6B-FD82EF5D746E}" dt="2022-04-27T03:40:38.578" v="1047" actId="21"/>
          <ac:picMkLst>
            <pc:docMk/>
            <pc:sldMk cId="3486044734" sldId="293"/>
            <ac:picMk id="7" creationId="{A4A4B2FD-C41B-4950-90B7-FD694653843A}"/>
          </ac:picMkLst>
        </pc:picChg>
        <pc:inkChg chg="add">
          <ac:chgData name="vishnu sai" userId="6e74935265c1d9ac" providerId="LiveId" clId="{663C90AE-0724-44E2-AF6B-FD82EF5D746E}" dt="2022-04-27T03:33:26.052" v="921" actId="9405"/>
          <ac:inkMkLst>
            <pc:docMk/>
            <pc:sldMk cId="3486044734" sldId="293"/>
            <ac:inkMk id="6" creationId="{2EDD74CC-189B-428D-876B-4F10D707936A}"/>
          </ac:inkMkLst>
        </pc:inkChg>
      </pc:sldChg>
      <pc:sldChg chg="addSp delSp modSp new mod">
        <pc:chgData name="vishnu sai" userId="6e74935265c1d9ac" providerId="LiveId" clId="{663C90AE-0724-44E2-AF6B-FD82EF5D746E}" dt="2022-04-27T03:32:12.236" v="918" actId="9405"/>
        <pc:sldMkLst>
          <pc:docMk/>
          <pc:sldMk cId="1211283248" sldId="294"/>
        </pc:sldMkLst>
        <pc:spChg chg="mod">
          <ac:chgData name="vishnu sai" userId="6e74935265c1d9ac" providerId="LiveId" clId="{663C90AE-0724-44E2-AF6B-FD82EF5D746E}" dt="2022-04-27T03:29:58.995" v="899" actId="20577"/>
          <ac:spMkLst>
            <pc:docMk/>
            <pc:sldMk cId="1211283248" sldId="294"/>
            <ac:spMk id="2" creationId="{C25F1E80-A9F2-4F9F-964D-D54235E536D3}"/>
          </ac:spMkLst>
        </pc:spChg>
        <pc:spChg chg="del">
          <ac:chgData name="vishnu sai" userId="6e74935265c1d9ac" providerId="LiveId" clId="{663C90AE-0724-44E2-AF6B-FD82EF5D746E}" dt="2022-04-27T03:30:26.245" v="900" actId="22"/>
          <ac:spMkLst>
            <pc:docMk/>
            <pc:sldMk cId="1211283248" sldId="294"/>
            <ac:spMk id="3" creationId="{FDFEE455-E09D-4799-B8F0-CCA33FB4123C}"/>
          </ac:spMkLst>
        </pc:spChg>
        <pc:grpChg chg="mod">
          <ac:chgData name="vishnu sai" userId="6e74935265c1d9ac" providerId="LiveId" clId="{663C90AE-0724-44E2-AF6B-FD82EF5D746E}" dt="2022-04-27T03:31:37.676" v="911"/>
          <ac:grpSpMkLst>
            <pc:docMk/>
            <pc:sldMk cId="1211283248" sldId="294"/>
            <ac:grpSpMk id="12" creationId="{9A16EB86-A3FC-42A9-A935-1FDB64612412}"/>
          </ac:grpSpMkLst>
        </pc:grpChg>
        <pc:picChg chg="add mod ord">
          <ac:chgData name="vishnu sai" userId="6e74935265c1d9ac" providerId="LiveId" clId="{663C90AE-0724-44E2-AF6B-FD82EF5D746E}" dt="2022-04-27T03:31:48.281" v="916" actId="14100"/>
          <ac:picMkLst>
            <pc:docMk/>
            <pc:sldMk cId="1211283248" sldId="294"/>
            <ac:picMk id="5" creationId="{0FA1175B-DE38-470A-A487-2302D73A1727}"/>
          </ac:picMkLst>
        </pc:picChg>
        <pc:picChg chg="add mod">
          <ac:chgData name="vishnu sai" userId="6e74935265c1d9ac" providerId="LiveId" clId="{663C90AE-0724-44E2-AF6B-FD82EF5D746E}" dt="2022-04-27T03:32:03.179" v="917" actId="1076"/>
          <ac:picMkLst>
            <pc:docMk/>
            <pc:sldMk cId="1211283248" sldId="294"/>
            <ac:picMk id="7" creationId="{52052408-B33F-457F-9075-D8F694D6183B}"/>
          </ac:picMkLst>
        </pc:picChg>
        <pc:inkChg chg="add">
          <ac:chgData name="vishnu sai" userId="6e74935265c1d9ac" providerId="LiveId" clId="{663C90AE-0724-44E2-AF6B-FD82EF5D746E}" dt="2022-04-27T03:31:34.787" v="907" actId="9405"/>
          <ac:inkMkLst>
            <pc:docMk/>
            <pc:sldMk cId="1211283248" sldId="294"/>
            <ac:inkMk id="8" creationId="{27963E41-6426-4BD5-80A2-937D284E8121}"/>
          </ac:inkMkLst>
        </pc:inkChg>
        <pc:inkChg chg="add mod">
          <ac:chgData name="vishnu sai" userId="6e74935265c1d9ac" providerId="LiveId" clId="{663C90AE-0724-44E2-AF6B-FD82EF5D746E}" dt="2022-04-27T03:31:37.676" v="911"/>
          <ac:inkMkLst>
            <pc:docMk/>
            <pc:sldMk cId="1211283248" sldId="294"/>
            <ac:inkMk id="9" creationId="{A96D7C80-8C23-4B04-A4AA-866E709F57F4}"/>
          </ac:inkMkLst>
        </pc:inkChg>
        <pc:inkChg chg="add mod">
          <ac:chgData name="vishnu sai" userId="6e74935265c1d9ac" providerId="LiveId" clId="{663C90AE-0724-44E2-AF6B-FD82EF5D746E}" dt="2022-04-27T03:31:37.676" v="911"/>
          <ac:inkMkLst>
            <pc:docMk/>
            <pc:sldMk cId="1211283248" sldId="294"/>
            <ac:inkMk id="10" creationId="{9A775111-8197-4817-88B5-96629375422B}"/>
          </ac:inkMkLst>
        </pc:inkChg>
        <pc:inkChg chg="add">
          <ac:chgData name="vishnu sai" userId="6e74935265c1d9ac" providerId="LiveId" clId="{663C90AE-0724-44E2-AF6B-FD82EF5D746E}" dt="2022-04-27T03:31:36.928" v="910" actId="9405"/>
          <ac:inkMkLst>
            <pc:docMk/>
            <pc:sldMk cId="1211283248" sldId="294"/>
            <ac:inkMk id="11" creationId="{A0E9DF1F-9A46-409B-9966-C4978FD0A7CF}"/>
          </ac:inkMkLst>
        </pc:inkChg>
        <pc:inkChg chg="add del">
          <ac:chgData name="vishnu sai" userId="6e74935265c1d9ac" providerId="LiveId" clId="{663C90AE-0724-44E2-AF6B-FD82EF5D746E}" dt="2022-04-27T03:31:38.214" v="913"/>
          <ac:inkMkLst>
            <pc:docMk/>
            <pc:sldMk cId="1211283248" sldId="294"/>
            <ac:inkMk id="13" creationId="{E9027CCD-039D-41F9-9883-7F4CE94D2536}"/>
          </ac:inkMkLst>
        </pc:inkChg>
        <pc:inkChg chg="add">
          <ac:chgData name="vishnu sai" userId="6e74935265c1d9ac" providerId="LiveId" clId="{663C90AE-0724-44E2-AF6B-FD82EF5D746E}" dt="2022-04-27T03:31:39.438" v="914" actId="9405"/>
          <ac:inkMkLst>
            <pc:docMk/>
            <pc:sldMk cId="1211283248" sldId="294"/>
            <ac:inkMk id="14" creationId="{359A8CEE-6F4F-49D0-811B-9E8F7EF9BC15}"/>
          </ac:inkMkLst>
        </pc:inkChg>
        <pc:inkChg chg="add">
          <ac:chgData name="vishnu sai" userId="6e74935265c1d9ac" providerId="LiveId" clId="{663C90AE-0724-44E2-AF6B-FD82EF5D746E}" dt="2022-04-27T03:32:12.236" v="918" actId="9405"/>
          <ac:inkMkLst>
            <pc:docMk/>
            <pc:sldMk cId="1211283248" sldId="294"/>
            <ac:inkMk id="15" creationId="{014C475F-3A2A-445C-AD02-F396DE5627C1}"/>
          </ac:inkMkLst>
        </pc:inkChg>
      </pc:sldChg>
      <pc:sldChg chg="addSp modSp del mod">
        <pc:chgData name="vishnu sai" userId="6e74935265c1d9ac" providerId="LiveId" clId="{663C90AE-0724-44E2-AF6B-FD82EF5D746E}" dt="2022-04-27T03:43:01.170" v="1078" actId="2696"/>
        <pc:sldMkLst>
          <pc:docMk/>
          <pc:sldMk cId="4285583013" sldId="295"/>
        </pc:sldMkLst>
        <pc:spChg chg="mod">
          <ac:chgData name="vishnu sai" userId="6e74935265c1d9ac" providerId="LiveId" clId="{663C90AE-0724-44E2-AF6B-FD82EF5D746E}" dt="2022-04-27T03:33:52.515" v="926" actId="20577"/>
          <ac:spMkLst>
            <pc:docMk/>
            <pc:sldMk cId="4285583013" sldId="295"/>
            <ac:spMk id="2" creationId="{2ED41FFA-8960-1D9C-9D1B-26DEF0D23F19}"/>
          </ac:spMkLst>
        </pc:spChg>
        <pc:inkChg chg="add">
          <ac:chgData name="vishnu sai" userId="6e74935265c1d9ac" providerId="LiveId" clId="{663C90AE-0724-44E2-AF6B-FD82EF5D746E}" dt="2022-04-27T03:33:48.828" v="924" actId="9405"/>
          <ac:inkMkLst>
            <pc:docMk/>
            <pc:sldMk cId="4285583013" sldId="295"/>
            <ac:inkMk id="5" creationId="{C740D3EB-1763-4BF0-9FC0-8660C5B01C60}"/>
          </ac:inkMkLst>
        </pc:inkChg>
      </pc:sldChg>
      <pc:sldChg chg="addSp modSp new del mod">
        <pc:chgData name="vishnu sai" userId="6e74935265c1d9ac" providerId="LiveId" clId="{663C90AE-0724-44E2-AF6B-FD82EF5D746E}" dt="2022-04-27T03:45:43.370" v="1109" actId="2696"/>
        <pc:sldMkLst>
          <pc:docMk/>
          <pc:sldMk cId="1934655392" sldId="296"/>
        </pc:sldMkLst>
        <pc:spChg chg="mod">
          <ac:chgData name="vishnu sai" userId="6e74935265c1d9ac" providerId="LiveId" clId="{663C90AE-0724-44E2-AF6B-FD82EF5D746E}" dt="2022-04-27T03:34:18.326" v="951" actId="20577"/>
          <ac:spMkLst>
            <pc:docMk/>
            <pc:sldMk cId="1934655392" sldId="296"/>
            <ac:spMk id="2" creationId="{5A80A3DD-137B-47E9-8DF3-2C2A5BF356DD}"/>
          </ac:spMkLst>
        </pc:spChg>
        <pc:inkChg chg="add">
          <ac:chgData name="vishnu sai" userId="6e74935265c1d9ac" providerId="LiveId" clId="{663C90AE-0724-44E2-AF6B-FD82EF5D746E}" dt="2022-04-27T03:34:24.345" v="952" actId="9405"/>
          <ac:inkMkLst>
            <pc:docMk/>
            <pc:sldMk cId="1934655392" sldId="296"/>
            <ac:inkMk id="4" creationId="{8F6EC877-5239-45D0-BD73-1BEE4740F6AA}"/>
          </ac:inkMkLst>
        </pc:inkChg>
        <pc:inkChg chg="add">
          <ac:chgData name="vishnu sai" userId="6e74935265c1d9ac" providerId="LiveId" clId="{663C90AE-0724-44E2-AF6B-FD82EF5D746E}" dt="2022-04-27T03:34:47.617" v="977" actId="9405"/>
          <ac:inkMkLst>
            <pc:docMk/>
            <pc:sldMk cId="1934655392" sldId="296"/>
            <ac:inkMk id="5" creationId="{7A3F2834-D596-4950-8330-E025A1C9A300}"/>
          </ac:inkMkLst>
        </pc:inkChg>
      </pc:sldChg>
      <pc:sldChg chg="addSp modSp new del mod">
        <pc:chgData name="vishnu sai" userId="6e74935265c1d9ac" providerId="LiveId" clId="{663C90AE-0724-44E2-AF6B-FD82EF5D746E}" dt="2022-04-27T03:51:58.135" v="1169" actId="2696"/>
        <pc:sldMkLst>
          <pc:docMk/>
          <pc:sldMk cId="3323495390" sldId="297"/>
        </pc:sldMkLst>
        <pc:spChg chg="mod">
          <ac:chgData name="vishnu sai" userId="6e74935265c1d9ac" providerId="LiveId" clId="{663C90AE-0724-44E2-AF6B-FD82EF5D746E}" dt="2022-04-27T03:34:39.720" v="973" actId="20577"/>
          <ac:spMkLst>
            <pc:docMk/>
            <pc:sldMk cId="3323495390" sldId="297"/>
            <ac:spMk id="2" creationId="{11F89159-1A7F-4B3E-84D0-B557BCAE7E23}"/>
          </ac:spMkLst>
        </pc:spChg>
        <pc:grpChg chg="mod">
          <ac:chgData name="vishnu sai" userId="6e74935265c1d9ac" providerId="LiveId" clId="{663C90AE-0724-44E2-AF6B-FD82EF5D746E}" dt="2022-04-27T03:34:45.643" v="976"/>
          <ac:grpSpMkLst>
            <pc:docMk/>
            <pc:sldMk cId="3323495390" sldId="297"/>
            <ac:grpSpMk id="6" creationId="{8C356FE2-29ED-471A-9C97-B1FDD8A19F2C}"/>
          </ac:grpSpMkLst>
        </pc:grpChg>
        <pc:inkChg chg="add mod">
          <ac:chgData name="vishnu sai" userId="6e74935265c1d9ac" providerId="LiveId" clId="{663C90AE-0724-44E2-AF6B-FD82EF5D746E}" dt="2022-04-27T03:34:45.643" v="976"/>
          <ac:inkMkLst>
            <pc:docMk/>
            <pc:sldMk cId="3323495390" sldId="297"/>
            <ac:inkMk id="4" creationId="{9F3E2D14-E730-41C2-A189-4A699FA59071}"/>
          </ac:inkMkLst>
        </pc:inkChg>
        <pc:inkChg chg="add mod">
          <ac:chgData name="vishnu sai" userId="6e74935265c1d9ac" providerId="LiveId" clId="{663C90AE-0724-44E2-AF6B-FD82EF5D746E}" dt="2022-04-27T03:34:45.643" v="976"/>
          <ac:inkMkLst>
            <pc:docMk/>
            <pc:sldMk cId="3323495390" sldId="297"/>
            <ac:inkMk id="5" creationId="{6BC0AF04-547E-4924-AB5E-81C3D9EFEE3B}"/>
          </ac:inkMkLst>
        </pc:inkChg>
      </pc:sldChg>
      <pc:sldChg chg="addSp modSp new del mod">
        <pc:chgData name="vishnu sai" userId="6e74935265c1d9ac" providerId="LiveId" clId="{663C90AE-0724-44E2-AF6B-FD82EF5D746E}" dt="2022-04-27T03:55:13.654" v="1199" actId="2696"/>
        <pc:sldMkLst>
          <pc:docMk/>
          <pc:sldMk cId="3861030029" sldId="298"/>
        </pc:sldMkLst>
        <pc:spChg chg="mod">
          <ac:chgData name="vishnu sai" userId="6e74935265c1d9ac" providerId="LiveId" clId="{663C90AE-0724-44E2-AF6B-FD82EF5D746E}" dt="2022-04-27T03:35:06.194" v="998" actId="14100"/>
          <ac:spMkLst>
            <pc:docMk/>
            <pc:sldMk cId="3861030029" sldId="298"/>
            <ac:spMk id="2" creationId="{5767AC1E-795A-4C72-B671-531B6D710F04}"/>
          </ac:spMkLst>
        </pc:spChg>
        <pc:picChg chg="mod">
          <ac:chgData name="vishnu sai" userId="6e74935265c1d9ac" providerId="LiveId" clId="{663C90AE-0724-44E2-AF6B-FD82EF5D746E}" dt="2022-04-27T03:54:54.519" v="1194" actId="1076"/>
          <ac:picMkLst>
            <pc:docMk/>
            <pc:sldMk cId="3861030029" sldId="298"/>
            <ac:picMk id="6" creationId="{2DF65C65-63BB-D8B0-C5F7-DF72ACBB991E}"/>
          </ac:picMkLst>
        </pc:picChg>
        <pc:inkChg chg="add">
          <ac:chgData name="vishnu sai" userId="6e74935265c1d9ac" providerId="LiveId" clId="{663C90AE-0724-44E2-AF6B-FD82EF5D746E}" dt="2022-04-27T03:35:10.744" v="999" actId="9405"/>
          <ac:inkMkLst>
            <pc:docMk/>
            <pc:sldMk cId="3861030029" sldId="298"/>
            <ac:inkMk id="4" creationId="{B1976C46-784B-4E36-9CD9-FAD747B7CCAA}"/>
          </ac:inkMkLst>
        </pc:inkChg>
      </pc:sldChg>
      <pc:sldChg chg="addSp modSp new del mod">
        <pc:chgData name="vishnu sai" userId="6e74935265c1d9ac" providerId="LiveId" clId="{663C90AE-0724-44E2-AF6B-FD82EF5D746E}" dt="2022-04-27T03:57:20.894" v="1225" actId="2696"/>
        <pc:sldMkLst>
          <pc:docMk/>
          <pc:sldMk cId="376329365" sldId="299"/>
        </pc:sldMkLst>
        <pc:spChg chg="mod">
          <ac:chgData name="vishnu sai" userId="6e74935265c1d9ac" providerId="LiveId" clId="{663C90AE-0724-44E2-AF6B-FD82EF5D746E}" dt="2022-04-27T03:35:22.860" v="1019" actId="20577"/>
          <ac:spMkLst>
            <pc:docMk/>
            <pc:sldMk cId="376329365" sldId="299"/>
            <ac:spMk id="2" creationId="{80AB23A6-CFE9-4F9D-A3F7-89B0A738330F}"/>
          </ac:spMkLst>
        </pc:spChg>
        <pc:inkChg chg="add">
          <ac:chgData name="vishnu sai" userId="6e74935265c1d9ac" providerId="LiveId" clId="{663C90AE-0724-44E2-AF6B-FD82EF5D746E}" dt="2022-04-27T03:35:26.505" v="1020" actId="9405"/>
          <ac:inkMkLst>
            <pc:docMk/>
            <pc:sldMk cId="376329365" sldId="299"/>
            <ac:inkMk id="4" creationId="{980C76E7-9D22-4570-81BD-17F5B8975D03}"/>
          </ac:inkMkLst>
        </pc:inkChg>
      </pc:sldChg>
    </pc:docChg>
  </pc:docChgLst>
  <pc:docChgLst>
    <pc:chgData name="sushanth reddy" userId="09161de0ac67362e" providerId="LiveId" clId="{1347020D-6C61-4610-BEF9-2F799CC7CF60}"/>
    <pc:docChg chg="undo custSel addSld delSld modSld sldOrd">
      <pc:chgData name="sushanth reddy" userId="09161de0ac67362e" providerId="LiveId" clId="{1347020D-6C61-4610-BEF9-2F799CC7CF60}" dt="2024-04-16T01:35:10.249" v="1072" actId="680"/>
      <pc:docMkLst>
        <pc:docMk/>
      </pc:docMkLst>
      <pc:sldChg chg="modSp mod">
        <pc:chgData name="sushanth reddy" userId="09161de0ac67362e" providerId="LiveId" clId="{1347020D-6C61-4610-BEF9-2F799CC7CF60}" dt="2024-04-16T00:53:49.365" v="866" actId="27636"/>
        <pc:sldMkLst>
          <pc:docMk/>
          <pc:sldMk cId="1563503244" sldId="257"/>
        </pc:sldMkLst>
        <pc:spChg chg="mod">
          <ac:chgData name="sushanth reddy" userId="09161de0ac67362e" providerId="LiveId" clId="{1347020D-6C61-4610-BEF9-2F799CC7CF60}" dt="2024-04-16T00:45:45.310" v="743" actId="20577"/>
          <ac:spMkLst>
            <pc:docMk/>
            <pc:sldMk cId="1563503244" sldId="257"/>
            <ac:spMk id="2" creationId="{58143A1B-E159-4F2A-9D58-9C09DD8BAB21}"/>
          </ac:spMkLst>
        </pc:spChg>
        <pc:spChg chg="mod">
          <ac:chgData name="sushanth reddy" userId="09161de0ac67362e" providerId="LiveId" clId="{1347020D-6C61-4610-BEF9-2F799CC7CF60}" dt="2024-04-16T00:53:49.365" v="866" actId="27636"/>
          <ac:spMkLst>
            <pc:docMk/>
            <pc:sldMk cId="1563503244" sldId="257"/>
            <ac:spMk id="3" creationId="{A417E393-0FE8-4656-A2B9-1DCDE0CDE4B5}"/>
          </ac:spMkLst>
        </pc:spChg>
      </pc:sldChg>
      <pc:sldChg chg="modSp mod">
        <pc:chgData name="sushanth reddy" userId="09161de0ac67362e" providerId="LiveId" clId="{1347020D-6C61-4610-BEF9-2F799CC7CF60}" dt="2024-04-15T23:24:36.164" v="192" actId="20577"/>
        <pc:sldMkLst>
          <pc:docMk/>
          <pc:sldMk cId="1492046944" sldId="258"/>
        </pc:sldMkLst>
        <pc:spChg chg="mod">
          <ac:chgData name="sushanth reddy" userId="09161de0ac67362e" providerId="LiveId" clId="{1347020D-6C61-4610-BEF9-2F799CC7CF60}" dt="2024-04-15T23:17:32.691" v="96" actId="20577"/>
          <ac:spMkLst>
            <pc:docMk/>
            <pc:sldMk cId="1492046944" sldId="258"/>
            <ac:spMk id="2" creationId="{7F356DC5-68E0-4CE3-8706-8864B0DC747D}"/>
          </ac:spMkLst>
        </pc:spChg>
        <pc:graphicFrameChg chg="mod">
          <ac:chgData name="sushanth reddy" userId="09161de0ac67362e" providerId="LiveId" clId="{1347020D-6C61-4610-BEF9-2F799CC7CF60}" dt="2024-04-15T23:24:36.164" v="192" actId="20577"/>
          <ac:graphicFrameMkLst>
            <pc:docMk/>
            <pc:sldMk cId="1492046944" sldId="258"/>
            <ac:graphicFrameMk id="15" creationId="{4FE6C2DD-F66F-5403-F9FD-D39F12EC18A5}"/>
          </ac:graphicFrameMkLst>
        </pc:graphicFrameChg>
      </pc:sldChg>
      <pc:sldChg chg="modSp mod">
        <pc:chgData name="sushanth reddy" userId="09161de0ac67362e" providerId="LiveId" clId="{1347020D-6C61-4610-BEF9-2F799CC7CF60}" dt="2024-04-16T00:36:22.541" v="702" actId="20577"/>
        <pc:sldMkLst>
          <pc:docMk/>
          <pc:sldMk cId="2463106093" sldId="259"/>
        </pc:sldMkLst>
        <pc:spChg chg="mod">
          <ac:chgData name="sushanth reddy" userId="09161de0ac67362e" providerId="LiveId" clId="{1347020D-6C61-4610-BEF9-2F799CC7CF60}" dt="2024-04-16T00:36:22.541" v="702" actId="20577"/>
          <ac:spMkLst>
            <pc:docMk/>
            <pc:sldMk cId="2463106093" sldId="259"/>
            <ac:spMk id="3" creationId="{4C64C6DD-276E-C62A-62C5-CCC1618B3F46}"/>
          </ac:spMkLst>
        </pc:spChg>
      </pc:sldChg>
      <pc:sldChg chg="modSp mod">
        <pc:chgData name="sushanth reddy" userId="09161de0ac67362e" providerId="LiveId" clId="{1347020D-6C61-4610-BEF9-2F799CC7CF60}" dt="2024-04-16T01:03:21.461" v="912" actId="1076"/>
        <pc:sldMkLst>
          <pc:docMk/>
          <pc:sldMk cId="1731058447" sldId="260"/>
        </pc:sldMkLst>
        <pc:spChg chg="mod">
          <ac:chgData name="sushanth reddy" userId="09161de0ac67362e" providerId="LiveId" clId="{1347020D-6C61-4610-BEF9-2F799CC7CF60}" dt="2024-04-16T01:03:21.461" v="912" actId="1076"/>
          <ac:spMkLst>
            <pc:docMk/>
            <pc:sldMk cId="1731058447" sldId="260"/>
            <ac:spMk id="3" creationId="{283ACB7E-BEBE-076F-C20D-F308CE46A25E}"/>
          </ac:spMkLst>
        </pc:spChg>
      </pc:sldChg>
      <pc:sldChg chg="modSp del mod ord">
        <pc:chgData name="sushanth reddy" userId="09161de0ac67362e" providerId="LiveId" clId="{1347020D-6C61-4610-BEF9-2F799CC7CF60}" dt="2024-04-16T01:02:01.294" v="910" actId="2696"/>
        <pc:sldMkLst>
          <pc:docMk/>
          <pc:sldMk cId="902556678" sldId="262"/>
        </pc:sldMkLst>
        <pc:picChg chg="mod">
          <ac:chgData name="sushanth reddy" userId="09161de0ac67362e" providerId="LiveId" clId="{1347020D-6C61-4610-BEF9-2F799CC7CF60}" dt="2024-04-15T23:23:35.076" v="110" actId="14100"/>
          <ac:picMkLst>
            <pc:docMk/>
            <pc:sldMk cId="902556678" sldId="262"/>
            <ac:picMk id="7" creationId="{D140C38B-8741-923C-A529-EDD7FF6F4531}"/>
          </ac:picMkLst>
        </pc:picChg>
        <pc:picChg chg="mod">
          <ac:chgData name="sushanth reddy" userId="09161de0ac67362e" providerId="LiveId" clId="{1347020D-6C61-4610-BEF9-2F799CC7CF60}" dt="2024-04-15T23:23:43.143" v="111" actId="14100"/>
          <ac:picMkLst>
            <pc:docMk/>
            <pc:sldMk cId="902556678" sldId="262"/>
            <ac:picMk id="9" creationId="{1FF1AD48-11AF-A896-8C12-547EC40F05B3}"/>
          </ac:picMkLst>
        </pc:picChg>
      </pc:sldChg>
      <pc:sldChg chg="addSp delSp modSp add mod">
        <pc:chgData name="sushanth reddy" userId="09161de0ac67362e" providerId="LiveId" clId="{1347020D-6C61-4610-BEF9-2F799CC7CF60}" dt="2024-04-16T00:15:14.568" v="610" actId="20577"/>
        <pc:sldMkLst>
          <pc:docMk/>
          <pc:sldMk cId="2924284149" sldId="263"/>
        </pc:sldMkLst>
        <pc:spChg chg="del">
          <ac:chgData name="sushanth reddy" userId="09161de0ac67362e" providerId="LiveId" clId="{1347020D-6C61-4610-BEF9-2F799CC7CF60}" dt="2024-04-15T23:21:57.613" v="101" actId="21"/>
          <ac:spMkLst>
            <pc:docMk/>
            <pc:sldMk cId="2924284149" sldId="263"/>
            <ac:spMk id="2" creationId="{7F356DC5-68E0-4CE3-8706-8864B0DC747D}"/>
          </ac:spMkLst>
        </pc:spChg>
        <pc:spChg chg="add mod">
          <ac:chgData name="sushanth reddy" userId="09161de0ac67362e" providerId="LiveId" clId="{1347020D-6C61-4610-BEF9-2F799CC7CF60}" dt="2024-04-16T00:15:14.568" v="610" actId="20577"/>
          <ac:spMkLst>
            <pc:docMk/>
            <pc:sldMk cId="2924284149" sldId="263"/>
            <ac:spMk id="5" creationId="{4E6D8EA4-B33E-9A55-899A-955711039C04}"/>
          </ac:spMkLst>
        </pc:spChg>
        <pc:spChg chg="add del mod">
          <ac:chgData name="sushanth reddy" userId="09161de0ac67362e" providerId="LiveId" clId="{1347020D-6C61-4610-BEF9-2F799CC7CF60}" dt="2024-04-15T23:22:01.099" v="102" actId="21"/>
          <ac:spMkLst>
            <pc:docMk/>
            <pc:sldMk cId="2924284149" sldId="263"/>
            <ac:spMk id="8" creationId="{E69204D5-AC81-76F5-E09C-AC4B4AB4FCCE}"/>
          </ac:spMkLst>
        </pc:spChg>
        <pc:picChg chg="del">
          <ac:chgData name="sushanth reddy" userId="09161de0ac67362e" providerId="LiveId" clId="{1347020D-6C61-4610-BEF9-2F799CC7CF60}" dt="2024-04-15T23:21:51.820" v="98" actId="478"/>
          <ac:picMkLst>
            <pc:docMk/>
            <pc:sldMk cId="2924284149" sldId="263"/>
            <ac:picMk id="7" creationId="{D140C38B-8741-923C-A529-EDD7FF6F4531}"/>
          </ac:picMkLst>
        </pc:picChg>
        <pc:picChg chg="del">
          <ac:chgData name="sushanth reddy" userId="09161de0ac67362e" providerId="LiveId" clId="{1347020D-6C61-4610-BEF9-2F799CC7CF60}" dt="2024-04-15T23:21:53.607" v="100" actId="478"/>
          <ac:picMkLst>
            <pc:docMk/>
            <pc:sldMk cId="2924284149" sldId="263"/>
            <ac:picMk id="9" creationId="{1FF1AD48-11AF-A896-8C12-547EC40F05B3}"/>
          </ac:picMkLst>
        </pc:picChg>
        <pc:inkChg chg="mod">
          <ac:chgData name="sushanth reddy" userId="09161de0ac67362e" providerId="LiveId" clId="{1347020D-6C61-4610-BEF9-2F799CC7CF60}" dt="2024-04-15T23:22:06.142" v="103" actId="1076"/>
          <ac:inkMkLst>
            <pc:docMk/>
            <pc:sldMk cId="2924284149" sldId="263"/>
            <ac:inkMk id="4" creationId="{65F5003E-70DE-4C7E-A439-DFC590A031DB}"/>
          </ac:inkMkLst>
        </pc:inkChg>
      </pc:sldChg>
      <pc:sldChg chg="add">
        <pc:chgData name="sushanth reddy" userId="09161de0ac67362e" providerId="LiveId" clId="{1347020D-6C61-4610-BEF9-2F799CC7CF60}" dt="2024-04-15T23:25:07.644" v="193" actId="2890"/>
        <pc:sldMkLst>
          <pc:docMk/>
          <pc:sldMk cId="3369878253" sldId="264"/>
        </pc:sldMkLst>
      </pc:sldChg>
      <pc:sldChg chg="delSp modSp new mod">
        <pc:chgData name="sushanth reddy" userId="09161de0ac67362e" providerId="LiveId" clId="{1347020D-6C61-4610-BEF9-2F799CC7CF60}" dt="2024-04-16T00:13:18.887" v="593" actId="20577"/>
        <pc:sldMkLst>
          <pc:docMk/>
          <pc:sldMk cId="221793740" sldId="265"/>
        </pc:sldMkLst>
        <pc:spChg chg="del">
          <ac:chgData name="sushanth reddy" userId="09161de0ac67362e" providerId="LiveId" clId="{1347020D-6C61-4610-BEF9-2F799CC7CF60}" dt="2024-04-15T23:40:00.015" v="219" actId="21"/>
          <ac:spMkLst>
            <pc:docMk/>
            <pc:sldMk cId="221793740" sldId="265"/>
            <ac:spMk id="2" creationId="{857F55DB-25D4-CF46-F5DA-6806B8EAF932}"/>
          </ac:spMkLst>
        </pc:spChg>
        <pc:spChg chg="mod">
          <ac:chgData name="sushanth reddy" userId="09161de0ac67362e" providerId="LiveId" clId="{1347020D-6C61-4610-BEF9-2F799CC7CF60}" dt="2024-04-16T00:13:18.887" v="593" actId="20577"/>
          <ac:spMkLst>
            <pc:docMk/>
            <pc:sldMk cId="221793740" sldId="265"/>
            <ac:spMk id="3" creationId="{C676BA46-1954-5707-DECF-B9A0E3B163B9}"/>
          </ac:spMkLst>
        </pc:spChg>
      </pc:sldChg>
      <pc:sldChg chg="modSp add del mod">
        <pc:chgData name="sushanth reddy" userId="09161de0ac67362e" providerId="LiveId" clId="{1347020D-6C61-4610-BEF9-2F799CC7CF60}" dt="2024-04-15T23:39:34.260" v="212" actId="2890"/>
        <pc:sldMkLst>
          <pc:docMk/>
          <pc:sldMk cId="1120538963" sldId="265"/>
        </pc:sldMkLst>
        <pc:spChg chg="mod">
          <ac:chgData name="sushanth reddy" userId="09161de0ac67362e" providerId="LiveId" clId="{1347020D-6C61-4610-BEF9-2F799CC7CF60}" dt="2024-04-15T23:39:33.182" v="211" actId="20577"/>
          <ac:spMkLst>
            <pc:docMk/>
            <pc:sldMk cId="1120538963" sldId="265"/>
            <ac:spMk id="5" creationId="{4E6D8EA4-B33E-9A55-899A-955711039C04}"/>
          </ac:spMkLst>
        </pc:spChg>
      </pc:sldChg>
      <pc:sldChg chg="modSp add del mod">
        <pc:chgData name="sushanth reddy" userId="09161de0ac67362e" providerId="LiveId" clId="{1347020D-6C61-4610-BEF9-2F799CC7CF60}" dt="2024-04-16T01:03:16.228" v="911" actId="2696"/>
        <pc:sldMkLst>
          <pc:docMk/>
          <pc:sldMk cId="3347865043" sldId="266"/>
        </pc:sldMkLst>
        <pc:spChg chg="mod">
          <ac:chgData name="sushanth reddy" userId="09161de0ac67362e" providerId="LiveId" clId="{1347020D-6C61-4610-BEF9-2F799CC7CF60}" dt="2024-04-16T00:34:55.215" v="634" actId="20577"/>
          <ac:spMkLst>
            <pc:docMk/>
            <pc:sldMk cId="3347865043" sldId="266"/>
            <ac:spMk id="3" creationId="{C676BA46-1954-5707-DECF-B9A0E3B163B9}"/>
          </ac:spMkLst>
        </pc:spChg>
      </pc:sldChg>
      <pc:sldChg chg="add del">
        <pc:chgData name="sushanth reddy" userId="09161de0ac67362e" providerId="LiveId" clId="{1347020D-6C61-4610-BEF9-2F799CC7CF60}" dt="2024-04-16T00:49:42.918" v="833" actId="47"/>
        <pc:sldMkLst>
          <pc:docMk/>
          <pc:sldMk cId="3701982206" sldId="267"/>
        </pc:sldMkLst>
      </pc:sldChg>
      <pc:sldChg chg="addSp modSp add mod ord">
        <pc:chgData name="sushanth reddy" userId="09161de0ac67362e" providerId="LiveId" clId="{1347020D-6C61-4610-BEF9-2F799CC7CF60}" dt="2024-04-16T01:15:47.219" v="987" actId="1076"/>
        <pc:sldMkLst>
          <pc:docMk/>
          <pc:sldMk cId="1276797397" sldId="268"/>
        </pc:sldMkLst>
        <pc:spChg chg="mod">
          <ac:chgData name="sushanth reddy" userId="09161de0ac67362e" providerId="LiveId" clId="{1347020D-6C61-4610-BEF9-2F799CC7CF60}" dt="2024-04-16T00:50:11.353" v="835"/>
          <ac:spMkLst>
            <pc:docMk/>
            <pc:sldMk cId="1276797397" sldId="268"/>
            <ac:spMk id="2" creationId="{58143A1B-E159-4F2A-9D58-9C09DD8BAB21}"/>
          </ac:spMkLst>
        </pc:spChg>
        <pc:spChg chg="mod">
          <ac:chgData name="sushanth reddy" userId="09161de0ac67362e" providerId="LiveId" clId="{1347020D-6C61-4610-BEF9-2F799CC7CF60}" dt="2024-04-16T01:06:14.808" v="919" actId="20577"/>
          <ac:spMkLst>
            <pc:docMk/>
            <pc:sldMk cId="1276797397" sldId="268"/>
            <ac:spMk id="3" creationId="{A417E393-0FE8-4656-A2B9-1DCDE0CDE4B5}"/>
          </ac:spMkLst>
        </pc:spChg>
        <pc:picChg chg="add mod">
          <ac:chgData name="sushanth reddy" userId="09161de0ac67362e" providerId="LiveId" clId="{1347020D-6C61-4610-BEF9-2F799CC7CF60}" dt="2024-04-16T01:15:47.219" v="987" actId="1076"/>
          <ac:picMkLst>
            <pc:docMk/>
            <pc:sldMk cId="1276797397" sldId="268"/>
            <ac:picMk id="8" creationId="{1E5BA570-600E-CE4B-817E-C9CD4A953395}"/>
          </ac:picMkLst>
        </pc:picChg>
      </pc:sldChg>
      <pc:sldChg chg="addSp delSp modSp add mod">
        <pc:chgData name="sushanth reddy" userId="09161de0ac67362e" providerId="LiveId" clId="{1347020D-6C61-4610-BEF9-2F799CC7CF60}" dt="2024-04-16T01:15:27.531" v="986" actId="12"/>
        <pc:sldMkLst>
          <pc:docMk/>
          <pc:sldMk cId="3841519702" sldId="269"/>
        </pc:sldMkLst>
        <pc:spChg chg="mod">
          <ac:chgData name="sushanth reddy" userId="09161de0ac67362e" providerId="LiveId" clId="{1347020D-6C61-4610-BEF9-2F799CC7CF60}" dt="2024-04-16T01:11:12.298" v="926" actId="1076"/>
          <ac:spMkLst>
            <pc:docMk/>
            <pc:sldMk cId="3841519702" sldId="269"/>
            <ac:spMk id="2" creationId="{58143A1B-E159-4F2A-9D58-9C09DD8BAB21}"/>
          </ac:spMkLst>
        </pc:spChg>
        <pc:spChg chg="mod">
          <ac:chgData name="sushanth reddy" userId="09161de0ac67362e" providerId="LiveId" clId="{1347020D-6C61-4610-BEF9-2F799CC7CF60}" dt="2024-04-16T01:15:27.531" v="986" actId="12"/>
          <ac:spMkLst>
            <pc:docMk/>
            <pc:sldMk cId="3841519702" sldId="269"/>
            <ac:spMk id="3" creationId="{A417E393-0FE8-4656-A2B9-1DCDE0CDE4B5}"/>
          </ac:spMkLst>
        </pc:spChg>
        <pc:picChg chg="add del">
          <ac:chgData name="sushanth reddy" userId="09161de0ac67362e" providerId="LiveId" clId="{1347020D-6C61-4610-BEF9-2F799CC7CF60}" dt="2024-04-16T01:11:21.090" v="931" actId="478"/>
          <ac:picMkLst>
            <pc:docMk/>
            <pc:sldMk cId="3841519702" sldId="269"/>
            <ac:picMk id="8" creationId="{1E5BA570-600E-CE4B-817E-C9CD4A953395}"/>
          </ac:picMkLst>
        </pc:picChg>
      </pc:sldChg>
      <pc:sldChg chg="modSp new del mod">
        <pc:chgData name="sushanth reddy" userId="09161de0ac67362e" providerId="LiveId" clId="{1347020D-6C61-4610-BEF9-2F799CC7CF60}" dt="2024-04-16T01:25:05.514" v="1035" actId="47"/>
        <pc:sldMkLst>
          <pc:docMk/>
          <pc:sldMk cId="56050905" sldId="270"/>
        </pc:sldMkLst>
        <pc:spChg chg="mod">
          <ac:chgData name="sushanth reddy" userId="09161de0ac67362e" providerId="LiveId" clId="{1347020D-6C61-4610-BEF9-2F799CC7CF60}" dt="2024-04-16T01:24:31.554" v="1024" actId="21"/>
          <ac:spMkLst>
            <pc:docMk/>
            <pc:sldMk cId="56050905" sldId="270"/>
            <ac:spMk id="2" creationId="{62EFB660-C6CA-DBEF-D416-E83B2DF2B9EC}"/>
          </ac:spMkLst>
        </pc:spChg>
        <pc:spChg chg="mod">
          <ac:chgData name="sushanth reddy" userId="09161de0ac67362e" providerId="LiveId" clId="{1347020D-6C61-4610-BEF9-2F799CC7CF60}" dt="2024-04-16T01:24:43.649" v="1027" actId="21"/>
          <ac:spMkLst>
            <pc:docMk/>
            <pc:sldMk cId="56050905" sldId="270"/>
            <ac:spMk id="3" creationId="{4A291AA7-3027-C8E9-9BBC-1F7A635153F0}"/>
          </ac:spMkLst>
        </pc:spChg>
      </pc:sldChg>
      <pc:sldChg chg="new del">
        <pc:chgData name="sushanth reddy" userId="09161de0ac67362e" providerId="LiveId" clId="{1347020D-6C61-4610-BEF9-2F799CC7CF60}" dt="2024-04-16T01:25:04.558" v="1034" actId="47"/>
        <pc:sldMkLst>
          <pc:docMk/>
          <pc:sldMk cId="535662510" sldId="271"/>
        </pc:sldMkLst>
      </pc:sldChg>
      <pc:sldChg chg="addSp delSp modSp new mod">
        <pc:chgData name="sushanth reddy" userId="09161de0ac67362e" providerId="LiveId" clId="{1347020D-6C61-4610-BEF9-2F799CC7CF60}" dt="2024-04-16T01:21:23.729" v="1002" actId="14100"/>
        <pc:sldMkLst>
          <pc:docMk/>
          <pc:sldMk cId="2215968124" sldId="272"/>
        </pc:sldMkLst>
        <pc:spChg chg="del">
          <ac:chgData name="sushanth reddy" userId="09161de0ac67362e" providerId="LiveId" clId="{1347020D-6C61-4610-BEF9-2F799CC7CF60}" dt="2024-04-16T01:21:02.727" v="995" actId="478"/>
          <ac:spMkLst>
            <pc:docMk/>
            <pc:sldMk cId="2215968124" sldId="272"/>
            <ac:spMk id="2" creationId="{AA2323E4-DE28-FACF-7C40-843176381D73}"/>
          </ac:spMkLst>
        </pc:spChg>
        <pc:spChg chg="del">
          <ac:chgData name="sushanth reddy" userId="09161de0ac67362e" providerId="LiveId" clId="{1347020D-6C61-4610-BEF9-2F799CC7CF60}" dt="2024-04-16T01:20:55.744" v="994"/>
          <ac:spMkLst>
            <pc:docMk/>
            <pc:sldMk cId="2215968124" sldId="272"/>
            <ac:spMk id="3" creationId="{8A7798EC-B82C-57D0-D86A-0AA57ADB46D6}"/>
          </ac:spMkLst>
        </pc:spChg>
        <pc:picChg chg="add mod">
          <ac:chgData name="sushanth reddy" userId="09161de0ac67362e" providerId="LiveId" clId="{1347020D-6C61-4610-BEF9-2F799CC7CF60}" dt="2024-04-16T01:21:23.729" v="1002" actId="14100"/>
          <ac:picMkLst>
            <pc:docMk/>
            <pc:sldMk cId="2215968124" sldId="272"/>
            <ac:picMk id="1026" creationId="{DC358285-259E-EA65-67F6-4BE573EF9B01}"/>
          </ac:picMkLst>
        </pc:picChg>
      </pc:sldChg>
      <pc:sldChg chg="modSp add mod">
        <pc:chgData name="sushanth reddy" userId="09161de0ac67362e" providerId="LiveId" clId="{1347020D-6C61-4610-BEF9-2F799CC7CF60}" dt="2024-04-16T01:24:57.032" v="1033" actId="12"/>
        <pc:sldMkLst>
          <pc:docMk/>
          <pc:sldMk cId="1383355340" sldId="273"/>
        </pc:sldMkLst>
        <pc:spChg chg="mod">
          <ac:chgData name="sushanth reddy" userId="09161de0ac67362e" providerId="LiveId" clId="{1347020D-6C61-4610-BEF9-2F799CC7CF60}" dt="2024-04-16T01:24:39.568" v="1026"/>
          <ac:spMkLst>
            <pc:docMk/>
            <pc:sldMk cId="1383355340" sldId="273"/>
            <ac:spMk id="2" creationId="{58143A1B-E159-4F2A-9D58-9C09DD8BAB21}"/>
          </ac:spMkLst>
        </pc:spChg>
        <pc:spChg chg="mod">
          <ac:chgData name="sushanth reddy" userId="09161de0ac67362e" providerId="LiveId" clId="{1347020D-6C61-4610-BEF9-2F799CC7CF60}" dt="2024-04-16T01:24:57.032" v="1033" actId="12"/>
          <ac:spMkLst>
            <pc:docMk/>
            <pc:sldMk cId="1383355340" sldId="273"/>
            <ac:spMk id="3" creationId="{A417E393-0FE8-4656-A2B9-1DCDE0CDE4B5}"/>
          </ac:spMkLst>
        </pc:spChg>
      </pc:sldChg>
      <pc:sldChg chg="modSp add mod">
        <pc:chgData name="sushanth reddy" userId="09161de0ac67362e" providerId="LiveId" clId="{1347020D-6C61-4610-BEF9-2F799CC7CF60}" dt="2024-04-16T01:33:41.595" v="1056" actId="1035"/>
        <pc:sldMkLst>
          <pc:docMk/>
          <pc:sldMk cId="634247905" sldId="274"/>
        </pc:sldMkLst>
        <pc:spChg chg="mod">
          <ac:chgData name="sushanth reddy" userId="09161de0ac67362e" providerId="LiveId" clId="{1347020D-6C61-4610-BEF9-2F799CC7CF60}" dt="2024-04-16T01:25:22.423" v="1038"/>
          <ac:spMkLst>
            <pc:docMk/>
            <pc:sldMk cId="634247905" sldId="274"/>
            <ac:spMk id="2" creationId="{58143A1B-E159-4F2A-9D58-9C09DD8BAB21}"/>
          </ac:spMkLst>
        </pc:spChg>
        <pc:spChg chg="mod">
          <ac:chgData name="sushanth reddy" userId="09161de0ac67362e" providerId="LiveId" clId="{1347020D-6C61-4610-BEF9-2F799CC7CF60}" dt="2024-04-16T01:33:41.595" v="1056" actId="1035"/>
          <ac:spMkLst>
            <pc:docMk/>
            <pc:sldMk cId="634247905" sldId="274"/>
            <ac:spMk id="3" creationId="{A417E393-0FE8-4656-A2B9-1DCDE0CDE4B5}"/>
          </ac:spMkLst>
        </pc:spChg>
      </pc:sldChg>
      <pc:sldChg chg="delSp modSp new mod">
        <pc:chgData name="sushanth reddy" userId="09161de0ac67362e" providerId="LiveId" clId="{1347020D-6C61-4610-BEF9-2F799CC7CF60}" dt="2024-04-16T01:34:28.303" v="1059" actId="14100"/>
        <pc:sldMkLst>
          <pc:docMk/>
          <pc:sldMk cId="3812143139" sldId="275"/>
        </pc:sldMkLst>
        <pc:spChg chg="del">
          <ac:chgData name="sushanth reddy" userId="09161de0ac67362e" providerId="LiveId" clId="{1347020D-6C61-4610-BEF9-2F799CC7CF60}" dt="2024-04-16T01:34:24.597" v="1058" actId="21"/>
          <ac:spMkLst>
            <pc:docMk/>
            <pc:sldMk cId="3812143139" sldId="275"/>
            <ac:spMk id="2" creationId="{BAB806E8-9EC7-0D12-3021-B8BF4DD6AA16}"/>
          </ac:spMkLst>
        </pc:spChg>
        <pc:spChg chg="mod">
          <ac:chgData name="sushanth reddy" userId="09161de0ac67362e" providerId="LiveId" clId="{1347020D-6C61-4610-BEF9-2F799CC7CF60}" dt="2024-04-16T01:34:28.303" v="1059" actId="14100"/>
          <ac:spMkLst>
            <pc:docMk/>
            <pc:sldMk cId="3812143139" sldId="275"/>
            <ac:spMk id="3" creationId="{346D8F0B-3AA7-E050-4E02-E04C012DCA55}"/>
          </ac:spMkLst>
        </pc:spChg>
      </pc:sldChg>
      <pc:sldChg chg="new">
        <pc:chgData name="sushanth reddy" userId="09161de0ac67362e" providerId="LiveId" clId="{1347020D-6C61-4610-BEF9-2F799CC7CF60}" dt="2024-04-16T01:35:01.986" v="1060" actId="680"/>
        <pc:sldMkLst>
          <pc:docMk/>
          <pc:sldMk cId="4146885696" sldId="276"/>
        </pc:sldMkLst>
      </pc:sldChg>
      <pc:sldChg chg="new">
        <pc:chgData name="sushanth reddy" userId="09161de0ac67362e" providerId="LiveId" clId="{1347020D-6C61-4610-BEF9-2F799CC7CF60}" dt="2024-04-16T01:35:07.545" v="1061" actId="680"/>
        <pc:sldMkLst>
          <pc:docMk/>
          <pc:sldMk cId="4174933284" sldId="277"/>
        </pc:sldMkLst>
      </pc:sldChg>
      <pc:sldChg chg="new">
        <pc:chgData name="sushanth reddy" userId="09161de0ac67362e" providerId="LiveId" clId="{1347020D-6C61-4610-BEF9-2F799CC7CF60}" dt="2024-04-16T01:35:07.556" v="1062" actId="680"/>
        <pc:sldMkLst>
          <pc:docMk/>
          <pc:sldMk cId="1413105339" sldId="278"/>
        </pc:sldMkLst>
      </pc:sldChg>
      <pc:sldChg chg="new">
        <pc:chgData name="sushanth reddy" userId="09161de0ac67362e" providerId="LiveId" clId="{1347020D-6C61-4610-BEF9-2F799CC7CF60}" dt="2024-04-16T01:35:07.591" v="1063" actId="680"/>
        <pc:sldMkLst>
          <pc:docMk/>
          <pc:sldMk cId="176854287" sldId="279"/>
        </pc:sldMkLst>
      </pc:sldChg>
      <pc:sldChg chg="new">
        <pc:chgData name="sushanth reddy" userId="09161de0ac67362e" providerId="LiveId" clId="{1347020D-6C61-4610-BEF9-2F799CC7CF60}" dt="2024-04-16T01:35:07.617" v="1064" actId="680"/>
        <pc:sldMkLst>
          <pc:docMk/>
          <pc:sldMk cId="1557960912" sldId="280"/>
        </pc:sldMkLst>
      </pc:sldChg>
      <pc:sldChg chg="new">
        <pc:chgData name="sushanth reddy" userId="09161de0ac67362e" providerId="LiveId" clId="{1347020D-6C61-4610-BEF9-2F799CC7CF60}" dt="2024-04-16T01:35:07.644" v="1065" actId="680"/>
        <pc:sldMkLst>
          <pc:docMk/>
          <pc:sldMk cId="338496805" sldId="281"/>
        </pc:sldMkLst>
      </pc:sldChg>
      <pc:sldChg chg="new">
        <pc:chgData name="sushanth reddy" userId="09161de0ac67362e" providerId="LiveId" clId="{1347020D-6C61-4610-BEF9-2F799CC7CF60}" dt="2024-04-16T01:35:07.676" v="1066" actId="680"/>
        <pc:sldMkLst>
          <pc:docMk/>
          <pc:sldMk cId="1399370716" sldId="282"/>
        </pc:sldMkLst>
      </pc:sldChg>
      <pc:sldChg chg="new">
        <pc:chgData name="sushanth reddy" userId="09161de0ac67362e" providerId="LiveId" clId="{1347020D-6C61-4610-BEF9-2F799CC7CF60}" dt="2024-04-16T01:35:07.727" v="1067" actId="680"/>
        <pc:sldMkLst>
          <pc:docMk/>
          <pc:sldMk cId="380617778" sldId="283"/>
        </pc:sldMkLst>
      </pc:sldChg>
      <pc:sldChg chg="new">
        <pc:chgData name="sushanth reddy" userId="09161de0ac67362e" providerId="LiveId" clId="{1347020D-6C61-4610-BEF9-2F799CC7CF60}" dt="2024-04-16T01:35:07.766" v="1068" actId="680"/>
        <pc:sldMkLst>
          <pc:docMk/>
          <pc:sldMk cId="473756117" sldId="284"/>
        </pc:sldMkLst>
      </pc:sldChg>
      <pc:sldChg chg="new">
        <pc:chgData name="sushanth reddy" userId="09161de0ac67362e" providerId="LiveId" clId="{1347020D-6C61-4610-BEF9-2F799CC7CF60}" dt="2024-04-16T01:35:07.801" v="1069" actId="680"/>
        <pc:sldMkLst>
          <pc:docMk/>
          <pc:sldMk cId="1514915190" sldId="285"/>
        </pc:sldMkLst>
      </pc:sldChg>
      <pc:sldChg chg="new">
        <pc:chgData name="sushanth reddy" userId="09161de0ac67362e" providerId="LiveId" clId="{1347020D-6C61-4610-BEF9-2F799CC7CF60}" dt="2024-04-16T01:35:07.822" v="1070" actId="680"/>
        <pc:sldMkLst>
          <pc:docMk/>
          <pc:sldMk cId="1850891082" sldId="286"/>
        </pc:sldMkLst>
      </pc:sldChg>
      <pc:sldChg chg="new">
        <pc:chgData name="sushanth reddy" userId="09161de0ac67362e" providerId="LiveId" clId="{1347020D-6C61-4610-BEF9-2F799CC7CF60}" dt="2024-04-16T01:35:08.884" v="1071" actId="680"/>
        <pc:sldMkLst>
          <pc:docMk/>
          <pc:sldMk cId="2323930137" sldId="287"/>
        </pc:sldMkLst>
      </pc:sldChg>
      <pc:sldChg chg="new">
        <pc:chgData name="sushanth reddy" userId="09161de0ac67362e" providerId="LiveId" clId="{1347020D-6C61-4610-BEF9-2F799CC7CF60}" dt="2024-04-16T01:35:10.249" v="1072" actId="680"/>
        <pc:sldMkLst>
          <pc:docMk/>
          <pc:sldMk cId="2706008133" sldId="288"/>
        </pc:sldMkLst>
      </pc:sldChg>
    </pc:docChg>
  </pc:docChgLst>
  <pc:docChgLst>
    <pc:chgData name="Guest User" providerId="Windows Live" clId="Web-{E4395B2E-054A-43D5-8B8F-68930C4F2C03}"/>
    <pc:docChg chg="addSld delSld modSld">
      <pc:chgData name="Guest User" userId="" providerId="Windows Live" clId="Web-{E4395B2E-054A-43D5-8B8F-68930C4F2C03}" dt="2022-04-26T17:12:13.224" v="921" actId="1076"/>
      <pc:docMkLst>
        <pc:docMk/>
      </pc:docMkLst>
      <pc:sldChg chg="modSp">
        <pc:chgData name="Guest User" userId="" providerId="Windows Live" clId="Web-{E4395B2E-054A-43D5-8B8F-68930C4F2C03}" dt="2022-04-26T15:57:29.353" v="205" actId="20577"/>
        <pc:sldMkLst>
          <pc:docMk/>
          <pc:sldMk cId="1563503244" sldId="257"/>
        </pc:sldMkLst>
        <pc:spChg chg="mod">
          <ac:chgData name="Guest User" userId="" providerId="Windows Live" clId="Web-{E4395B2E-054A-43D5-8B8F-68930C4F2C03}" dt="2022-04-26T15:57:29.353" v="205" actId="20577"/>
          <ac:spMkLst>
            <pc:docMk/>
            <pc:sldMk cId="1563503244" sldId="257"/>
            <ac:spMk id="2" creationId="{58143A1B-E159-4F2A-9D58-9C09DD8BAB21}"/>
          </ac:spMkLst>
        </pc:spChg>
      </pc:sldChg>
      <pc:sldChg chg="modSp">
        <pc:chgData name="Guest User" userId="" providerId="Windows Live" clId="Web-{E4395B2E-054A-43D5-8B8F-68930C4F2C03}" dt="2022-04-26T15:20:40.642" v="32" actId="20577"/>
        <pc:sldMkLst>
          <pc:docMk/>
          <pc:sldMk cId="1492046944" sldId="258"/>
        </pc:sldMkLst>
        <pc:graphicFrameChg chg="mod modGraphic">
          <ac:chgData name="Guest User" userId="" providerId="Windows Live" clId="Web-{E4395B2E-054A-43D5-8B8F-68930C4F2C03}" dt="2022-04-26T15:20:40.642" v="32" actId="20577"/>
          <ac:graphicFrameMkLst>
            <pc:docMk/>
            <pc:sldMk cId="1492046944" sldId="258"/>
            <ac:graphicFrameMk id="15" creationId="{4FE6C2DD-F66F-5403-F9FD-D39F12EC18A5}"/>
          </ac:graphicFrameMkLst>
        </pc:graphicFrameChg>
      </pc:sldChg>
      <pc:sldChg chg="delSp modSp new del">
        <pc:chgData name="Guest User" userId="" providerId="Windows Live" clId="Web-{E4395B2E-054A-43D5-8B8F-68930C4F2C03}" dt="2022-04-26T16:09:50.507" v="229"/>
        <pc:sldMkLst>
          <pc:docMk/>
          <pc:sldMk cId="1188299488" sldId="270"/>
        </pc:sldMkLst>
        <pc:spChg chg="mod">
          <ac:chgData name="Guest User" userId="" providerId="Windows Live" clId="Web-{E4395B2E-054A-43D5-8B8F-68930C4F2C03}" dt="2022-04-26T15:46:44.685" v="40" actId="20577"/>
          <ac:spMkLst>
            <pc:docMk/>
            <pc:sldMk cId="1188299488" sldId="270"/>
            <ac:spMk id="2" creationId="{94F33598-DD15-7FEA-7080-0B71588FF44A}"/>
          </ac:spMkLst>
        </pc:spChg>
        <pc:spChg chg="del">
          <ac:chgData name="Guest User" userId="" providerId="Windows Live" clId="Web-{E4395B2E-054A-43D5-8B8F-68930C4F2C03}" dt="2022-04-26T15:46:08.341" v="38"/>
          <ac:spMkLst>
            <pc:docMk/>
            <pc:sldMk cId="1188299488" sldId="270"/>
            <ac:spMk id="3" creationId="{308ABC13-30E3-71D0-648D-6C4E90776085}"/>
          </ac:spMkLst>
        </pc:spChg>
      </pc:sldChg>
      <pc:sldChg chg="addSp modSp new">
        <pc:chgData name="Guest User" userId="" providerId="Windows Live" clId="Web-{E4395B2E-054A-43D5-8B8F-68930C4F2C03}" dt="2022-04-26T16:16:58.155" v="242" actId="1076"/>
        <pc:sldMkLst>
          <pc:docMk/>
          <pc:sldMk cId="159757065" sldId="271"/>
        </pc:sldMkLst>
        <pc:spChg chg="mod">
          <ac:chgData name="Guest User" userId="" providerId="Windows Live" clId="Web-{E4395B2E-054A-43D5-8B8F-68930C4F2C03}" dt="2022-04-26T16:10:20.117" v="236" actId="20577"/>
          <ac:spMkLst>
            <pc:docMk/>
            <pc:sldMk cId="159757065" sldId="271"/>
            <ac:spMk id="2" creationId="{FA9DB6C7-2DA7-082E-EC13-6CCE1B785F93}"/>
          </ac:spMkLst>
        </pc:spChg>
        <pc:spChg chg="mod">
          <ac:chgData name="Guest User" userId="" providerId="Windows Live" clId="Web-{E4395B2E-054A-43D5-8B8F-68930C4F2C03}" dt="2022-04-26T16:10:34.883" v="237" actId="14100"/>
          <ac:spMkLst>
            <pc:docMk/>
            <pc:sldMk cId="159757065" sldId="271"/>
            <ac:spMk id="3" creationId="{7F1D9EF9-C2DD-EBE0-6B38-7D26495CD4A0}"/>
          </ac:spMkLst>
        </pc:spChg>
        <pc:picChg chg="add mod">
          <ac:chgData name="Guest User" userId="" providerId="Windows Live" clId="Web-{E4395B2E-054A-43D5-8B8F-68930C4F2C03}" dt="2022-04-26T16:16:58.155" v="242" actId="1076"/>
          <ac:picMkLst>
            <pc:docMk/>
            <pc:sldMk cId="159757065" sldId="271"/>
            <ac:picMk id="5" creationId="{0C26C87C-0899-3D93-0A75-8C2FD068AF17}"/>
          </ac:picMkLst>
        </pc:picChg>
      </pc:sldChg>
      <pc:sldChg chg="modSp new del">
        <pc:chgData name="Guest User" userId="" providerId="Windows Live" clId="Web-{E4395B2E-054A-43D5-8B8F-68930C4F2C03}" dt="2022-04-26T15:48:53.125" v="54"/>
        <pc:sldMkLst>
          <pc:docMk/>
          <pc:sldMk cId="1067720238" sldId="271"/>
        </pc:sldMkLst>
        <pc:spChg chg="mod">
          <ac:chgData name="Guest User" userId="" providerId="Windows Live" clId="Web-{E4395B2E-054A-43D5-8B8F-68930C4F2C03}" dt="2022-04-26T15:48:53.078" v="53" actId="20577"/>
          <ac:spMkLst>
            <pc:docMk/>
            <pc:sldMk cId="1067720238" sldId="271"/>
            <ac:spMk id="2" creationId="{9440B9DA-0015-EDB5-B672-B3D0B39A4027}"/>
          </ac:spMkLst>
        </pc:spChg>
      </pc:sldChg>
      <pc:sldChg chg="delSp modSp new del">
        <pc:chgData name="Guest User" userId="" providerId="Windows Live" clId="Web-{E4395B2E-054A-43D5-8B8F-68930C4F2C03}" dt="2022-04-26T16:30:01.216" v="412"/>
        <pc:sldMkLst>
          <pc:docMk/>
          <pc:sldMk cId="2593945751" sldId="272"/>
        </pc:sldMkLst>
        <pc:spChg chg="del mod">
          <ac:chgData name="Guest User" userId="" providerId="Windows Live" clId="Web-{E4395B2E-054A-43D5-8B8F-68930C4F2C03}" dt="2022-04-26T16:05:39.940" v="213"/>
          <ac:spMkLst>
            <pc:docMk/>
            <pc:sldMk cId="2593945751" sldId="272"/>
            <ac:spMk id="2" creationId="{DCB2949F-0BE4-FD92-192D-6BD081D110A5}"/>
          </ac:spMkLst>
        </pc:spChg>
        <pc:spChg chg="mod">
          <ac:chgData name="Guest User" userId="" providerId="Windows Live" clId="Web-{E4395B2E-054A-43D5-8B8F-68930C4F2C03}" dt="2022-04-26T16:05:42.659" v="214" actId="14100"/>
          <ac:spMkLst>
            <pc:docMk/>
            <pc:sldMk cId="2593945751" sldId="272"/>
            <ac:spMk id="3" creationId="{322B7860-2B90-4520-2EF2-4E834B4A7452}"/>
          </ac:spMkLst>
        </pc:spChg>
      </pc:sldChg>
      <pc:sldChg chg="addSp delSp modSp new">
        <pc:chgData name="Guest User" userId="" providerId="Windows Live" clId="Web-{E4395B2E-054A-43D5-8B8F-68930C4F2C03}" dt="2022-04-26T16:29:33.013" v="411" actId="20577"/>
        <pc:sldMkLst>
          <pc:docMk/>
          <pc:sldMk cId="2976508975" sldId="273"/>
        </pc:sldMkLst>
        <pc:spChg chg="del">
          <ac:chgData name="Guest User" userId="" providerId="Windows Live" clId="Web-{E4395B2E-054A-43D5-8B8F-68930C4F2C03}" dt="2022-04-26T15:53:51.974" v="200"/>
          <ac:spMkLst>
            <pc:docMk/>
            <pc:sldMk cId="2976508975" sldId="273"/>
            <ac:spMk id="2" creationId="{18C1F63A-AFF8-A65E-CE42-862981AE4F4D}"/>
          </ac:spMkLst>
        </pc:spChg>
        <pc:spChg chg="del mod">
          <ac:chgData name="Guest User" userId="" providerId="Windows Live" clId="Web-{E4395B2E-054A-43D5-8B8F-68930C4F2C03}" dt="2022-04-26T16:01:22.295" v="207"/>
          <ac:spMkLst>
            <pc:docMk/>
            <pc:sldMk cId="2976508975" sldId="273"/>
            <ac:spMk id="3" creationId="{DE42AA4C-E986-9A30-DD94-30AF98E55599}"/>
          </ac:spMkLst>
        </pc:spChg>
        <pc:spChg chg="add mod">
          <ac:chgData name="Guest User" userId="" providerId="Windows Live" clId="Web-{E4395B2E-054A-43D5-8B8F-68930C4F2C03}" dt="2022-04-26T16:29:33.013" v="411" actId="20577"/>
          <ac:spMkLst>
            <pc:docMk/>
            <pc:sldMk cId="2976508975" sldId="273"/>
            <ac:spMk id="6" creationId="{EAA83929-0310-788A-B29A-454F44F07710}"/>
          </ac:spMkLst>
        </pc:spChg>
        <pc:picChg chg="add del mod ord">
          <ac:chgData name="Guest User" userId="" providerId="Windows Live" clId="Web-{E4395B2E-054A-43D5-8B8F-68930C4F2C03}" dt="2022-04-26T16:16:49.140" v="241"/>
          <ac:picMkLst>
            <pc:docMk/>
            <pc:sldMk cId="2976508975" sldId="273"/>
            <ac:picMk id="4" creationId="{57543642-4D3B-F7F9-ECB1-516FFFBBD884}"/>
          </ac:picMkLst>
        </pc:picChg>
      </pc:sldChg>
      <pc:sldChg chg="addSp modSp new">
        <pc:chgData name="Guest User" userId="" providerId="Windows Live" clId="Web-{E4395B2E-054A-43D5-8B8F-68930C4F2C03}" dt="2022-04-26T16:42:02.605" v="531" actId="14100"/>
        <pc:sldMkLst>
          <pc:docMk/>
          <pc:sldMk cId="735074373" sldId="274"/>
        </pc:sldMkLst>
        <pc:spChg chg="mod">
          <ac:chgData name="Guest User" userId="" providerId="Windows Live" clId="Web-{E4395B2E-054A-43D5-8B8F-68930C4F2C03}" dt="2022-04-26T16:30:59.671" v="416" actId="20577"/>
          <ac:spMkLst>
            <pc:docMk/>
            <pc:sldMk cId="735074373" sldId="274"/>
            <ac:spMk id="2" creationId="{03303536-8F2F-42B2-906A-996B42FDB518}"/>
          </ac:spMkLst>
        </pc:spChg>
        <pc:spChg chg="mod">
          <ac:chgData name="Guest User" userId="" providerId="Windows Live" clId="Web-{E4395B2E-054A-43D5-8B8F-68930C4F2C03}" dt="2022-04-26T16:41:01.494" v="525" actId="20577"/>
          <ac:spMkLst>
            <pc:docMk/>
            <pc:sldMk cId="735074373" sldId="274"/>
            <ac:spMk id="3" creationId="{3AA466F6-B1DC-7F37-0D81-8E1369C4DC1D}"/>
          </ac:spMkLst>
        </pc:spChg>
        <pc:picChg chg="add mod">
          <ac:chgData name="Guest User" userId="" providerId="Windows Live" clId="Web-{E4395B2E-054A-43D5-8B8F-68930C4F2C03}" dt="2022-04-26T16:41:09.463" v="526" actId="1076"/>
          <ac:picMkLst>
            <pc:docMk/>
            <pc:sldMk cId="735074373" sldId="274"/>
            <ac:picMk id="4" creationId="{F4C6513B-DF49-8017-8C68-17E81FF24AC7}"/>
          </ac:picMkLst>
        </pc:picChg>
        <pc:picChg chg="add mod">
          <ac:chgData name="Guest User" userId="" providerId="Windows Live" clId="Web-{E4395B2E-054A-43D5-8B8F-68930C4F2C03}" dt="2022-04-26T16:42:02.605" v="531" actId="14100"/>
          <ac:picMkLst>
            <pc:docMk/>
            <pc:sldMk cId="735074373" sldId="274"/>
            <ac:picMk id="5" creationId="{97D8D382-755B-ABC7-1772-6003F1E61FDC}"/>
          </ac:picMkLst>
        </pc:picChg>
      </pc:sldChg>
      <pc:sldChg chg="addSp delSp modSp">
        <pc:chgData name="Guest User" userId="" providerId="Windows Live" clId="Web-{E4395B2E-054A-43D5-8B8F-68930C4F2C03}" dt="2022-04-26T16:44:09.107" v="558" actId="14100"/>
        <pc:sldMkLst>
          <pc:docMk/>
          <pc:sldMk cId="2820699752" sldId="275"/>
        </pc:sldMkLst>
        <pc:spChg chg="del">
          <ac:chgData name="Guest User" userId="" providerId="Windows Live" clId="Web-{E4395B2E-054A-43D5-8B8F-68930C4F2C03}" dt="2022-04-26T16:42:09.745" v="532"/>
          <ac:spMkLst>
            <pc:docMk/>
            <pc:sldMk cId="2820699752" sldId="275"/>
            <ac:spMk id="2" creationId="{77532E2A-D2F1-94F4-CC2C-801B87A7223A}"/>
          </ac:spMkLst>
        </pc:spChg>
        <pc:spChg chg="mod">
          <ac:chgData name="Guest User" userId="" providerId="Windows Live" clId="Web-{E4395B2E-054A-43D5-8B8F-68930C4F2C03}" dt="2022-04-26T16:43:19.919" v="550" actId="20577"/>
          <ac:spMkLst>
            <pc:docMk/>
            <pc:sldMk cId="2820699752" sldId="275"/>
            <ac:spMk id="3" creationId="{E9EDB0A7-B050-D797-FD48-BB02553E3567}"/>
          </ac:spMkLst>
        </pc:spChg>
        <pc:picChg chg="add mod">
          <ac:chgData name="Guest User" userId="" providerId="Windows Live" clId="Web-{E4395B2E-054A-43D5-8B8F-68930C4F2C03}" dt="2022-04-26T16:43:24.934" v="553" actId="14100"/>
          <ac:picMkLst>
            <pc:docMk/>
            <pc:sldMk cId="2820699752" sldId="275"/>
            <ac:picMk id="4" creationId="{80143EA9-3D2D-B6E3-2B07-6E4D81F734EF}"/>
          </ac:picMkLst>
        </pc:picChg>
        <pc:picChg chg="add mod">
          <ac:chgData name="Guest User" userId="" providerId="Windows Live" clId="Web-{E4395B2E-054A-43D5-8B8F-68930C4F2C03}" dt="2022-04-26T16:44:09.107" v="558" actId="14100"/>
          <ac:picMkLst>
            <pc:docMk/>
            <pc:sldMk cId="2820699752" sldId="275"/>
            <ac:picMk id="5" creationId="{8199EBF7-C290-7415-CD3A-FBC517BF78B1}"/>
          </ac:picMkLst>
        </pc:picChg>
      </pc:sldChg>
      <pc:sldChg chg="addSp modSp">
        <pc:chgData name="Guest User" userId="" providerId="Windows Live" clId="Web-{E4395B2E-054A-43D5-8B8F-68930C4F2C03}" dt="2022-04-26T16:50:14.379" v="589" actId="1076"/>
        <pc:sldMkLst>
          <pc:docMk/>
          <pc:sldMk cId="2402990500" sldId="276"/>
        </pc:sldMkLst>
        <pc:spChg chg="mod">
          <ac:chgData name="Guest User" userId="" providerId="Windows Live" clId="Web-{E4395B2E-054A-43D5-8B8F-68930C4F2C03}" dt="2022-04-26T16:47:24.735" v="566" actId="14100"/>
          <ac:spMkLst>
            <pc:docMk/>
            <pc:sldMk cId="2402990500" sldId="276"/>
            <ac:spMk id="2" creationId="{79DFE73E-EC53-5085-33CB-108FFA056470}"/>
          </ac:spMkLst>
        </pc:spChg>
        <pc:spChg chg="mod">
          <ac:chgData name="Guest User" userId="" providerId="Windows Live" clId="Web-{E4395B2E-054A-43D5-8B8F-68930C4F2C03}" dt="2022-04-26T16:49:31.191" v="582" actId="20577"/>
          <ac:spMkLst>
            <pc:docMk/>
            <pc:sldMk cId="2402990500" sldId="276"/>
            <ac:spMk id="3" creationId="{62109068-8DEB-1AE8-9060-7CB51D9544C9}"/>
          </ac:spMkLst>
        </pc:spChg>
        <pc:picChg chg="add mod">
          <ac:chgData name="Guest User" userId="" providerId="Windows Live" clId="Web-{E4395B2E-054A-43D5-8B8F-68930C4F2C03}" dt="2022-04-26T16:49:41.050" v="587" actId="14100"/>
          <ac:picMkLst>
            <pc:docMk/>
            <pc:sldMk cId="2402990500" sldId="276"/>
            <ac:picMk id="4" creationId="{CB356766-7EA5-E8F0-EF1D-A05AE0794BFA}"/>
          </ac:picMkLst>
        </pc:picChg>
        <pc:picChg chg="add mod">
          <ac:chgData name="Guest User" userId="" providerId="Windows Live" clId="Web-{E4395B2E-054A-43D5-8B8F-68930C4F2C03}" dt="2022-04-26T16:50:14.379" v="589" actId="1076"/>
          <ac:picMkLst>
            <pc:docMk/>
            <pc:sldMk cId="2402990500" sldId="276"/>
            <ac:picMk id="5" creationId="{B4274880-6178-C374-2A17-857074BCE420}"/>
          </ac:picMkLst>
        </pc:picChg>
      </pc:sldChg>
      <pc:sldChg chg="addSp delSp modSp">
        <pc:chgData name="Guest User" userId="" providerId="Windows Live" clId="Web-{E4395B2E-054A-43D5-8B8F-68930C4F2C03}" dt="2022-04-26T16:51:55.290" v="616" actId="14100"/>
        <pc:sldMkLst>
          <pc:docMk/>
          <pc:sldMk cId="1472463239" sldId="277"/>
        </pc:sldMkLst>
        <pc:spChg chg="del">
          <ac:chgData name="Guest User" userId="" providerId="Windows Live" clId="Web-{E4395B2E-054A-43D5-8B8F-68930C4F2C03}" dt="2022-04-26T16:50:26.348" v="590"/>
          <ac:spMkLst>
            <pc:docMk/>
            <pc:sldMk cId="1472463239" sldId="277"/>
            <ac:spMk id="2" creationId="{4525C48B-A4A7-B838-84D8-6B9EAA51B730}"/>
          </ac:spMkLst>
        </pc:spChg>
        <pc:spChg chg="mod">
          <ac:chgData name="Guest User" userId="" providerId="Windows Live" clId="Web-{E4395B2E-054A-43D5-8B8F-68930C4F2C03}" dt="2022-04-26T16:51:11.114" v="609" actId="20577"/>
          <ac:spMkLst>
            <pc:docMk/>
            <pc:sldMk cId="1472463239" sldId="277"/>
            <ac:spMk id="3" creationId="{69AEE8CF-FA06-8A47-A1C1-CA46095CF53F}"/>
          </ac:spMkLst>
        </pc:spChg>
        <pc:picChg chg="add mod">
          <ac:chgData name="Guest User" userId="" providerId="Windows Live" clId="Web-{E4395B2E-054A-43D5-8B8F-68930C4F2C03}" dt="2022-04-26T16:51:19.490" v="613" actId="14100"/>
          <ac:picMkLst>
            <pc:docMk/>
            <pc:sldMk cId="1472463239" sldId="277"/>
            <ac:picMk id="4" creationId="{E38DCB80-2583-6C52-BEF9-019C64F22B44}"/>
          </ac:picMkLst>
        </pc:picChg>
        <pc:picChg chg="add mod">
          <ac:chgData name="Guest User" userId="" providerId="Windows Live" clId="Web-{E4395B2E-054A-43D5-8B8F-68930C4F2C03}" dt="2022-04-26T16:51:55.290" v="616" actId="14100"/>
          <ac:picMkLst>
            <pc:docMk/>
            <pc:sldMk cId="1472463239" sldId="277"/>
            <ac:picMk id="5" creationId="{B06F6C05-469D-E9D1-C44D-8F306C1285A3}"/>
          </ac:picMkLst>
        </pc:picChg>
      </pc:sldChg>
      <pc:sldChg chg="addSp modSp">
        <pc:chgData name="Guest User" userId="" providerId="Windows Live" clId="Web-{E4395B2E-054A-43D5-8B8F-68930C4F2C03}" dt="2022-04-26T16:56:26.061" v="672" actId="14100"/>
        <pc:sldMkLst>
          <pc:docMk/>
          <pc:sldMk cId="2033797360" sldId="278"/>
        </pc:sldMkLst>
        <pc:spChg chg="mod">
          <ac:chgData name="Guest User" userId="" providerId="Windows Live" clId="Web-{E4395B2E-054A-43D5-8B8F-68930C4F2C03}" dt="2022-04-26T16:55:37.341" v="664" actId="14100"/>
          <ac:spMkLst>
            <pc:docMk/>
            <pc:sldMk cId="2033797360" sldId="278"/>
            <ac:spMk id="2" creationId="{F127C19B-C77A-158C-067A-E1F7EA9E1D52}"/>
          </ac:spMkLst>
        </pc:spChg>
        <pc:spChg chg="mod">
          <ac:chgData name="Guest User" userId="" providerId="Windows Live" clId="Web-{E4395B2E-054A-43D5-8B8F-68930C4F2C03}" dt="2022-04-26T16:55:44.357" v="665" actId="1076"/>
          <ac:spMkLst>
            <pc:docMk/>
            <pc:sldMk cId="2033797360" sldId="278"/>
            <ac:spMk id="3" creationId="{DBD017F7-0BAC-CAD1-6B20-098E56F311E7}"/>
          </ac:spMkLst>
        </pc:spChg>
        <pc:picChg chg="add mod">
          <ac:chgData name="Guest User" userId="" providerId="Windows Live" clId="Web-{E4395B2E-054A-43D5-8B8F-68930C4F2C03}" dt="2022-04-26T16:55:52.310" v="668" actId="14100"/>
          <ac:picMkLst>
            <pc:docMk/>
            <pc:sldMk cId="2033797360" sldId="278"/>
            <ac:picMk id="4" creationId="{7A96F005-9379-2F9C-DD95-17B9D7D40ADC}"/>
          </ac:picMkLst>
        </pc:picChg>
        <pc:picChg chg="add mod">
          <ac:chgData name="Guest User" userId="" providerId="Windows Live" clId="Web-{E4395B2E-054A-43D5-8B8F-68930C4F2C03}" dt="2022-04-26T16:56:26.061" v="672" actId="14100"/>
          <ac:picMkLst>
            <pc:docMk/>
            <pc:sldMk cId="2033797360" sldId="278"/>
            <ac:picMk id="5" creationId="{D2C907A8-1CA3-9964-730D-4B348C0D2AC6}"/>
          </ac:picMkLst>
        </pc:picChg>
      </pc:sldChg>
      <pc:sldChg chg="addSp delSp modSp new">
        <pc:chgData name="Guest User" userId="" providerId="Windows Live" clId="Web-{E4395B2E-054A-43D5-8B8F-68930C4F2C03}" dt="2022-04-26T16:58:34.672" v="697" actId="14100"/>
        <pc:sldMkLst>
          <pc:docMk/>
          <pc:sldMk cId="246189442" sldId="283"/>
        </pc:sldMkLst>
        <pc:spChg chg="del">
          <ac:chgData name="Guest User" userId="" providerId="Windows Live" clId="Web-{E4395B2E-054A-43D5-8B8F-68930C4F2C03}" dt="2022-04-26T16:56:51.827" v="676"/>
          <ac:spMkLst>
            <pc:docMk/>
            <pc:sldMk cId="246189442" sldId="283"/>
            <ac:spMk id="2" creationId="{B268948E-69E9-A9AD-DDBA-C9D81C4A7F22}"/>
          </ac:spMkLst>
        </pc:spChg>
        <pc:spChg chg="mod">
          <ac:chgData name="Guest User" userId="" providerId="Windows Live" clId="Web-{E4395B2E-054A-43D5-8B8F-68930C4F2C03}" dt="2022-04-26T16:57:38.953" v="690" actId="20577"/>
          <ac:spMkLst>
            <pc:docMk/>
            <pc:sldMk cId="246189442" sldId="283"/>
            <ac:spMk id="3" creationId="{5EF0C831-63D1-B7CE-E6CC-2C070AD9BF20}"/>
          </ac:spMkLst>
        </pc:spChg>
        <pc:picChg chg="add mod">
          <ac:chgData name="Guest User" userId="" providerId="Windows Live" clId="Web-{E4395B2E-054A-43D5-8B8F-68930C4F2C03}" dt="2022-04-26T16:58:09.188" v="694" actId="14100"/>
          <ac:picMkLst>
            <pc:docMk/>
            <pc:sldMk cId="246189442" sldId="283"/>
            <ac:picMk id="4" creationId="{2D3870F4-C1B2-CC41-FA07-2AD2BEB14438}"/>
          </ac:picMkLst>
        </pc:picChg>
        <pc:picChg chg="add mod">
          <ac:chgData name="Guest User" userId="" providerId="Windows Live" clId="Web-{E4395B2E-054A-43D5-8B8F-68930C4F2C03}" dt="2022-04-26T16:58:34.672" v="697" actId="14100"/>
          <ac:picMkLst>
            <pc:docMk/>
            <pc:sldMk cId="246189442" sldId="283"/>
            <ac:picMk id="5" creationId="{B61A7E73-CFCF-B514-11AD-E6BAB45D79F1}"/>
          </ac:picMkLst>
        </pc:picChg>
      </pc:sldChg>
      <pc:sldChg chg="new del">
        <pc:chgData name="Guest User" userId="" providerId="Windows Live" clId="Web-{E4395B2E-054A-43D5-8B8F-68930C4F2C03}" dt="2022-04-26T16:56:40.327" v="674"/>
        <pc:sldMkLst>
          <pc:docMk/>
          <pc:sldMk cId="2740776629" sldId="283"/>
        </pc:sldMkLst>
      </pc:sldChg>
      <pc:sldChg chg="addSp delSp modSp new">
        <pc:chgData name="Guest User" userId="" providerId="Windows Live" clId="Web-{E4395B2E-054A-43D5-8B8F-68930C4F2C03}" dt="2022-04-26T17:04:04.350" v="766" actId="1076"/>
        <pc:sldMkLst>
          <pc:docMk/>
          <pc:sldMk cId="486194632" sldId="284"/>
        </pc:sldMkLst>
        <pc:spChg chg="mod">
          <ac:chgData name="Guest User" userId="" providerId="Windows Live" clId="Web-{E4395B2E-054A-43D5-8B8F-68930C4F2C03}" dt="2022-04-26T16:59:52.236" v="702" actId="20577"/>
          <ac:spMkLst>
            <pc:docMk/>
            <pc:sldMk cId="486194632" sldId="284"/>
            <ac:spMk id="2" creationId="{4CD71AF3-A45A-9FB9-7593-B6F67267775A}"/>
          </ac:spMkLst>
        </pc:spChg>
        <pc:spChg chg="del">
          <ac:chgData name="Guest User" userId="" providerId="Windows Live" clId="Web-{E4395B2E-054A-43D5-8B8F-68930C4F2C03}" dt="2022-04-26T16:59:54.518" v="703"/>
          <ac:spMkLst>
            <pc:docMk/>
            <pc:sldMk cId="486194632" sldId="284"/>
            <ac:spMk id="3" creationId="{1053F34E-9864-BEC2-4676-578FE092C2ED}"/>
          </ac:spMkLst>
        </pc:spChg>
        <pc:spChg chg="add mod">
          <ac:chgData name="Guest User" userId="" providerId="Windows Live" clId="Web-{E4395B2E-054A-43D5-8B8F-68930C4F2C03}" dt="2022-04-26T17:02:56.365" v="745" actId="20577"/>
          <ac:spMkLst>
            <pc:docMk/>
            <pc:sldMk cId="486194632" sldId="284"/>
            <ac:spMk id="5" creationId="{D5F448C8-E661-1DB3-D0B1-5A7220340CDF}"/>
          </ac:spMkLst>
        </pc:spChg>
        <pc:spChg chg="add mod">
          <ac:chgData name="Guest User" userId="" providerId="Windows Live" clId="Web-{E4395B2E-054A-43D5-8B8F-68930C4F2C03}" dt="2022-04-26T17:03:40.256" v="762" actId="20577"/>
          <ac:spMkLst>
            <pc:docMk/>
            <pc:sldMk cId="486194632" sldId="284"/>
            <ac:spMk id="7" creationId="{2D9C53A0-6116-2652-72E2-D1D6C86F7D3C}"/>
          </ac:spMkLst>
        </pc:spChg>
        <pc:picChg chg="add del mod ord">
          <ac:chgData name="Guest User" userId="" providerId="Windows Live" clId="Web-{E4395B2E-054A-43D5-8B8F-68930C4F2C03}" dt="2022-04-26T17:02:41.005" v="743"/>
          <ac:picMkLst>
            <pc:docMk/>
            <pc:sldMk cId="486194632" sldId="284"/>
            <ac:picMk id="4" creationId="{BBD2E047-0525-001E-2612-437FD30C1EA2}"/>
          </ac:picMkLst>
        </pc:picChg>
        <pc:picChg chg="add mod">
          <ac:chgData name="Guest User" userId="" providerId="Windows Live" clId="Web-{E4395B2E-054A-43D5-8B8F-68930C4F2C03}" dt="2022-04-26T17:03:45.287" v="764" actId="1076"/>
          <ac:picMkLst>
            <pc:docMk/>
            <pc:sldMk cId="486194632" sldId="284"/>
            <ac:picMk id="8" creationId="{7B6C5430-F749-9A68-44BD-EC3942E6313B}"/>
          </ac:picMkLst>
        </pc:picChg>
        <pc:picChg chg="add mod">
          <ac:chgData name="Guest User" userId="" providerId="Windows Live" clId="Web-{E4395B2E-054A-43D5-8B8F-68930C4F2C03}" dt="2022-04-26T17:04:04.350" v="766" actId="1076"/>
          <ac:picMkLst>
            <pc:docMk/>
            <pc:sldMk cId="486194632" sldId="284"/>
            <ac:picMk id="9" creationId="{89F9308A-D5CA-D95A-117F-E5C92EDC436A}"/>
          </ac:picMkLst>
        </pc:picChg>
      </pc:sldChg>
      <pc:sldChg chg="addSp delSp modSp new">
        <pc:chgData name="Guest User" userId="" providerId="Windows Live" clId="Web-{E4395B2E-054A-43D5-8B8F-68930C4F2C03}" dt="2022-04-26T17:05:23.086" v="791" actId="1076"/>
        <pc:sldMkLst>
          <pc:docMk/>
          <pc:sldMk cId="2555634093" sldId="285"/>
        </pc:sldMkLst>
        <pc:spChg chg="del">
          <ac:chgData name="Guest User" userId="" providerId="Windows Live" clId="Web-{E4395B2E-054A-43D5-8B8F-68930C4F2C03}" dt="2022-04-26T17:04:14.132" v="768"/>
          <ac:spMkLst>
            <pc:docMk/>
            <pc:sldMk cId="2555634093" sldId="285"/>
            <ac:spMk id="2" creationId="{65A4D6CF-A7D9-8364-8ED2-9A2C62BCA771}"/>
          </ac:spMkLst>
        </pc:spChg>
        <pc:spChg chg="mod">
          <ac:chgData name="Guest User" userId="" providerId="Windows Live" clId="Web-{E4395B2E-054A-43D5-8B8F-68930C4F2C03}" dt="2022-04-26T17:05:03.132" v="787" actId="20577"/>
          <ac:spMkLst>
            <pc:docMk/>
            <pc:sldMk cId="2555634093" sldId="285"/>
            <ac:spMk id="3" creationId="{17AF9366-0C7B-E12C-5F5C-C3724D71C9BD}"/>
          </ac:spMkLst>
        </pc:spChg>
        <pc:picChg chg="add mod">
          <ac:chgData name="Guest User" userId="" providerId="Windows Live" clId="Web-{E4395B2E-054A-43D5-8B8F-68930C4F2C03}" dt="2022-04-26T17:05:06.070" v="789" actId="1076"/>
          <ac:picMkLst>
            <pc:docMk/>
            <pc:sldMk cId="2555634093" sldId="285"/>
            <ac:picMk id="4" creationId="{278BC4BD-66D9-32E5-2324-94505BAE6697}"/>
          </ac:picMkLst>
        </pc:picChg>
        <pc:picChg chg="add mod">
          <ac:chgData name="Guest User" userId="" providerId="Windows Live" clId="Web-{E4395B2E-054A-43D5-8B8F-68930C4F2C03}" dt="2022-04-26T17:05:23.086" v="791" actId="1076"/>
          <ac:picMkLst>
            <pc:docMk/>
            <pc:sldMk cId="2555634093" sldId="285"/>
            <ac:picMk id="5" creationId="{42B39E91-F0E7-A61F-5C67-6DDC535514AD}"/>
          </ac:picMkLst>
        </pc:picChg>
      </pc:sldChg>
      <pc:sldChg chg="addSp modSp new">
        <pc:chgData name="Guest User" userId="" providerId="Windows Live" clId="Web-{E4395B2E-054A-43D5-8B8F-68930C4F2C03}" dt="2022-04-26T17:08:14.111" v="849" actId="1076"/>
        <pc:sldMkLst>
          <pc:docMk/>
          <pc:sldMk cId="508731441" sldId="286"/>
        </pc:sldMkLst>
        <pc:spChg chg="mod">
          <ac:chgData name="Guest User" userId="" providerId="Windows Live" clId="Web-{E4395B2E-054A-43D5-8B8F-68930C4F2C03}" dt="2022-04-26T17:06:10.024" v="797" actId="20577"/>
          <ac:spMkLst>
            <pc:docMk/>
            <pc:sldMk cId="508731441" sldId="286"/>
            <ac:spMk id="2" creationId="{C7E959F1-DE0C-E7D9-994B-1CA8B559FF19}"/>
          </ac:spMkLst>
        </pc:spChg>
        <pc:spChg chg="mod">
          <ac:chgData name="Guest User" userId="" providerId="Windows Live" clId="Web-{E4395B2E-054A-43D5-8B8F-68930C4F2C03}" dt="2022-04-26T17:07:41.454" v="845" actId="20577"/>
          <ac:spMkLst>
            <pc:docMk/>
            <pc:sldMk cId="508731441" sldId="286"/>
            <ac:spMk id="3" creationId="{90B0666F-A8AC-64A2-F7C8-B023B22072D7}"/>
          </ac:spMkLst>
        </pc:spChg>
        <pc:picChg chg="add mod">
          <ac:chgData name="Guest User" userId="" providerId="Windows Live" clId="Web-{E4395B2E-054A-43D5-8B8F-68930C4F2C03}" dt="2022-04-26T17:07:44.079" v="847" actId="1076"/>
          <ac:picMkLst>
            <pc:docMk/>
            <pc:sldMk cId="508731441" sldId="286"/>
            <ac:picMk id="4" creationId="{77DEF2FD-CD3F-34DD-AFDE-0F6D797593F9}"/>
          </ac:picMkLst>
        </pc:picChg>
        <pc:picChg chg="add mod">
          <ac:chgData name="Guest User" userId="" providerId="Windows Live" clId="Web-{E4395B2E-054A-43D5-8B8F-68930C4F2C03}" dt="2022-04-26T17:08:14.111" v="849" actId="1076"/>
          <ac:picMkLst>
            <pc:docMk/>
            <pc:sldMk cId="508731441" sldId="286"/>
            <ac:picMk id="5" creationId="{248B2EBA-43A8-7EEA-1E6A-F02D58FB00B0}"/>
          </ac:picMkLst>
        </pc:picChg>
      </pc:sldChg>
      <pc:sldChg chg="addSp delSp modSp new">
        <pc:chgData name="Guest User" userId="" providerId="Windows Live" clId="Web-{E4395B2E-054A-43D5-8B8F-68930C4F2C03}" dt="2022-04-26T17:09:26.596" v="874" actId="14100"/>
        <pc:sldMkLst>
          <pc:docMk/>
          <pc:sldMk cId="1316715870" sldId="287"/>
        </pc:sldMkLst>
        <pc:spChg chg="del">
          <ac:chgData name="Guest User" userId="" providerId="Windows Live" clId="Web-{E4395B2E-054A-43D5-8B8F-68930C4F2C03}" dt="2022-04-26T17:08:22.533" v="851"/>
          <ac:spMkLst>
            <pc:docMk/>
            <pc:sldMk cId="1316715870" sldId="287"/>
            <ac:spMk id="2" creationId="{E684CF1E-F36F-A92E-5747-CBD2CB8AA8B6}"/>
          </ac:spMkLst>
        </pc:spChg>
        <pc:spChg chg="mod">
          <ac:chgData name="Guest User" userId="" providerId="Windows Live" clId="Web-{E4395B2E-054A-43D5-8B8F-68930C4F2C03}" dt="2022-04-26T17:08:59.689" v="866" actId="20577"/>
          <ac:spMkLst>
            <pc:docMk/>
            <pc:sldMk cId="1316715870" sldId="287"/>
            <ac:spMk id="3" creationId="{2E7143B1-E0D7-73B9-7945-85FD461383AF}"/>
          </ac:spMkLst>
        </pc:spChg>
        <pc:picChg chg="add mod">
          <ac:chgData name="Guest User" userId="" providerId="Windows Live" clId="Web-{E4395B2E-054A-43D5-8B8F-68930C4F2C03}" dt="2022-04-26T17:09:20.549" v="871" actId="14100"/>
          <ac:picMkLst>
            <pc:docMk/>
            <pc:sldMk cId="1316715870" sldId="287"/>
            <ac:picMk id="4" creationId="{2BE26986-1A20-CCE0-7E63-0AB4156F1583}"/>
          </ac:picMkLst>
        </pc:picChg>
        <pc:picChg chg="add mod">
          <ac:chgData name="Guest User" userId="" providerId="Windows Live" clId="Web-{E4395B2E-054A-43D5-8B8F-68930C4F2C03}" dt="2022-04-26T17:09:26.596" v="874" actId="14100"/>
          <ac:picMkLst>
            <pc:docMk/>
            <pc:sldMk cId="1316715870" sldId="287"/>
            <ac:picMk id="5" creationId="{42D321A8-7B10-7809-BEE9-BACEC4384D14}"/>
          </ac:picMkLst>
        </pc:picChg>
      </pc:sldChg>
      <pc:sldChg chg="addSp modSp new">
        <pc:chgData name="Guest User" userId="" providerId="Windows Live" clId="Web-{E4395B2E-054A-43D5-8B8F-68930C4F2C03}" dt="2022-04-26T17:10:53.082" v="899" actId="1076"/>
        <pc:sldMkLst>
          <pc:docMk/>
          <pc:sldMk cId="2774610001" sldId="288"/>
        </pc:sldMkLst>
        <pc:spChg chg="mod">
          <ac:chgData name="Guest User" userId="" providerId="Windows Live" clId="Web-{E4395B2E-054A-43D5-8B8F-68930C4F2C03}" dt="2022-04-26T17:09:51.050" v="879" actId="20577"/>
          <ac:spMkLst>
            <pc:docMk/>
            <pc:sldMk cId="2774610001" sldId="288"/>
            <ac:spMk id="2" creationId="{A5B59EE9-4551-170E-E9CF-F93ED07D58FE}"/>
          </ac:spMkLst>
        </pc:spChg>
        <pc:spChg chg="mod">
          <ac:chgData name="Guest User" userId="" providerId="Windows Live" clId="Web-{E4395B2E-054A-43D5-8B8F-68930C4F2C03}" dt="2022-04-26T17:10:30.425" v="895" actId="20577"/>
          <ac:spMkLst>
            <pc:docMk/>
            <pc:sldMk cId="2774610001" sldId="288"/>
            <ac:spMk id="3" creationId="{FB41B193-C5A4-F6DA-6F88-81553FCCC13F}"/>
          </ac:spMkLst>
        </pc:spChg>
        <pc:picChg chg="add mod">
          <ac:chgData name="Guest User" userId="" providerId="Windows Live" clId="Web-{E4395B2E-054A-43D5-8B8F-68930C4F2C03}" dt="2022-04-26T17:10:33.238" v="897" actId="1076"/>
          <ac:picMkLst>
            <pc:docMk/>
            <pc:sldMk cId="2774610001" sldId="288"/>
            <ac:picMk id="4" creationId="{D9B2859E-FC3D-7F87-38AB-D922E70B4BA5}"/>
          </ac:picMkLst>
        </pc:picChg>
        <pc:picChg chg="add mod">
          <ac:chgData name="Guest User" userId="" providerId="Windows Live" clId="Web-{E4395B2E-054A-43D5-8B8F-68930C4F2C03}" dt="2022-04-26T17:10:53.082" v="899" actId="1076"/>
          <ac:picMkLst>
            <pc:docMk/>
            <pc:sldMk cId="2774610001" sldId="288"/>
            <ac:picMk id="5" creationId="{80AC812D-643B-94B3-31E6-1B3A64C39E5B}"/>
          </ac:picMkLst>
        </pc:picChg>
      </pc:sldChg>
      <pc:sldChg chg="addSp delSp modSp new">
        <pc:chgData name="Guest User" userId="" providerId="Windows Live" clId="Web-{E4395B2E-054A-43D5-8B8F-68930C4F2C03}" dt="2022-04-26T17:12:13.224" v="921" actId="1076"/>
        <pc:sldMkLst>
          <pc:docMk/>
          <pc:sldMk cId="2324774191" sldId="289"/>
        </pc:sldMkLst>
        <pc:spChg chg="del">
          <ac:chgData name="Guest User" userId="" providerId="Windows Live" clId="Web-{E4395B2E-054A-43D5-8B8F-68930C4F2C03}" dt="2022-04-26T17:11:01.270" v="901"/>
          <ac:spMkLst>
            <pc:docMk/>
            <pc:sldMk cId="2324774191" sldId="289"/>
            <ac:spMk id="2" creationId="{2F7895E3-8A9A-222F-EBB9-31EF42C78F74}"/>
          </ac:spMkLst>
        </pc:spChg>
        <pc:spChg chg="mod">
          <ac:chgData name="Guest User" userId="" providerId="Windows Live" clId="Web-{E4395B2E-054A-43D5-8B8F-68930C4F2C03}" dt="2022-04-26T17:11:55.708" v="917" actId="20577"/>
          <ac:spMkLst>
            <pc:docMk/>
            <pc:sldMk cId="2324774191" sldId="289"/>
            <ac:spMk id="3" creationId="{718E47C5-0198-49FF-A7A0-2EE2F4C7FDCE}"/>
          </ac:spMkLst>
        </pc:spChg>
        <pc:picChg chg="add mod">
          <ac:chgData name="Guest User" userId="" providerId="Windows Live" clId="Web-{E4395B2E-054A-43D5-8B8F-68930C4F2C03}" dt="2022-04-26T17:11:57.708" v="919" actId="1076"/>
          <ac:picMkLst>
            <pc:docMk/>
            <pc:sldMk cId="2324774191" sldId="289"/>
            <ac:picMk id="4" creationId="{91332705-6D1C-C479-FF2F-734C5ECF94C6}"/>
          </ac:picMkLst>
        </pc:picChg>
        <pc:picChg chg="add mod">
          <ac:chgData name="Guest User" userId="" providerId="Windows Live" clId="Web-{E4395B2E-054A-43D5-8B8F-68930C4F2C03}" dt="2022-04-26T17:12:13.224" v="921" actId="1076"/>
          <ac:picMkLst>
            <pc:docMk/>
            <pc:sldMk cId="2324774191" sldId="289"/>
            <ac:picMk id="5" creationId="{2380C780-8805-D804-7660-AA6B312204B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Online+Shoppers+Purchasing+Intention+Datase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Online+Shoppers+Purchasing+Intention+Dataset"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C20BB-63DE-47AD-AA52-30D204C37E19}"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3CE5D599-2AB7-4C0E-8642-0E0F5DA31A1A}">
      <dgm:prSet/>
      <dgm:spPr/>
      <dgm:t>
        <a:bodyPr/>
        <a:lstStyle/>
        <a:p>
          <a:pPr rtl="0"/>
          <a:r>
            <a:rPr lang="en-US" dirty="0">
              <a:latin typeface="Neue Haas Grotesk Text Pro"/>
            </a:rPr>
            <a:t> </a:t>
          </a:r>
          <a:r>
            <a:rPr lang="en-US" dirty="0"/>
            <a:t>There are 12330 sessions that have been complied with</a:t>
          </a:r>
          <a:r>
            <a:rPr lang="en-US" dirty="0">
              <a:latin typeface="Neue Haas Grotesk Text Pro"/>
            </a:rPr>
            <a:t>.(</a:t>
          </a:r>
          <a:r>
            <a:rPr lang="en-US" dirty="0">
              <a:hlinkClick xmlns:r="http://schemas.openxmlformats.org/officeDocument/2006/relationships" r:id="rId1"/>
            </a:rPr>
            <a:t>https://archive.ics.uci.edu/ml/datasets/Online+Shoppers+Purchasing+Intention+Dataset</a:t>
          </a:r>
          <a:r>
            <a:rPr lang="en-US" dirty="0">
              <a:latin typeface="Neue Haas Grotesk Text Pro"/>
            </a:rPr>
            <a:t>)</a:t>
          </a:r>
        </a:p>
      </dgm:t>
    </dgm:pt>
    <dgm:pt modelId="{60A065B8-DD0D-4BEF-911B-44C06D5579C4}" type="parTrans" cxnId="{4056E01A-9E25-4EF3-A402-631A12D5712B}">
      <dgm:prSet/>
      <dgm:spPr/>
      <dgm:t>
        <a:bodyPr/>
        <a:lstStyle/>
        <a:p>
          <a:endParaRPr lang="en-US"/>
        </a:p>
      </dgm:t>
    </dgm:pt>
    <dgm:pt modelId="{D1804E9F-853B-46FE-A721-FC3BE9A50027}" type="sibTrans" cxnId="{4056E01A-9E25-4EF3-A402-631A12D5712B}">
      <dgm:prSet/>
      <dgm:spPr/>
      <dgm:t>
        <a:bodyPr/>
        <a:lstStyle/>
        <a:p>
          <a:endParaRPr lang="en-US"/>
        </a:p>
      </dgm:t>
    </dgm:pt>
    <dgm:pt modelId="{1E405432-88AC-403E-8B05-71AB8EFA9BE6}">
      <dgm:prSet/>
      <dgm:spPr/>
      <dgm:t>
        <a:bodyPr/>
        <a:lstStyle/>
        <a:p>
          <a:pPr rtl="0"/>
          <a:r>
            <a:rPr lang="en-US" dirty="0"/>
            <a:t>Each session’s data has been added after the closing of the session.</a:t>
          </a:r>
          <a:r>
            <a:rPr lang="en-US" dirty="0">
              <a:latin typeface="Neue Haas Grotesk Text Pro"/>
            </a:rPr>
            <a:t> </a:t>
          </a:r>
          <a:endParaRPr lang="en-US" dirty="0"/>
        </a:p>
      </dgm:t>
    </dgm:pt>
    <dgm:pt modelId="{DCAF1562-EEF7-42BD-BCEC-8CFF728FDC86}" type="parTrans" cxnId="{840285B3-D4D1-4D4F-A8D2-E7F524D8FD32}">
      <dgm:prSet/>
      <dgm:spPr/>
      <dgm:t>
        <a:bodyPr/>
        <a:lstStyle/>
        <a:p>
          <a:endParaRPr lang="en-US"/>
        </a:p>
      </dgm:t>
    </dgm:pt>
    <dgm:pt modelId="{5C8E5070-4E4E-4954-9101-1F812EE04B50}" type="sibTrans" cxnId="{840285B3-D4D1-4D4F-A8D2-E7F524D8FD32}">
      <dgm:prSet/>
      <dgm:spPr/>
      <dgm:t>
        <a:bodyPr/>
        <a:lstStyle/>
        <a:p>
          <a:endParaRPr lang="en-US"/>
        </a:p>
      </dgm:t>
    </dgm:pt>
    <dgm:pt modelId="{ACC15DA7-C083-468B-8190-E4F4DD765DC9}">
      <dgm:prSet/>
      <dgm:spPr/>
      <dgm:t>
        <a:bodyPr/>
        <a:lstStyle/>
        <a:p>
          <a:pPr rtl="0"/>
          <a:r>
            <a:rPr lang="en-US" dirty="0"/>
            <a:t>Dataset was made such that each session belongs to a different user in a 1-year period. Of the 12330 sessions in the dataset, 84.5% (10422) were negative class samples that did not end with shopping and the rest (1908) were positive class samples ending with shopping.</a:t>
          </a:r>
          <a:r>
            <a:rPr lang="en-US" dirty="0">
              <a:latin typeface="Neue Haas Grotesk Text Pro"/>
            </a:rPr>
            <a:t> </a:t>
          </a:r>
          <a:endParaRPr lang="en-US" dirty="0"/>
        </a:p>
      </dgm:t>
    </dgm:pt>
    <dgm:pt modelId="{EAEA8093-0749-449A-84F2-C9CFC46A0751}" type="parTrans" cxnId="{23B2F842-F7C2-4A88-879A-294C0E365BBF}">
      <dgm:prSet/>
      <dgm:spPr/>
      <dgm:t>
        <a:bodyPr/>
        <a:lstStyle/>
        <a:p>
          <a:endParaRPr lang="en-US"/>
        </a:p>
      </dgm:t>
    </dgm:pt>
    <dgm:pt modelId="{B2D9BD33-71CC-4A99-8A22-2E04659FEE0F}" type="sibTrans" cxnId="{23B2F842-F7C2-4A88-879A-294C0E365BBF}">
      <dgm:prSet/>
      <dgm:spPr/>
      <dgm:t>
        <a:bodyPr/>
        <a:lstStyle/>
        <a:p>
          <a:endParaRPr lang="en-US"/>
        </a:p>
      </dgm:t>
    </dgm:pt>
    <dgm:pt modelId="{77F3E348-27D3-494E-BB1E-85E8AA3F270F}">
      <dgm:prSet/>
      <dgm:spPr/>
      <dgm:t>
        <a:bodyPr/>
        <a:lstStyle/>
        <a:p>
          <a:r>
            <a:rPr lang="en-US" dirty="0"/>
            <a:t>The dataset consists of 10 numerical and 8 categorical attributes.</a:t>
          </a:r>
        </a:p>
      </dgm:t>
    </dgm:pt>
    <dgm:pt modelId="{F81E601F-461D-4CF5-B7EA-03FD54DE87E8}" type="parTrans" cxnId="{ECB6F65B-BF90-48FF-B573-6D73E3DFA30C}">
      <dgm:prSet/>
      <dgm:spPr/>
      <dgm:t>
        <a:bodyPr/>
        <a:lstStyle/>
        <a:p>
          <a:endParaRPr lang="en-US"/>
        </a:p>
      </dgm:t>
    </dgm:pt>
    <dgm:pt modelId="{082E6FE7-E906-497B-9006-A51A8960D365}" type="sibTrans" cxnId="{ECB6F65B-BF90-48FF-B573-6D73E3DFA30C}">
      <dgm:prSet/>
      <dgm:spPr/>
      <dgm:t>
        <a:bodyPr/>
        <a:lstStyle/>
        <a:p>
          <a:endParaRPr lang="en-US"/>
        </a:p>
      </dgm:t>
    </dgm:pt>
    <dgm:pt modelId="{630F9329-A954-4656-AAEF-265B275A1C9D}" type="pres">
      <dgm:prSet presAssocID="{0B6C20BB-63DE-47AD-AA52-30D204C37E19}" presName="linear" presStyleCnt="0">
        <dgm:presLayoutVars>
          <dgm:animLvl val="lvl"/>
          <dgm:resizeHandles val="exact"/>
        </dgm:presLayoutVars>
      </dgm:prSet>
      <dgm:spPr/>
    </dgm:pt>
    <dgm:pt modelId="{AD3FDF94-4C5E-4041-9A76-599B339511D1}" type="pres">
      <dgm:prSet presAssocID="{3CE5D599-2AB7-4C0E-8642-0E0F5DA31A1A}" presName="parentText" presStyleLbl="node1" presStyleIdx="0" presStyleCnt="4">
        <dgm:presLayoutVars>
          <dgm:chMax val="0"/>
          <dgm:bulletEnabled val="1"/>
        </dgm:presLayoutVars>
      </dgm:prSet>
      <dgm:spPr/>
    </dgm:pt>
    <dgm:pt modelId="{482C8969-88CB-4FD7-899F-F162AA547A6C}" type="pres">
      <dgm:prSet presAssocID="{D1804E9F-853B-46FE-A721-FC3BE9A50027}" presName="spacer" presStyleCnt="0"/>
      <dgm:spPr/>
    </dgm:pt>
    <dgm:pt modelId="{A996F421-5711-43C0-A4BD-40F417F88EAA}" type="pres">
      <dgm:prSet presAssocID="{1E405432-88AC-403E-8B05-71AB8EFA9BE6}" presName="parentText" presStyleLbl="node1" presStyleIdx="1" presStyleCnt="4">
        <dgm:presLayoutVars>
          <dgm:chMax val="0"/>
          <dgm:bulletEnabled val="1"/>
        </dgm:presLayoutVars>
      </dgm:prSet>
      <dgm:spPr/>
    </dgm:pt>
    <dgm:pt modelId="{1F5455F2-D6EC-433F-A16B-528B5708DFE5}" type="pres">
      <dgm:prSet presAssocID="{5C8E5070-4E4E-4954-9101-1F812EE04B50}" presName="spacer" presStyleCnt="0"/>
      <dgm:spPr/>
    </dgm:pt>
    <dgm:pt modelId="{8184F0AA-3D66-434E-815C-7D3CCC8D3A7C}" type="pres">
      <dgm:prSet presAssocID="{ACC15DA7-C083-468B-8190-E4F4DD765DC9}" presName="parentText" presStyleLbl="node1" presStyleIdx="2" presStyleCnt="4">
        <dgm:presLayoutVars>
          <dgm:chMax val="0"/>
          <dgm:bulletEnabled val="1"/>
        </dgm:presLayoutVars>
      </dgm:prSet>
      <dgm:spPr/>
    </dgm:pt>
    <dgm:pt modelId="{EEB5425E-E155-4499-88B2-79AC99C7BBE1}" type="pres">
      <dgm:prSet presAssocID="{B2D9BD33-71CC-4A99-8A22-2E04659FEE0F}" presName="spacer" presStyleCnt="0"/>
      <dgm:spPr/>
    </dgm:pt>
    <dgm:pt modelId="{83EA904E-5064-4F64-9247-D637313BD9F8}" type="pres">
      <dgm:prSet presAssocID="{77F3E348-27D3-494E-BB1E-85E8AA3F270F}" presName="parentText" presStyleLbl="node1" presStyleIdx="3" presStyleCnt="4">
        <dgm:presLayoutVars>
          <dgm:chMax val="0"/>
          <dgm:bulletEnabled val="1"/>
        </dgm:presLayoutVars>
      </dgm:prSet>
      <dgm:spPr/>
    </dgm:pt>
  </dgm:ptLst>
  <dgm:cxnLst>
    <dgm:cxn modelId="{1F7D5C0C-D03B-47AB-8C9F-A910F7E68FD2}" type="presOf" srcId="{ACC15DA7-C083-468B-8190-E4F4DD765DC9}" destId="{8184F0AA-3D66-434E-815C-7D3CCC8D3A7C}" srcOrd="0" destOrd="0" presId="urn:microsoft.com/office/officeart/2005/8/layout/vList2"/>
    <dgm:cxn modelId="{4056E01A-9E25-4EF3-A402-631A12D5712B}" srcId="{0B6C20BB-63DE-47AD-AA52-30D204C37E19}" destId="{3CE5D599-2AB7-4C0E-8642-0E0F5DA31A1A}" srcOrd="0" destOrd="0" parTransId="{60A065B8-DD0D-4BEF-911B-44C06D5579C4}" sibTransId="{D1804E9F-853B-46FE-A721-FC3BE9A50027}"/>
    <dgm:cxn modelId="{283E1A25-262E-4B59-9365-B2EB3523FBEB}" type="presOf" srcId="{0B6C20BB-63DE-47AD-AA52-30D204C37E19}" destId="{630F9329-A954-4656-AAEF-265B275A1C9D}" srcOrd="0" destOrd="0" presId="urn:microsoft.com/office/officeart/2005/8/layout/vList2"/>
    <dgm:cxn modelId="{2A94CC2B-A21D-47FD-B012-79DC1DD039AF}" type="presOf" srcId="{3CE5D599-2AB7-4C0E-8642-0E0F5DA31A1A}" destId="{AD3FDF94-4C5E-4041-9A76-599B339511D1}" srcOrd="0" destOrd="0" presId="urn:microsoft.com/office/officeart/2005/8/layout/vList2"/>
    <dgm:cxn modelId="{ECB6F65B-BF90-48FF-B573-6D73E3DFA30C}" srcId="{0B6C20BB-63DE-47AD-AA52-30D204C37E19}" destId="{77F3E348-27D3-494E-BB1E-85E8AA3F270F}" srcOrd="3" destOrd="0" parTransId="{F81E601F-461D-4CF5-B7EA-03FD54DE87E8}" sibTransId="{082E6FE7-E906-497B-9006-A51A8960D365}"/>
    <dgm:cxn modelId="{23B2F842-F7C2-4A88-879A-294C0E365BBF}" srcId="{0B6C20BB-63DE-47AD-AA52-30D204C37E19}" destId="{ACC15DA7-C083-468B-8190-E4F4DD765DC9}" srcOrd="2" destOrd="0" parTransId="{EAEA8093-0749-449A-84F2-C9CFC46A0751}" sibTransId="{B2D9BD33-71CC-4A99-8A22-2E04659FEE0F}"/>
    <dgm:cxn modelId="{C253B446-5558-4D33-AEB2-340CB7B92EC6}" type="presOf" srcId="{1E405432-88AC-403E-8B05-71AB8EFA9BE6}" destId="{A996F421-5711-43C0-A4BD-40F417F88EAA}" srcOrd="0" destOrd="0" presId="urn:microsoft.com/office/officeart/2005/8/layout/vList2"/>
    <dgm:cxn modelId="{840285B3-D4D1-4D4F-A8D2-E7F524D8FD32}" srcId="{0B6C20BB-63DE-47AD-AA52-30D204C37E19}" destId="{1E405432-88AC-403E-8B05-71AB8EFA9BE6}" srcOrd="1" destOrd="0" parTransId="{DCAF1562-EEF7-42BD-BCEC-8CFF728FDC86}" sibTransId="{5C8E5070-4E4E-4954-9101-1F812EE04B50}"/>
    <dgm:cxn modelId="{A98F23D2-3B71-4844-B93F-9177FF33ED73}" type="presOf" srcId="{77F3E348-27D3-494E-BB1E-85E8AA3F270F}" destId="{83EA904E-5064-4F64-9247-D637313BD9F8}" srcOrd="0" destOrd="0" presId="urn:microsoft.com/office/officeart/2005/8/layout/vList2"/>
    <dgm:cxn modelId="{99F8D250-7CF0-4294-BFC7-C1A7BB5DEA02}" type="presParOf" srcId="{630F9329-A954-4656-AAEF-265B275A1C9D}" destId="{AD3FDF94-4C5E-4041-9A76-599B339511D1}" srcOrd="0" destOrd="0" presId="urn:microsoft.com/office/officeart/2005/8/layout/vList2"/>
    <dgm:cxn modelId="{5960E080-576B-450C-9885-46CD3476AF37}" type="presParOf" srcId="{630F9329-A954-4656-AAEF-265B275A1C9D}" destId="{482C8969-88CB-4FD7-899F-F162AA547A6C}" srcOrd="1" destOrd="0" presId="urn:microsoft.com/office/officeart/2005/8/layout/vList2"/>
    <dgm:cxn modelId="{45D6AE89-73D8-4F16-B8DC-D6BDCF1CDE02}" type="presParOf" srcId="{630F9329-A954-4656-AAEF-265B275A1C9D}" destId="{A996F421-5711-43C0-A4BD-40F417F88EAA}" srcOrd="2" destOrd="0" presId="urn:microsoft.com/office/officeart/2005/8/layout/vList2"/>
    <dgm:cxn modelId="{96765E6B-64FC-4135-92F8-DC6B03A027F3}" type="presParOf" srcId="{630F9329-A954-4656-AAEF-265B275A1C9D}" destId="{1F5455F2-D6EC-433F-A16B-528B5708DFE5}" srcOrd="3" destOrd="0" presId="urn:microsoft.com/office/officeart/2005/8/layout/vList2"/>
    <dgm:cxn modelId="{C7D7B970-F926-4BCA-8166-1A707C37603B}" type="presParOf" srcId="{630F9329-A954-4656-AAEF-265B275A1C9D}" destId="{8184F0AA-3D66-434E-815C-7D3CCC8D3A7C}" srcOrd="4" destOrd="0" presId="urn:microsoft.com/office/officeart/2005/8/layout/vList2"/>
    <dgm:cxn modelId="{32A222C0-34E0-4E62-8190-31AA5DD43C4F}" type="presParOf" srcId="{630F9329-A954-4656-AAEF-265B275A1C9D}" destId="{EEB5425E-E155-4499-88B2-79AC99C7BBE1}" srcOrd="5" destOrd="0" presId="urn:microsoft.com/office/officeart/2005/8/layout/vList2"/>
    <dgm:cxn modelId="{E6D99D6B-AC80-448C-A53D-2D7BD91A5455}" type="presParOf" srcId="{630F9329-A954-4656-AAEF-265B275A1C9D}" destId="{83EA904E-5064-4F64-9247-D637313BD9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FDF94-4C5E-4041-9A76-599B339511D1}">
      <dsp:nvSpPr>
        <dsp:cNvPr id="0" name=""/>
        <dsp:cNvSpPr/>
      </dsp:nvSpPr>
      <dsp:spPr>
        <a:xfrm>
          <a:off x="0" y="412929"/>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There are 12330 sessions that have been complied with</a:t>
          </a:r>
          <a:r>
            <a:rPr lang="en-US" sz="1600" kern="1200" dirty="0">
              <a:latin typeface="Neue Haas Grotesk Text Pro"/>
            </a:rPr>
            <a:t>.(</a:t>
          </a:r>
          <a:r>
            <a:rPr lang="en-US" sz="1600" kern="1200" dirty="0">
              <a:hlinkClick xmlns:r="http://schemas.openxmlformats.org/officeDocument/2006/relationships" r:id="rId1"/>
            </a:rPr>
            <a:t>https://archive.ics.uci.edu/ml/datasets/Online+Shoppers+Purchasing+Intention+Dataset</a:t>
          </a:r>
          <a:r>
            <a:rPr lang="en-US" sz="1600" kern="1200" dirty="0">
              <a:latin typeface="Neue Haas Grotesk Text Pro"/>
            </a:rPr>
            <a:t>)</a:t>
          </a:r>
        </a:p>
      </dsp:txBody>
      <dsp:txXfrm>
        <a:off x="43693" y="456622"/>
        <a:ext cx="9399513" cy="807664"/>
      </dsp:txXfrm>
    </dsp:sp>
    <dsp:sp modelId="{A996F421-5711-43C0-A4BD-40F417F88EAA}">
      <dsp:nvSpPr>
        <dsp:cNvPr id="0" name=""/>
        <dsp:cNvSpPr/>
      </dsp:nvSpPr>
      <dsp:spPr>
        <a:xfrm>
          <a:off x="0" y="1354059"/>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Each session’s data has been added after the closing of the session.</a:t>
          </a:r>
          <a:r>
            <a:rPr lang="en-US" sz="1600" kern="1200" dirty="0">
              <a:latin typeface="Neue Haas Grotesk Text Pro"/>
            </a:rPr>
            <a:t> </a:t>
          </a:r>
          <a:endParaRPr lang="en-US" sz="1600" kern="1200" dirty="0"/>
        </a:p>
      </dsp:txBody>
      <dsp:txXfrm>
        <a:off x="43693" y="1397752"/>
        <a:ext cx="9399513" cy="807664"/>
      </dsp:txXfrm>
    </dsp:sp>
    <dsp:sp modelId="{8184F0AA-3D66-434E-815C-7D3CCC8D3A7C}">
      <dsp:nvSpPr>
        <dsp:cNvPr id="0" name=""/>
        <dsp:cNvSpPr/>
      </dsp:nvSpPr>
      <dsp:spPr>
        <a:xfrm>
          <a:off x="0" y="2295190"/>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Dataset was made such that each session belongs to a different user in a 1-year period. Of the 12330 sessions in the dataset, 84.5% (10422) were negative class samples that did not end with shopping and the rest (1908) were positive class samples ending with shopping.</a:t>
          </a:r>
          <a:r>
            <a:rPr lang="en-US" sz="1600" kern="1200" dirty="0">
              <a:latin typeface="Neue Haas Grotesk Text Pro"/>
            </a:rPr>
            <a:t> </a:t>
          </a:r>
          <a:endParaRPr lang="en-US" sz="1600" kern="1200" dirty="0"/>
        </a:p>
      </dsp:txBody>
      <dsp:txXfrm>
        <a:off x="43693" y="2338883"/>
        <a:ext cx="9399513" cy="807664"/>
      </dsp:txXfrm>
    </dsp:sp>
    <dsp:sp modelId="{83EA904E-5064-4F64-9247-D637313BD9F8}">
      <dsp:nvSpPr>
        <dsp:cNvPr id="0" name=""/>
        <dsp:cNvSpPr/>
      </dsp:nvSpPr>
      <dsp:spPr>
        <a:xfrm>
          <a:off x="0" y="3236320"/>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dataset consists of 10 numerical and 8 categorical attributes.</a:t>
          </a:r>
        </a:p>
      </dsp:txBody>
      <dsp:txXfrm>
        <a:off x="43693" y="3280013"/>
        <a:ext cx="9399513"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1:08.884"/>
    </inkml:context>
    <inkml:brush xml:id="br0">
      <inkml:brushProperty name="width" value="0.2" units="cm"/>
      <inkml:brushProperty name="height" value="0.2" units="cm"/>
      <inkml:brushProperty name="color" value="#FFFFFF"/>
      <inkml:brushProperty name="ignorePressure" value="1"/>
    </inkml:brush>
  </inkml:definitions>
  <inkml:trace contextRef="#ctx0" brushRef="#br0">424 1,'-424'0,"587"0,12663 0,-12824 0,-3 0,137 0,-146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2:24.978"/>
    </inkml:context>
    <inkml:brush xml:id="br0">
      <inkml:brushProperty name="width" value="0.2" units="cm"/>
      <inkml:brushProperty name="height" value="0.2" units="cm"/>
      <inkml:brushProperty name="color" value="#FFFFFF"/>
      <inkml:brushProperty name="ignorePressure" value="1"/>
    </inkml:brush>
  </inkml:definitions>
  <inkml:trace contextRef="#ctx0" brushRef="#br0">0 1,'26922'0,"-26831"0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2:24.978"/>
    </inkml:context>
    <inkml:brush xml:id="br0">
      <inkml:brushProperty name="width" value="0.2" units="cm"/>
      <inkml:brushProperty name="height" value="0.2" units="cm"/>
      <inkml:brushProperty name="color" value="#FFFFFF"/>
      <inkml:brushProperty name="ignorePressure" value="1"/>
    </inkml:brush>
  </inkml:definitions>
  <inkml:trace contextRef="#ctx0" brushRef="#br0">0 1,'26922'0,"-26831"0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92372-C905-4FE5-B3C3-197CAE592C7F}"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E61AD-5605-47BD-A34E-1AC4C6427472}" type="slidenum">
              <a:rPr lang="en-IN" smtClean="0"/>
              <a:t>‹#›</a:t>
            </a:fld>
            <a:endParaRPr lang="en-IN"/>
          </a:p>
        </p:txBody>
      </p:sp>
    </p:spTree>
    <p:extLst>
      <p:ext uri="{BB962C8B-B14F-4D97-AF65-F5344CB8AC3E}">
        <p14:creationId xmlns:p14="http://schemas.microsoft.com/office/powerpoint/2010/main" val="373159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EE61AD-5605-47BD-A34E-1AC4C6427472}" type="slidenum">
              <a:rPr lang="en-IN" smtClean="0"/>
              <a:t>14</a:t>
            </a:fld>
            <a:endParaRPr lang="en-IN"/>
          </a:p>
        </p:txBody>
      </p:sp>
    </p:spTree>
    <p:extLst>
      <p:ext uri="{BB962C8B-B14F-4D97-AF65-F5344CB8AC3E}">
        <p14:creationId xmlns:p14="http://schemas.microsoft.com/office/powerpoint/2010/main" val="398291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4/21/2024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5361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02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53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101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71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15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3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0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59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4/21/2024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3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4/21/2024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1654472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9.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9.xml"/></Relationships>
</file>

<file path=ppt/slides/_rels/slide2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hyperlink" Target="https://www.ukessays.com/essays/marketing/literature-review-of-online-purchase-intention-marketing-essay.ph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1.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Layout" Target="../diagrams/layout1.xml"/><Relationship Id="rId7" Type="http://schemas.openxmlformats.org/officeDocument/2006/relationships/customXml" Target="../ink/ink6.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Geometric yellow and violet gradient">
            <a:extLst>
              <a:ext uri="{FF2B5EF4-FFF2-40B4-BE49-F238E27FC236}">
                <a16:creationId xmlns:a16="http://schemas.microsoft.com/office/drawing/2014/main" id="{9220AC0F-321B-FF1C-2FD1-5DD96C77E5A1}"/>
              </a:ext>
            </a:extLst>
          </p:cNvPr>
          <p:cNvPicPr>
            <a:picLocks noChangeAspect="1"/>
          </p:cNvPicPr>
          <p:nvPr/>
        </p:nvPicPr>
        <p:blipFill rotWithShape="1">
          <a:blip r:embed="rId2"/>
          <a:srcRect l="11006" r="21040"/>
          <a:stretch/>
        </p:blipFill>
        <p:spPr>
          <a:xfrm>
            <a:off x="4747147" y="10"/>
            <a:ext cx="7444854" cy="6857990"/>
          </a:xfrm>
          <a:prstGeom prst="rect">
            <a:avLst/>
          </a:prstGeom>
        </p:spPr>
      </p:pic>
      <p:sp>
        <p:nvSpPr>
          <p:cNvPr id="17"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9912F20-4641-48F1-A107-417CC91B30E4}"/>
              </a:ext>
            </a:extLst>
          </p:cNvPr>
          <p:cNvSpPr>
            <a:spLocks noGrp="1"/>
          </p:cNvSpPr>
          <p:nvPr>
            <p:ph type="ctrTitle"/>
          </p:nvPr>
        </p:nvSpPr>
        <p:spPr>
          <a:xfrm>
            <a:off x="569469" y="238125"/>
            <a:ext cx="3608208" cy="3190875"/>
          </a:xfrm>
        </p:spPr>
        <p:txBody>
          <a:bodyPr>
            <a:normAutofit/>
          </a:bodyPr>
          <a:lstStyle/>
          <a:p>
            <a:r>
              <a:rPr lang="en-US" sz="3600" dirty="0"/>
              <a:t>ECommerce Purchase Prediction Using Machine Learning</a:t>
            </a:r>
            <a:endParaRPr lang="en-IN" sz="3600" dirty="0"/>
          </a:p>
        </p:txBody>
      </p:sp>
      <p:sp>
        <p:nvSpPr>
          <p:cNvPr id="3" name="Subtitle 2">
            <a:extLst>
              <a:ext uri="{FF2B5EF4-FFF2-40B4-BE49-F238E27FC236}">
                <a16:creationId xmlns:a16="http://schemas.microsoft.com/office/drawing/2014/main" id="{9561ED3D-91B7-4179-B18F-B0003E30D0EC}"/>
              </a:ext>
            </a:extLst>
          </p:cNvPr>
          <p:cNvSpPr>
            <a:spLocks noGrp="1"/>
          </p:cNvSpPr>
          <p:nvPr>
            <p:ph type="subTitle" idx="1"/>
          </p:nvPr>
        </p:nvSpPr>
        <p:spPr>
          <a:xfrm>
            <a:off x="298655" y="3428996"/>
            <a:ext cx="3987177" cy="3048635"/>
          </a:xfrm>
        </p:spPr>
        <p:txBody>
          <a:bodyPr>
            <a:normAutofit/>
          </a:bodyPr>
          <a:lstStyle/>
          <a:p>
            <a:r>
              <a:rPr lang="en-IN" sz="2000" u="sng" dirty="0"/>
              <a:t>Team Members</a:t>
            </a:r>
            <a:endParaRPr lang="en-IN" sz="2200" dirty="0"/>
          </a:p>
          <a:p>
            <a:pPr marL="342900" indent="-342900">
              <a:buChar char="•"/>
            </a:pPr>
            <a:r>
              <a:rPr lang="en-IN" sz="2200" dirty="0"/>
              <a:t>Sushanth Reddy </a:t>
            </a:r>
            <a:r>
              <a:rPr lang="en-IN" sz="2200" dirty="0" err="1"/>
              <a:t>Sandadi</a:t>
            </a:r>
            <a:r>
              <a:rPr lang="en-IN" sz="2200" dirty="0"/>
              <a:t> </a:t>
            </a:r>
          </a:p>
          <a:p>
            <a:pPr marL="342900" indent="-342900">
              <a:buChar char="•"/>
            </a:pPr>
            <a:r>
              <a:rPr lang="en-IN" sz="2200" dirty="0"/>
              <a:t>Mukesh K </a:t>
            </a:r>
          </a:p>
          <a:p>
            <a:pPr marL="342900" indent="-342900">
              <a:buChar char="•"/>
            </a:pPr>
            <a:r>
              <a:rPr lang="en-IN" sz="2200" dirty="0" err="1"/>
              <a:t>Gvs</a:t>
            </a:r>
            <a:r>
              <a:rPr lang="en-IN" sz="2200" dirty="0"/>
              <a:t> </a:t>
            </a:r>
            <a:r>
              <a:rPr lang="en-IN" sz="2200" dirty="0" err="1"/>
              <a:t>navneeth</a:t>
            </a:r>
            <a:r>
              <a:rPr lang="en-IN" sz="2200" dirty="0"/>
              <a:t> </a:t>
            </a:r>
          </a:p>
          <a:p>
            <a:endParaRPr lang="en-IN"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21E6714-3E6F-4634-85B3-5F2B2A64F59E}"/>
                  </a:ext>
                </a:extLst>
              </p14:cNvPr>
              <p14:cNvContentPartPr/>
              <p14:nvPr/>
            </p14:nvContentPartPr>
            <p14:xfrm>
              <a:off x="15720" y="3106065"/>
              <a:ext cx="4725720" cy="360"/>
            </p14:xfrm>
          </p:contentPart>
        </mc:Choice>
        <mc:Fallback xmlns="">
          <p:pic>
            <p:nvPicPr>
              <p:cNvPr id="5" name="Ink 4">
                <a:extLst>
                  <a:ext uri="{FF2B5EF4-FFF2-40B4-BE49-F238E27FC236}">
                    <a16:creationId xmlns:a16="http://schemas.microsoft.com/office/drawing/2014/main" id="{F21E6714-3E6F-4634-85B3-5F2B2A64F59E}"/>
                  </a:ext>
                </a:extLst>
              </p:cNvPr>
              <p:cNvPicPr/>
              <p:nvPr/>
            </p:nvPicPr>
            <p:blipFill>
              <a:blip r:embed="rId4"/>
              <a:stretch>
                <a:fillRect/>
              </a:stretch>
            </p:blipFill>
            <p:spPr>
              <a:xfrm>
                <a:off x="-20280" y="3070065"/>
                <a:ext cx="4797360" cy="72000"/>
              </a:xfrm>
              <a:prstGeom prst="rect">
                <a:avLst/>
              </a:prstGeom>
            </p:spPr>
          </p:pic>
        </mc:Fallback>
      </mc:AlternateContent>
    </p:spTree>
    <p:extLst>
      <p:ext uri="{BB962C8B-B14F-4D97-AF65-F5344CB8AC3E}">
        <p14:creationId xmlns:p14="http://schemas.microsoft.com/office/powerpoint/2010/main" val="119445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Logistic Regression Model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17588" y="2328488"/>
            <a:ext cx="10160945" cy="3859301"/>
          </a:xfrm>
        </p:spPr>
        <p:txBody>
          <a:bodyPr>
            <a:normAutofit/>
          </a:bodyPr>
          <a:lstStyle/>
          <a:p>
            <a:r>
              <a:rPr lang="en-US" dirty="0"/>
              <a:t>Its an algorithm which has the ability to provide probabilities and classify new data using continuous and discrete datasets.</a:t>
            </a:r>
          </a:p>
          <a:p>
            <a:endParaRPr lang="en-IN" dirty="0"/>
          </a:p>
          <a:p>
            <a:r>
              <a:rPr lang="en-US" dirty="0"/>
              <a:t>It predicts the output of a categorical dependent variable. Therefore the outcome must be a categorical or discrete value</a:t>
            </a:r>
          </a:p>
          <a:p>
            <a:endParaRPr lang="en-US" dirty="0"/>
          </a:p>
          <a:p>
            <a:r>
              <a:rPr lang="en-US" dirty="0"/>
              <a:t>but instead of giving the exact value as 0 and 1, it gives the probabilistic values which lie between 0 and 1. </a:t>
            </a:r>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384151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Decision Tree Model </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17588" y="2328488"/>
            <a:ext cx="10160945" cy="3859301"/>
          </a:xfrm>
        </p:spPr>
        <p:txBody>
          <a:bodyPr>
            <a:normAutofit/>
          </a:bodyPr>
          <a:lstStyle/>
          <a:p>
            <a:r>
              <a:rPr lang="en-US" dirty="0"/>
              <a:t>can be used for both classification and Regression problems, but mostly it is preferred for solving Classification problems. </a:t>
            </a:r>
          </a:p>
          <a:p>
            <a:r>
              <a:rPr lang="en-US" dirty="0"/>
              <a:t>It is a tree-structured classifier, </a:t>
            </a:r>
          </a:p>
          <a:p>
            <a:r>
              <a:rPr lang="en-US" dirty="0"/>
              <a:t>where internal nodes represent the features of a dataset, branches represent the decision rules and each leaf node represents the outcome. </a:t>
            </a:r>
          </a:p>
          <a:p>
            <a:r>
              <a:rPr lang="en-US" dirty="0"/>
              <a:t>It is a graphical representation for getting all the possible solutions to a problem/decision based on given conditions. </a:t>
            </a:r>
            <a:endParaRPr lang="en-IN" dirty="0"/>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38335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Random Forest Model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3859301"/>
          </a:xfrm>
        </p:spPr>
        <p:txBody>
          <a:bodyPr>
            <a:normAutofit/>
          </a:bodyPr>
          <a:lstStyle/>
          <a:p>
            <a:r>
              <a:rPr lang="en-US" dirty="0"/>
              <a:t>It is based on the concept of ensemble learning, which is a process of combining multiple classifiers to solve a complex problem and to improve the performance of the model. </a:t>
            </a:r>
          </a:p>
          <a:p>
            <a:r>
              <a:rPr lang="en-US" dirty="0"/>
              <a:t> Instead of relying on one decision tree, the random forest takes the prediction from each tree and based on the majority votes of predictions, and it predicts the final output. </a:t>
            </a:r>
          </a:p>
          <a:p>
            <a:r>
              <a:rPr lang="en-US" dirty="0"/>
              <a:t>It predicts output with high accuracy, even for the large dataset it runs efficiently.</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26601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ngle Decision Tree to a Random Forest ...">
            <a:extLst>
              <a:ext uri="{FF2B5EF4-FFF2-40B4-BE49-F238E27FC236}">
                <a16:creationId xmlns:a16="http://schemas.microsoft.com/office/drawing/2014/main" id="{DC358285-259E-EA65-67F6-4BE573EF9B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96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K-Nearest Neighbour(KNN)</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3859301"/>
          </a:xfrm>
        </p:spPr>
        <p:txBody>
          <a:bodyPr>
            <a:normAutofit/>
          </a:bodyPr>
          <a:lstStyle/>
          <a:p>
            <a:r>
              <a:rPr lang="en-US" dirty="0"/>
              <a:t>K-NN algorithm assumes the similarity between the new data and available cases and put the new case into the category that is most similar to the available categories. </a:t>
            </a:r>
          </a:p>
          <a:p>
            <a:r>
              <a:rPr lang="en-US" dirty="0"/>
              <a:t>K-NN algorithm stores all the available data and classifies a new data point based on the similarity. </a:t>
            </a:r>
          </a:p>
          <a:p>
            <a:r>
              <a:rPr lang="en-US" dirty="0"/>
              <a:t>This means when new data appears then it can be easily classified into a well suite category by using K- NN algorithm. </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4"/>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6"/>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6342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Support vector machines (SVM)</a:t>
            </a:r>
            <a:endParaRPr lang="en-IN" dirty="0"/>
          </a:p>
        </p:txBody>
      </p:sp>
      <p:pic>
        <p:nvPicPr>
          <p:cNvPr id="8" name="Content Placeholder 7">
            <a:extLst>
              <a:ext uri="{FF2B5EF4-FFF2-40B4-BE49-F238E27FC236}">
                <a16:creationId xmlns:a16="http://schemas.microsoft.com/office/drawing/2014/main" id="{73A4C98B-5EB4-FDE3-20AA-EB2088B06FCC}"/>
              </a:ext>
            </a:extLst>
          </p:cNvPr>
          <p:cNvPicPr>
            <a:picLocks noGrp="1" noChangeAspect="1"/>
          </p:cNvPicPr>
          <p:nvPr>
            <p:ph idx="1"/>
          </p:nvPr>
        </p:nvPicPr>
        <p:blipFill>
          <a:blip r:embed="rId2"/>
          <a:stretch>
            <a:fillRect/>
          </a:stretch>
        </p:blipFill>
        <p:spPr>
          <a:xfrm>
            <a:off x="7871715" y="1548540"/>
            <a:ext cx="4019579" cy="4606991"/>
          </a:xfrm>
        </p:spPr>
      </p:pic>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4"/>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6"/>
                <a:stretch>
                  <a:fillRect/>
                </a:stretch>
              </p:blipFill>
              <p:spPr>
                <a:xfrm>
                  <a:off x="1511160" y="1355745"/>
                  <a:ext cx="9711360" cy="72000"/>
                </a:xfrm>
                <a:prstGeom prst="rect">
                  <a:avLst/>
                </a:prstGeom>
              </p:spPr>
            </p:pic>
          </mc:Fallback>
        </mc:AlternateContent>
      </p:grpSp>
      <p:sp>
        <p:nvSpPr>
          <p:cNvPr id="10" name="TextBox 9">
            <a:extLst>
              <a:ext uri="{FF2B5EF4-FFF2-40B4-BE49-F238E27FC236}">
                <a16:creationId xmlns:a16="http://schemas.microsoft.com/office/drawing/2014/main" id="{DADEB0E8-B726-4085-6A33-604288D02B6A}"/>
              </a:ext>
            </a:extLst>
          </p:cNvPr>
          <p:cNvSpPr txBox="1"/>
          <p:nvPr/>
        </p:nvSpPr>
        <p:spPr>
          <a:xfrm>
            <a:off x="2069868" y="1728376"/>
            <a:ext cx="506522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SVM algorithm is to create the best line or decision boundary that can segregate n-dimensional space into classes so that we can easily put the new data point in the correct category in the future.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best decision boundary is called a hyperplane.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SVM chooses the extreme points/vectors that help in creating the hyperplane. </a:t>
            </a:r>
          </a:p>
          <a:p>
            <a:endParaRPr lang="en-US" dirty="0"/>
          </a:p>
          <a:p>
            <a:pPr marL="285750" indent="-285750">
              <a:buFont typeface="Arial" panose="020B0604020202020204" pitchFamily="34" charset="0"/>
              <a:buChar char="•"/>
            </a:pPr>
            <a:r>
              <a:rPr lang="en-US" dirty="0"/>
              <a:t>These extreme cases are called as support vectors, and hence algorithm is termed as Support Vector Machine.</a:t>
            </a:r>
            <a:endParaRPr lang="en-IN" dirty="0"/>
          </a:p>
          <a:p>
            <a:endParaRPr lang="en-IN" dirty="0"/>
          </a:p>
        </p:txBody>
      </p:sp>
    </p:spTree>
    <p:extLst>
      <p:ext uri="{BB962C8B-B14F-4D97-AF65-F5344CB8AC3E}">
        <p14:creationId xmlns:p14="http://schemas.microsoft.com/office/powerpoint/2010/main" val="424583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Work flow </a:t>
            </a: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
        <p:nvSpPr>
          <p:cNvPr id="7" name="Content Placeholder 6">
            <a:extLst>
              <a:ext uri="{FF2B5EF4-FFF2-40B4-BE49-F238E27FC236}">
                <a16:creationId xmlns:a16="http://schemas.microsoft.com/office/drawing/2014/main" id="{F890015A-8513-E35D-50B4-5D8DFC6319A0}"/>
              </a:ext>
            </a:extLst>
          </p:cNvPr>
          <p:cNvSpPr>
            <a:spLocks noGrp="1"/>
          </p:cNvSpPr>
          <p:nvPr>
            <p:ph idx="1"/>
          </p:nvPr>
        </p:nvSpPr>
        <p:spPr>
          <a:xfrm>
            <a:off x="3442486" y="2005781"/>
            <a:ext cx="5171577" cy="3926152"/>
          </a:xfrm>
        </p:spPr>
        <p:txBody>
          <a:bodyPr>
            <a:normAutofit/>
          </a:bodyPr>
          <a:lstStyle/>
          <a:p>
            <a:r>
              <a:rPr lang="en-US" dirty="0"/>
              <a:t>Data Loading </a:t>
            </a:r>
          </a:p>
          <a:p>
            <a:r>
              <a:rPr lang="en-US" dirty="0"/>
              <a:t>Exploratory data analysis</a:t>
            </a:r>
          </a:p>
          <a:p>
            <a:r>
              <a:rPr lang="en-US" dirty="0"/>
              <a:t>Data Preprocessing </a:t>
            </a:r>
          </a:p>
          <a:p>
            <a:r>
              <a:rPr lang="en-US" dirty="0"/>
              <a:t>Model Training and Evaluation</a:t>
            </a:r>
          </a:p>
          <a:p>
            <a:r>
              <a:rPr lang="en-US" dirty="0"/>
              <a:t>ROC Curve Analysis</a:t>
            </a:r>
          </a:p>
          <a:p>
            <a:r>
              <a:rPr lang="en-US" dirty="0"/>
              <a:t>Handling Class Imbalance</a:t>
            </a:r>
          </a:p>
          <a:p>
            <a:r>
              <a:rPr lang="en-US" dirty="0"/>
              <a:t>Comparing the result </a:t>
            </a:r>
            <a:endParaRPr lang="en-IN" dirty="0"/>
          </a:p>
        </p:txBody>
      </p:sp>
    </p:spTree>
    <p:extLst>
      <p:ext uri="{BB962C8B-B14F-4D97-AF65-F5344CB8AC3E}">
        <p14:creationId xmlns:p14="http://schemas.microsoft.com/office/powerpoint/2010/main" val="405073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Evaluation metrics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4299315"/>
          </a:xfrm>
        </p:spPr>
        <p:txBody>
          <a:bodyPr>
            <a:normAutofit/>
          </a:bodyPr>
          <a:lstStyle/>
          <a:p>
            <a:pPr marL="0" indent="0">
              <a:buNone/>
            </a:pPr>
            <a:r>
              <a:rPr lang="en-US" dirty="0"/>
              <a:t>For the purpose of calculation we have gone through all of these –</a:t>
            </a:r>
          </a:p>
          <a:p>
            <a:pPr algn="l">
              <a:buFont typeface="+mj-lt"/>
              <a:buAutoNum type="arabicPeriod"/>
            </a:pPr>
            <a:r>
              <a:rPr lang="en-US" b="1" i="0" dirty="0">
                <a:solidFill>
                  <a:srgbClr val="ECECEC"/>
                </a:solidFill>
                <a:effectLst/>
                <a:highlight>
                  <a:srgbClr val="212121"/>
                </a:highlight>
                <a:latin typeface="Söhne"/>
              </a:rPr>
              <a:t>Accuracy Score</a:t>
            </a:r>
          </a:p>
          <a:p>
            <a:pPr algn="l">
              <a:buFont typeface="+mj-lt"/>
              <a:buAutoNum type="arabicPeriod"/>
            </a:pPr>
            <a:r>
              <a:rPr lang="en-US" b="1" i="0" dirty="0">
                <a:solidFill>
                  <a:srgbClr val="ECECEC"/>
                </a:solidFill>
                <a:effectLst/>
                <a:highlight>
                  <a:srgbClr val="212121"/>
                </a:highlight>
                <a:latin typeface="Söhne"/>
              </a:rPr>
              <a:t>Confusion Matrix</a:t>
            </a: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Sensitivity (True Positive Rate)</a:t>
            </a:r>
            <a:r>
              <a:rPr lang="en-US" b="1" dirty="0">
                <a:solidFill>
                  <a:srgbClr val="ECECEC"/>
                </a:solidFill>
                <a:highlight>
                  <a:srgbClr val="212121"/>
                </a:highlight>
                <a:latin typeface="Söhne"/>
              </a:rPr>
              <a:t> and </a:t>
            </a:r>
            <a:r>
              <a:rPr lang="en-US" b="1" i="0" dirty="0">
                <a:solidFill>
                  <a:srgbClr val="ECECEC"/>
                </a:solidFill>
                <a:effectLst/>
                <a:highlight>
                  <a:srgbClr val="212121"/>
                </a:highlight>
                <a:latin typeface="Söhne"/>
              </a:rPr>
              <a:t>Specificity (True Negative Rate</a:t>
            </a:r>
          </a:p>
          <a:p>
            <a:pPr algn="l">
              <a:buFont typeface="+mj-lt"/>
              <a:buAutoNum type="arabicPeriod"/>
            </a:pPr>
            <a:r>
              <a:rPr lang="en-US" b="1" i="0" dirty="0">
                <a:solidFill>
                  <a:srgbClr val="ECECEC"/>
                </a:solidFill>
                <a:effectLst/>
                <a:highlight>
                  <a:srgbClr val="212121"/>
                </a:highlight>
                <a:latin typeface="Söhne"/>
              </a:rPr>
              <a:t>False Positive Rate (FPR)</a:t>
            </a:r>
            <a:r>
              <a:rPr lang="en-US" b="0" i="0" dirty="0">
                <a:solidFill>
                  <a:srgbClr val="ECECEC"/>
                </a:solidFill>
                <a:effectLst/>
                <a:highlight>
                  <a:srgbClr val="212121"/>
                </a:highlight>
                <a:latin typeface="Söhne"/>
              </a:rPr>
              <a:t>  and </a:t>
            </a:r>
            <a:r>
              <a:rPr lang="en-US" b="1" i="0" dirty="0">
                <a:solidFill>
                  <a:srgbClr val="ECECEC"/>
                </a:solidFill>
                <a:effectLst/>
                <a:highlight>
                  <a:srgbClr val="212121"/>
                </a:highlight>
                <a:latin typeface="Söhne"/>
              </a:rPr>
              <a:t>False Negative Rate (FNR)</a:t>
            </a:r>
          </a:p>
          <a:p>
            <a:pPr algn="l">
              <a:buFont typeface="+mj-lt"/>
              <a:buAutoNum type="arabicPeriod"/>
            </a:pPr>
            <a:r>
              <a:rPr lang="en-US" b="1" dirty="0">
                <a:solidFill>
                  <a:srgbClr val="ECECEC"/>
                </a:solidFill>
                <a:highlight>
                  <a:srgbClr val="212121"/>
                </a:highlight>
                <a:latin typeface="Söhne"/>
              </a:rPr>
              <a:t>F1 score</a:t>
            </a:r>
          </a:p>
          <a:p>
            <a:pPr marL="0" indent="0" algn="l">
              <a:buNone/>
            </a:pPr>
            <a:r>
              <a:rPr lang="en-US" b="1" dirty="0">
                <a:solidFill>
                  <a:srgbClr val="ECECEC"/>
                </a:solidFill>
                <a:highlight>
                  <a:srgbClr val="212121"/>
                </a:highlight>
                <a:latin typeface="Söhne"/>
              </a:rPr>
              <a:t>All of these are the parameters we used for comparison </a:t>
            </a:r>
          </a:p>
          <a:p>
            <a:pPr marL="0" indent="0" algn="l">
              <a:buNone/>
            </a:pPr>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7553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a:xfrm>
            <a:off x="1573440" y="640357"/>
            <a:ext cx="10105159" cy="1295147"/>
          </a:xfrm>
        </p:spPr>
        <p:txBody>
          <a:bodyPr>
            <a:normAutofit/>
          </a:bodyPr>
          <a:lstStyle/>
          <a:p>
            <a:r>
              <a:rPr lang="en-US" sz="3600" dirty="0"/>
              <a:t>Addressing the imbalance in the data set </a:t>
            </a:r>
            <a:endParaRPr lang="en-IN" sz="3600"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
        <p:nvSpPr>
          <p:cNvPr id="7" name="Content Placeholder 6">
            <a:extLst>
              <a:ext uri="{FF2B5EF4-FFF2-40B4-BE49-F238E27FC236}">
                <a16:creationId xmlns:a16="http://schemas.microsoft.com/office/drawing/2014/main" id="{F890015A-8513-E35D-50B4-5D8DFC6319A0}"/>
              </a:ext>
            </a:extLst>
          </p:cNvPr>
          <p:cNvSpPr>
            <a:spLocks noGrp="1"/>
          </p:cNvSpPr>
          <p:nvPr>
            <p:ph idx="1"/>
          </p:nvPr>
        </p:nvSpPr>
        <p:spPr>
          <a:xfrm>
            <a:off x="1587710" y="1709665"/>
            <a:ext cx="9266661" cy="4841443"/>
          </a:xfrm>
        </p:spPr>
        <p:txBody>
          <a:bodyPr>
            <a:normAutofit/>
          </a:bodyPr>
          <a:lstStyle/>
          <a:p>
            <a:pPr marL="0" indent="0">
              <a:buNone/>
            </a:pPr>
            <a:r>
              <a:rPr lang="en-US" dirty="0"/>
              <a:t>As discussed above , in the dataset, 84.5% (10422) were negative class samples that did not end with shopping and the rest (1908) were positive class samples ending with shopping</a:t>
            </a:r>
          </a:p>
        </p:txBody>
      </p:sp>
      <p:sp>
        <p:nvSpPr>
          <p:cNvPr id="10" name="TextBox 9">
            <a:extLst>
              <a:ext uri="{FF2B5EF4-FFF2-40B4-BE49-F238E27FC236}">
                <a16:creationId xmlns:a16="http://schemas.microsoft.com/office/drawing/2014/main" id="{CE32F250-2EEB-ED82-48DF-2AD76B666735}"/>
              </a:ext>
            </a:extLst>
          </p:cNvPr>
          <p:cNvSpPr txBox="1"/>
          <p:nvPr/>
        </p:nvSpPr>
        <p:spPr>
          <a:xfrm>
            <a:off x="2395104" y="3158837"/>
            <a:ext cx="6935931" cy="3139321"/>
          </a:xfrm>
          <a:prstGeom prst="rect">
            <a:avLst/>
          </a:prstGeom>
          <a:noFill/>
        </p:spPr>
        <p:txBody>
          <a:bodyPr wrap="square" rtlCol="0">
            <a:spAutoFit/>
          </a:bodyPr>
          <a:lstStyle/>
          <a:p>
            <a:r>
              <a:rPr lang="en-US" dirty="0"/>
              <a:t>To address the imbalance in the dataset ,</a:t>
            </a:r>
          </a:p>
          <a:p>
            <a:r>
              <a:rPr lang="en-US" dirty="0"/>
              <a:t>We have used techniques like –</a:t>
            </a:r>
          </a:p>
          <a:p>
            <a:pPr marL="285750" indent="-285750">
              <a:buFont typeface="Arial" panose="020B0604020202020204" pitchFamily="34" charset="0"/>
              <a:buChar char="•"/>
            </a:pPr>
            <a:r>
              <a:rPr lang="en-US" dirty="0"/>
              <a:t>SMOTE</a:t>
            </a:r>
          </a:p>
          <a:p>
            <a:pPr marL="285750" indent="-285750">
              <a:buFont typeface="Arial" panose="020B0604020202020204" pitchFamily="34" charset="0"/>
              <a:buChar char="•"/>
            </a:pPr>
            <a:r>
              <a:rPr lang="en-US" dirty="0"/>
              <a:t>Near miss (nr)</a:t>
            </a:r>
          </a:p>
          <a:p>
            <a:endParaRPr lang="en-US" dirty="0"/>
          </a:p>
          <a:p>
            <a:pPr marL="0" indent="0">
              <a:buNone/>
            </a:pPr>
            <a:r>
              <a:rPr lang="en-US" dirty="0"/>
              <a:t>To perform on </a:t>
            </a:r>
            <a:r>
              <a:rPr lang="en-IN" sz="1800" dirty="0">
                <a:latin typeface="ADLaM Display" panose="02010000000000000000" pitchFamily="2" charset="0"/>
                <a:ea typeface="ADLaM Display" panose="02010000000000000000" pitchFamily="2" charset="0"/>
                <a:cs typeface="ADLaM Display" panose="02010000000000000000" pitchFamily="2" charset="0"/>
              </a:rPr>
              <a:t>Under sampled dataset and </a:t>
            </a:r>
          </a:p>
          <a:p>
            <a:pPr marL="0" indent="0">
              <a:buNone/>
            </a:pPr>
            <a:r>
              <a:rPr lang="en-IN" sz="1800" dirty="0">
                <a:latin typeface="ADLaM Display" panose="02010000000000000000" pitchFamily="2" charset="0"/>
                <a:ea typeface="ADLaM Display" panose="02010000000000000000" pitchFamily="2" charset="0"/>
                <a:cs typeface="ADLaM Display" panose="02010000000000000000" pitchFamily="2" charset="0"/>
              </a:rPr>
              <a:t>Oversampled dataset  </a:t>
            </a:r>
            <a:r>
              <a:rPr lang="en-US" b="0" i="0" dirty="0">
                <a:solidFill>
                  <a:srgbClr val="ECECEC"/>
                </a:solidFill>
                <a:effectLst/>
                <a:highlight>
                  <a:srgbClr val="212121"/>
                </a:highlight>
                <a:latin typeface="Söhne"/>
              </a:rPr>
              <a:t>hence addressing the class imbalance in the dataset. Models are trained and evaluated again on the balanced datasets, and ROC curves are plotted for comparison.</a:t>
            </a:r>
            <a:endParaRPr lang="en-IN" sz="1800" dirty="0">
              <a:latin typeface="ADLaM Display" panose="02010000000000000000" pitchFamily="2" charset="0"/>
              <a:ea typeface="ADLaM Display" panose="02010000000000000000" pitchFamily="2" charset="0"/>
              <a:cs typeface="ADLaM Display" panose="02010000000000000000" pitchFamily="2" charset="0"/>
            </a:endParaRPr>
          </a:p>
          <a:p>
            <a:endParaRPr lang="en-US" dirty="0"/>
          </a:p>
          <a:p>
            <a:endParaRPr lang="en-IN" dirty="0"/>
          </a:p>
        </p:txBody>
      </p:sp>
    </p:spTree>
    <p:extLst>
      <p:ext uri="{BB962C8B-B14F-4D97-AF65-F5344CB8AC3E}">
        <p14:creationId xmlns:p14="http://schemas.microsoft.com/office/powerpoint/2010/main" val="335307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C745-CE61-BD68-88CF-BBCD7C3ACE16}"/>
              </a:ext>
            </a:extLst>
          </p:cNvPr>
          <p:cNvSpPr>
            <a:spLocks noGrp="1"/>
          </p:cNvSpPr>
          <p:nvPr>
            <p:ph type="title"/>
          </p:nvPr>
        </p:nvSpPr>
        <p:spPr>
          <a:xfrm>
            <a:off x="3494442" y="2653790"/>
            <a:ext cx="6943226" cy="1550419"/>
          </a:xfrm>
        </p:spPr>
        <p:txBody>
          <a:bodyPr/>
          <a:lstStyle/>
          <a:p>
            <a:r>
              <a:rPr lang="en-US" dirty="0"/>
              <a:t>CODE and the Results –</a:t>
            </a:r>
            <a:endParaRPr lang="en-IN" dirty="0"/>
          </a:p>
        </p:txBody>
      </p:sp>
    </p:spTree>
    <p:extLst>
      <p:ext uri="{BB962C8B-B14F-4D97-AF65-F5344CB8AC3E}">
        <p14:creationId xmlns:p14="http://schemas.microsoft.com/office/powerpoint/2010/main" val="203817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4C6DD-276E-C62A-62C5-CCC1618B3F46}"/>
              </a:ext>
            </a:extLst>
          </p:cNvPr>
          <p:cNvSpPr>
            <a:spLocks noGrp="1"/>
          </p:cNvSpPr>
          <p:nvPr>
            <p:ph idx="1"/>
          </p:nvPr>
        </p:nvSpPr>
        <p:spPr>
          <a:xfrm>
            <a:off x="1658935" y="967563"/>
            <a:ext cx="9834859" cy="4997302"/>
          </a:xfrm>
        </p:spPr>
        <p:txBody>
          <a:bodyPr>
            <a:normAutofit/>
          </a:bodyPr>
          <a:lstStyle/>
          <a:p>
            <a:pPr marL="0" indent="0">
              <a:buNone/>
            </a:pPr>
            <a:r>
              <a:rPr lang="en-IN" sz="4400" dirty="0">
                <a:latin typeface="ADLaM Display" panose="020F0502020204030204" pitchFamily="2" charset="0"/>
                <a:ea typeface="ADLaM Display" panose="020F0502020204030204" pitchFamily="2" charset="0"/>
                <a:cs typeface="ADLaM Display" panose="020F0502020204030204" pitchFamily="2" charset="0"/>
              </a:rPr>
              <a:t>Before we begin , our project is a  concept of  supervised learning </a:t>
            </a:r>
          </a:p>
          <a:p>
            <a:pPr marL="0" indent="0">
              <a:buNone/>
            </a:pPr>
            <a:r>
              <a:rPr lang="en-IN" sz="4400" dirty="0">
                <a:latin typeface="ADLaM Display" panose="020F0502020204030204" pitchFamily="2" charset="0"/>
                <a:ea typeface="ADLaM Display" panose="020F0502020204030204" pitchFamily="2" charset="0"/>
                <a:cs typeface="ADLaM Display" panose="020F0502020204030204" pitchFamily="2" charset="0"/>
              </a:rPr>
              <a:t>And our task focuses on         classification.</a:t>
            </a:r>
          </a:p>
        </p:txBody>
      </p:sp>
    </p:spTree>
    <p:extLst>
      <p:ext uri="{BB962C8B-B14F-4D97-AF65-F5344CB8AC3E}">
        <p14:creationId xmlns:p14="http://schemas.microsoft.com/office/powerpoint/2010/main" val="246310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0FDD-92D3-138F-6DEB-85689E535AF9}"/>
              </a:ext>
            </a:extLst>
          </p:cNvPr>
          <p:cNvSpPr>
            <a:spLocks noGrp="1"/>
          </p:cNvSpPr>
          <p:nvPr>
            <p:ph type="title"/>
          </p:nvPr>
        </p:nvSpPr>
        <p:spPr>
          <a:xfrm>
            <a:off x="3795778" y="2590695"/>
            <a:ext cx="5576822" cy="957801"/>
          </a:xfrm>
        </p:spPr>
        <p:txBody>
          <a:bodyPr/>
          <a:lstStyle/>
          <a:p>
            <a:r>
              <a:rPr lang="en-US" dirty="0"/>
              <a:t>Result comparison </a:t>
            </a:r>
            <a:endParaRPr lang="en-IN" dirty="0"/>
          </a:p>
        </p:txBody>
      </p:sp>
    </p:spTree>
    <p:extLst>
      <p:ext uri="{BB962C8B-B14F-4D97-AF65-F5344CB8AC3E}">
        <p14:creationId xmlns:p14="http://schemas.microsoft.com/office/powerpoint/2010/main" val="209924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159598-1E0B-DB11-7179-99257672E05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71803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A91CF-172B-26BB-4B83-0D9E9CE5397A}"/>
              </a:ext>
            </a:extLst>
          </p:cNvPr>
          <p:cNvPicPr>
            <a:picLocks noChangeAspect="1"/>
          </p:cNvPicPr>
          <p:nvPr/>
        </p:nvPicPr>
        <p:blipFill>
          <a:blip r:embed="rId2"/>
          <a:stretch>
            <a:fillRect/>
          </a:stretch>
        </p:blipFill>
        <p:spPr>
          <a:xfrm>
            <a:off x="-41564" y="1"/>
            <a:ext cx="12233564" cy="6858000"/>
          </a:xfrm>
          <a:prstGeom prst="rect">
            <a:avLst/>
          </a:prstGeom>
        </p:spPr>
      </p:pic>
    </p:spTree>
    <p:extLst>
      <p:ext uri="{BB962C8B-B14F-4D97-AF65-F5344CB8AC3E}">
        <p14:creationId xmlns:p14="http://schemas.microsoft.com/office/powerpoint/2010/main" val="413764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D4BE-01EA-D799-9E33-FC0F8E40480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6D80D74E-7E77-EF54-9829-D451D19E77C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1630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r>
              <a:rPr lang="en-US" dirty="0">
                <a:solidFill>
                  <a:srgbClr val="ECECEC"/>
                </a:solidFill>
                <a:highlight>
                  <a:srgbClr val="212121"/>
                </a:highlight>
                <a:latin typeface="Söhne"/>
              </a:rPr>
              <a:t>O</a:t>
            </a:r>
            <a:r>
              <a:rPr lang="en-US" b="0" i="0" dirty="0">
                <a:solidFill>
                  <a:srgbClr val="ECECEC"/>
                </a:solidFill>
                <a:effectLst/>
                <a:highlight>
                  <a:srgbClr val="212121"/>
                </a:highlight>
                <a:latin typeface="Söhne"/>
              </a:rPr>
              <a:t>ur analysis aimed to evaluate various classification models for predicting online shoppers' intention. </a:t>
            </a:r>
          </a:p>
          <a:p>
            <a:r>
              <a:rPr lang="en-US" b="0" i="0" dirty="0">
                <a:solidFill>
                  <a:srgbClr val="ECECEC"/>
                </a:solidFill>
                <a:effectLst/>
                <a:highlight>
                  <a:srgbClr val="212121"/>
                </a:highlight>
                <a:latin typeface="Söhne"/>
              </a:rPr>
              <a:t>We found that while all models showed promise in predicting online shoppers' behavior, some performed better than others across different evaluation metrics.</a:t>
            </a:r>
          </a:p>
          <a:p>
            <a:r>
              <a:rPr lang="en-US" dirty="0">
                <a:solidFill>
                  <a:srgbClr val="ECECEC"/>
                </a:solidFill>
                <a:highlight>
                  <a:srgbClr val="212121"/>
                </a:highlight>
                <a:latin typeface="Söhne"/>
              </a:rPr>
              <a:t>H</a:t>
            </a:r>
            <a:r>
              <a:rPr lang="en-US" b="0" i="0" dirty="0">
                <a:solidFill>
                  <a:srgbClr val="ECECEC"/>
                </a:solidFill>
                <a:effectLst/>
                <a:highlight>
                  <a:srgbClr val="212121"/>
                </a:highlight>
                <a:latin typeface="Söhne"/>
              </a:rPr>
              <a:t>andling class imbalance using SMOTE and </a:t>
            </a:r>
            <a:r>
              <a:rPr lang="en-US" b="0" i="0" dirty="0" err="1">
                <a:solidFill>
                  <a:srgbClr val="ECECEC"/>
                </a:solidFill>
                <a:effectLst/>
                <a:highlight>
                  <a:srgbClr val="212121"/>
                </a:highlight>
                <a:latin typeface="Söhne"/>
              </a:rPr>
              <a:t>NearMiss</a:t>
            </a:r>
            <a:r>
              <a:rPr lang="en-US" b="0" i="0" dirty="0">
                <a:solidFill>
                  <a:srgbClr val="ECECEC"/>
                </a:solidFill>
                <a:effectLst/>
                <a:highlight>
                  <a:srgbClr val="212121"/>
                </a:highlight>
                <a:latin typeface="Söhne"/>
              </a:rPr>
              <a:t>, had a notable impact on model performance.</a:t>
            </a:r>
          </a:p>
          <a:p>
            <a:r>
              <a:rPr lang="en-US" dirty="0">
                <a:solidFill>
                  <a:srgbClr val="ECECEC"/>
                </a:solidFill>
                <a:highlight>
                  <a:srgbClr val="212121"/>
                </a:highlight>
                <a:latin typeface="Söhne"/>
              </a:rPr>
              <a:t>O</a:t>
            </a:r>
            <a:r>
              <a:rPr lang="en-US" b="0" i="0" dirty="0">
                <a:solidFill>
                  <a:srgbClr val="ECECEC"/>
                </a:solidFill>
                <a:effectLst/>
                <a:highlight>
                  <a:srgbClr val="212121"/>
                </a:highlight>
                <a:latin typeface="Söhne"/>
              </a:rPr>
              <a:t>ur findings suggest that a combination of data preprocessing techniques and careful selection of classification algorithms can significantly improve the accuracy and reliability of predicting online shoppers' intention.</a:t>
            </a: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826588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 </a:t>
            </a:r>
            <a:r>
              <a:rPr lang="en-US" dirty="0">
                <a:solidFill>
                  <a:srgbClr val="ECECEC"/>
                </a:solidFill>
                <a:highlight>
                  <a:srgbClr val="212121"/>
                </a:highlight>
                <a:latin typeface="Söhne"/>
              </a:rPr>
              <a:t>Limitations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r>
              <a:rPr lang="en-US" dirty="0">
                <a:solidFill>
                  <a:srgbClr val="ECECEC"/>
                </a:solidFill>
                <a:highlight>
                  <a:srgbClr val="212121"/>
                </a:highlight>
                <a:latin typeface="Söhne"/>
              </a:rPr>
              <a:t>While our analysis provides valuable insights into predicting online shoppers' intention, it is important to acknowledge some limitations. </a:t>
            </a:r>
          </a:p>
          <a:p>
            <a:r>
              <a:rPr lang="en-US" dirty="0">
                <a:solidFill>
                  <a:srgbClr val="ECECEC"/>
                </a:solidFill>
                <a:highlight>
                  <a:srgbClr val="212121"/>
                </a:highlight>
                <a:latin typeface="Söhne"/>
              </a:rPr>
              <a:t>The dataset may not capture all relevant features influencing online shopping behavior, and further exploration with additional data sources could enhance model performance.</a:t>
            </a:r>
          </a:p>
          <a:p>
            <a:r>
              <a:rPr lang="en-US" dirty="0">
                <a:solidFill>
                  <a:srgbClr val="ECECEC"/>
                </a:solidFill>
                <a:highlight>
                  <a:srgbClr val="212121"/>
                </a:highlight>
                <a:latin typeface="Söhne"/>
              </a:rPr>
              <a:t>Irrespective of what has been done there are factors which cant be accounted in those cases the models which fail </a:t>
            </a: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81867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 References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pPr marL="0" indent="0">
              <a:buNone/>
            </a:pPr>
            <a:endParaRPr lang="en-US" dirty="0">
              <a:solidFill>
                <a:srgbClr val="ECECEC"/>
              </a:solidFill>
              <a:highlight>
                <a:srgbClr val="212121"/>
              </a:highlight>
              <a:latin typeface="Söhne"/>
            </a:endParaRPr>
          </a:p>
          <a:p>
            <a:pPr marL="0" indent="0">
              <a:buNone/>
            </a:pPr>
            <a:r>
              <a:rPr lang="en-US" dirty="0">
                <a:solidFill>
                  <a:srgbClr val="ECECEC"/>
                </a:solidFill>
                <a:highlight>
                  <a:srgbClr val="212121"/>
                </a:highlight>
                <a:latin typeface="Söhne"/>
              </a:rPr>
              <a:t>1. https://www.mbaknol.com/marketing-management/the-engel-kollat-blackwell-model-of-consumer-behavior/</a:t>
            </a:r>
          </a:p>
          <a:p>
            <a:pPr marL="0" indent="0">
              <a:buNone/>
            </a:pPr>
            <a:r>
              <a:rPr lang="en-US" dirty="0">
                <a:solidFill>
                  <a:srgbClr val="ECECEC"/>
                </a:solidFill>
                <a:highlight>
                  <a:srgbClr val="212121"/>
                </a:highlight>
                <a:latin typeface="Söhne"/>
              </a:rPr>
              <a:t>2.https://www.emerald.com/insight/content/doi/10.1108/03090560910976410/full/pdf?title=shopping-orientation-and-online-clothing-purchases-the-role-of-gender-and-purchase-situation</a:t>
            </a:r>
          </a:p>
          <a:p>
            <a:pPr marL="0" indent="0">
              <a:buNone/>
            </a:pPr>
            <a:r>
              <a:rPr lang="en-US" dirty="0">
                <a:solidFill>
                  <a:srgbClr val="ECECEC"/>
                </a:solidFill>
                <a:highlight>
                  <a:srgbClr val="212121"/>
                </a:highlight>
                <a:latin typeface="Söhne"/>
              </a:rPr>
              <a:t>3. </a:t>
            </a:r>
            <a:r>
              <a:rPr lang="en-US" dirty="0">
                <a:solidFill>
                  <a:srgbClr val="ECECEC"/>
                </a:solidFill>
                <a:highlight>
                  <a:srgbClr val="212121"/>
                </a:highlight>
                <a:latin typeface="Söhne"/>
                <a:hlinkClick r:id="rId2"/>
              </a:rPr>
              <a:t>https://www.ukessays.com/essays/marketing/literature-review-of-online-purchase-intention-marketing-essay.php</a:t>
            </a:r>
            <a:endParaRPr lang="en-US" dirty="0">
              <a:solidFill>
                <a:srgbClr val="ECECEC"/>
              </a:solidFill>
              <a:highlight>
                <a:srgbClr val="212121"/>
              </a:highlight>
              <a:latin typeface="Söhne"/>
            </a:endParaRPr>
          </a:p>
          <a:p>
            <a:pPr marL="0" indent="0">
              <a:buNone/>
            </a:pPr>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4"/>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6"/>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31670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BA5FE-82FA-B36D-5901-3A36415ADAE2}"/>
              </a:ext>
            </a:extLst>
          </p:cNvPr>
          <p:cNvSpPr>
            <a:spLocks noGrp="1"/>
          </p:cNvSpPr>
          <p:nvPr>
            <p:ph idx="1"/>
          </p:nvPr>
        </p:nvSpPr>
        <p:spPr>
          <a:xfrm>
            <a:off x="3584865" y="2954920"/>
            <a:ext cx="7730836" cy="1045579"/>
          </a:xfrm>
        </p:spPr>
        <p:txBody>
          <a:bodyPr>
            <a:noAutofit/>
          </a:bodyPr>
          <a:lstStyle/>
          <a:p>
            <a:pPr marL="0" indent="0">
              <a:buNone/>
            </a:pPr>
            <a:r>
              <a:rPr lang="en-US" sz="6600" b="1" dirty="0"/>
              <a:t>Thank You !!!</a:t>
            </a:r>
            <a:endParaRPr lang="en-IN" sz="6600" b="1" dirty="0"/>
          </a:p>
        </p:txBody>
      </p:sp>
    </p:spTree>
    <p:extLst>
      <p:ext uri="{BB962C8B-B14F-4D97-AF65-F5344CB8AC3E}">
        <p14:creationId xmlns:p14="http://schemas.microsoft.com/office/powerpoint/2010/main" val="403714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I</a:t>
            </a:r>
            <a:r>
              <a:rPr lang="en-IN" dirty="0" err="1"/>
              <a:t>ntroduction</a:t>
            </a:r>
            <a:r>
              <a:rPr lang="en-IN" dirty="0"/>
              <a:t> </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Ecommerce has been one such congregation of technologies and processes which allow commerce to happen in an online form.</a:t>
            </a:r>
          </a:p>
          <a:p>
            <a:r>
              <a:rPr lang="en-US" dirty="0"/>
              <a:t> The online form has allowed for faster transactions, greater selection, and better customer support. </a:t>
            </a:r>
          </a:p>
          <a:p>
            <a:r>
              <a:rPr lang="en-US" dirty="0"/>
              <a:t>All these conveniences have been beneficial for the customers at large.</a:t>
            </a:r>
          </a:p>
          <a:p>
            <a:r>
              <a:rPr lang="en-US" dirty="0"/>
              <a:t>The COVID-19 pandemic resulted in an increased demand for doing business via the Internet. </a:t>
            </a:r>
          </a:p>
          <a:p>
            <a:r>
              <a:rPr lang="en-US" dirty="0"/>
              <a:t>This has resulted in a search for tools and techniques for better prediction of sales and new marketing strategies by managers of retail firms. </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56350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TASK / Proposal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The project intends to train machine learning models to predict whether a customer will buy a certain type of product listed on an eCommerce website or not.</a:t>
            </a:r>
          </a:p>
          <a:p>
            <a:r>
              <a:rPr lang="en-US" dirty="0"/>
              <a:t>The models will help websites designer to create better sales strategies i.e., offering discounts and offers to customers while they are browsing for products in real-time.</a:t>
            </a:r>
          </a:p>
          <a:p>
            <a:r>
              <a:rPr lang="en-US" dirty="0"/>
              <a:t>To do this, we will rely on session and visitor information and several other attributes in the dataset  used against  various machine learning techniques to reach the target audience, offering them the most relevant products for purchase.</a:t>
            </a: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336987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56DC5-68E0-4CE3-8706-8864B0DC747D}"/>
              </a:ext>
            </a:extLst>
          </p:cNvPr>
          <p:cNvSpPr>
            <a:spLocks noGrp="1"/>
          </p:cNvSpPr>
          <p:nvPr>
            <p:ph type="title"/>
          </p:nvPr>
        </p:nvSpPr>
        <p:spPr>
          <a:xfrm>
            <a:off x="1587710" y="455362"/>
            <a:ext cx="9486690" cy="1550419"/>
          </a:xfrm>
        </p:spPr>
        <p:txBody>
          <a:bodyPr>
            <a:normAutofit/>
          </a:bodyPr>
          <a:lstStyle/>
          <a:p>
            <a:r>
              <a:rPr lang="en-IN" dirty="0"/>
              <a:t>About The DATASET</a:t>
            </a:r>
          </a:p>
        </p:txBody>
      </p:sp>
      <p:graphicFrame>
        <p:nvGraphicFramePr>
          <p:cNvPr id="15" name="Content Placeholder 2">
            <a:extLst>
              <a:ext uri="{FF2B5EF4-FFF2-40B4-BE49-F238E27FC236}">
                <a16:creationId xmlns:a16="http://schemas.microsoft.com/office/drawing/2014/main" id="{4FE6C2DD-F66F-5403-F9FD-D39F12EC18A5}"/>
              </a:ext>
            </a:extLst>
          </p:cNvPr>
          <p:cNvGraphicFramePr>
            <a:graphicFrameLocks noGrp="1"/>
          </p:cNvGraphicFramePr>
          <p:nvPr>
            <p:ph idx="1"/>
            <p:extLst>
              <p:ext uri="{D42A27DB-BD31-4B8C-83A1-F6EECF244321}">
                <p14:modId xmlns:p14="http://schemas.microsoft.com/office/powerpoint/2010/main" val="1537122164"/>
              </p:ext>
            </p:extLst>
          </p:nvPr>
        </p:nvGraphicFramePr>
        <p:xfrm>
          <a:off x="1587500" y="2006129"/>
          <a:ext cx="9486900" cy="454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5F5003E-70DE-4C7E-A439-DFC590A031DB}"/>
                  </a:ext>
                </a:extLst>
              </p14:cNvPr>
              <p14:cNvContentPartPr/>
              <p14:nvPr/>
            </p14:nvContentPartPr>
            <p14:xfrm>
              <a:off x="1310640" y="1524945"/>
              <a:ext cx="9725040" cy="360"/>
            </p14:xfrm>
          </p:contentPart>
        </mc:Choice>
        <mc:Fallback xmlns="">
          <p:pic>
            <p:nvPicPr>
              <p:cNvPr id="4" name="Ink 3">
                <a:extLst>
                  <a:ext uri="{FF2B5EF4-FFF2-40B4-BE49-F238E27FC236}">
                    <a16:creationId xmlns:a16="http://schemas.microsoft.com/office/drawing/2014/main" id="{65F5003E-70DE-4C7E-A439-DFC590A031DB}"/>
                  </a:ext>
                </a:extLst>
              </p:cNvPr>
              <p:cNvPicPr/>
              <p:nvPr/>
            </p:nvPicPr>
            <p:blipFill>
              <a:blip r:embed="rId8"/>
              <a:stretch>
                <a:fillRect/>
              </a:stretch>
            </p:blipFill>
            <p:spPr>
              <a:xfrm>
                <a:off x="1274640" y="1488945"/>
                <a:ext cx="9796680" cy="72000"/>
              </a:xfrm>
              <a:prstGeom prst="rect">
                <a:avLst/>
              </a:prstGeom>
            </p:spPr>
          </p:pic>
        </mc:Fallback>
      </mc:AlternateContent>
    </p:spTree>
    <p:extLst>
      <p:ext uri="{BB962C8B-B14F-4D97-AF65-F5344CB8AC3E}">
        <p14:creationId xmlns:p14="http://schemas.microsoft.com/office/powerpoint/2010/main" val="149204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F5003E-70DE-4C7E-A439-DFC590A031DB}"/>
                  </a:ext>
                </a:extLst>
              </p14:cNvPr>
              <p14:cNvContentPartPr/>
              <p14:nvPr/>
            </p14:nvContentPartPr>
            <p14:xfrm>
              <a:off x="1404851" y="366705"/>
              <a:ext cx="9725040" cy="360"/>
            </p14:xfrm>
          </p:contentPart>
        </mc:Choice>
        <mc:Fallback xmlns="">
          <p:pic>
            <p:nvPicPr>
              <p:cNvPr id="4" name="Ink 3">
                <a:extLst>
                  <a:ext uri="{FF2B5EF4-FFF2-40B4-BE49-F238E27FC236}">
                    <a16:creationId xmlns:a16="http://schemas.microsoft.com/office/drawing/2014/main" id="{65F5003E-70DE-4C7E-A439-DFC590A031DB}"/>
                  </a:ext>
                </a:extLst>
              </p:cNvPr>
              <p:cNvPicPr/>
              <p:nvPr/>
            </p:nvPicPr>
            <p:blipFill>
              <a:blip r:embed="rId3"/>
              <a:stretch>
                <a:fillRect/>
              </a:stretch>
            </p:blipFill>
            <p:spPr>
              <a:xfrm>
                <a:off x="1368851" y="330705"/>
                <a:ext cx="9796680" cy="72000"/>
              </a:xfrm>
              <a:prstGeom prst="rect">
                <a:avLst/>
              </a:prstGeom>
            </p:spPr>
          </p:pic>
        </mc:Fallback>
      </mc:AlternateContent>
      <p:sp>
        <p:nvSpPr>
          <p:cNvPr id="5" name="Content Placeholder 4">
            <a:extLst>
              <a:ext uri="{FF2B5EF4-FFF2-40B4-BE49-F238E27FC236}">
                <a16:creationId xmlns:a16="http://schemas.microsoft.com/office/drawing/2014/main" id="{4E6D8EA4-B33E-9A55-899A-955711039C04}"/>
              </a:ext>
            </a:extLst>
          </p:cNvPr>
          <p:cNvSpPr>
            <a:spLocks noGrp="1"/>
          </p:cNvSpPr>
          <p:nvPr>
            <p:ph idx="1"/>
          </p:nvPr>
        </p:nvSpPr>
        <p:spPr>
          <a:xfrm>
            <a:off x="1197033" y="621044"/>
            <a:ext cx="10806545" cy="5978900"/>
          </a:xfrm>
        </p:spPr>
        <p:txBody>
          <a:bodyPr>
            <a:normAutofit fontScale="85000" lnSpcReduction="20000"/>
          </a:bodyPr>
          <a:lstStyle/>
          <a:p>
            <a:pPr algn="l">
              <a:buFont typeface="+mj-lt"/>
              <a:buAutoNum type="arabicPeriod"/>
            </a:pPr>
            <a:r>
              <a:rPr lang="en-US" b="1" i="0" dirty="0">
                <a:solidFill>
                  <a:srgbClr val="ECECEC"/>
                </a:solidFill>
                <a:effectLst/>
                <a:highlight>
                  <a:srgbClr val="212121"/>
                </a:highlight>
                <a:latin typeface="Söhne"/>
              </a:rPr>
              <a:t>Administrative</a:t>
            </a:r>
            <a:r>
              <a:rPr lang="en-US" b="0" i="0" dirty="0">
                <a:solidFill>
                  <a:srgbClr val="ECECEC"/>
                </a:solidFill>
                <a:effectLst/>
                <a:highlight>
                  <a:srgbClr val="212121"/>
                </a:highlight>
                <a:latin typeface="Söhne"/>
              </a:rPr>
              <a:t>: Represents the number of administrative pages visited by the user in a session. Derived from URL information . (Integer value.)</a:t>
            </a:r>
          </a:p>
          <a:p>
            <a:pPr algn="l">
              <a:buFont typeface="+mj-lt"/>
              <a:buAutoNum type="arabicPeriod"/>
            </a:pPr>
            <a:r>
              <a:rPr lang="en-US" b="1" i="0" dirty="0">
                <a:solidFill>
                  <a:srgbClr val="ECECEC"/>
                </a:solidFill>
                <a:effectLst/>
                <a:highlight>
                  <a:srgbClr val="212121"/>
                </a:highlight>
                <a:latin typeface="Söhne"/>
              </a:rPr>
              <a:t>Administrative Duration</a:t>
            </a:r>
            <a:r>
              <a:rPr lang="en-US" b="0" i="0" dirty="0">
                <a:solidFill>
                  <a:srgbClr val="ECECEC"/>
                </a:solidFill>
                <a:effectLst/>
                <a:highlight>
                  <a:srgbClr val="212121"/>
                </a:highlight>
                <a:latin typeface="Söhne"/>
              </a:rPr>
              <a:t>: Total time spent by the user on administrative pages during their session. Derived from user actions. (Integer value).</a:t>
            </a:r>
          </a:p>
          <a:p>
            <a:pPr algn="l">
              <a:buFont typeface="+mj-lt"/>
              <a:buAutoNum type="arabicPeriod"/>
            </a:pPr>
            <a:r>
              <a:rPr lang="en-US" b="1" i="0" dirty="0">
                <a:solidFill>
                  <a:srgbClr val="ECECEC"/>
                </a:solidFill>
                <a:effectLst/>
                <a:highlight>
                  <a:srgbClr val="212121"/>
                </a:highlight>
                <a:latin typeface="Söhne"/>
              </a:rPr>
              <a:t>Informational</a:t>
            </a:r>
            <a:r>
              <a:rPr lang="en-US" b="0" i="0" dirty="0">
                <a:solidFill>
                  <a:srgbClr val="ECECEC"/>
                </a:solidFill>
                <a:effectLst/>
                <a:highlight>
                  <a:srgbClr val="212121"/>
                </a:highlight>
                <a:latin typeface="Söhne"/>
              </a:rPr>
              <a:t>: Indicates the number of informational pages visited by the user in a session.(Integer value)</a:t>
            </a:r>
          </a:p>
          <a:p>
            <a:pPr algn="l">
              <a:buFont typeface="+mj-lt"/>
              <a:buAutoNum type="arabicPeriod"/>
            </a:pPr>
            <a:r>
              <a:rPr lang="en-US" b="1" i="0" dirty="0">
                <a:solidFill>
                  <a:srgbClr val="ECECEC"/>
                </a:solidFill>
                <a:effectLst/>
                <a:highlight>
                  <a:srgbClr val="212121"/>
                </a:highlight>
                <a:latin typeface="Söhne"/>
              </a:rPr>
              <a:t>Informational Duration</a:t>
            </a:r>
            <a:r>
              <a:rPr lang="en-US" b="0" i="0" dirty="0">
                <a:solidFill>
                  <a:srgbClr val="ECECEC"/>
                </a:solidFill>
                <a:effectLst/>
                <a:highlight>
                  <a:srgbClr val="212121"/>
                </a:highlight>
                <a:latin typeface="Söhne"/>
              </a:rPr>
              <a:t>: Total time spent by the user on informational pages during their session.(Integer value).</a:t>
            </a:r>
          </a:p>
          <a:p>
            <a:pPr algn="l">
              <a:buFont typeface="+mj-lt"/>
              <a:buAutoNum type="arabicPeriod"/>
            </a:pPr>
            <a:r>
              <a:rPr lang="en-US" b="1" i="0" dirty="0">
                <a:solidFill>
                  <a:srgbClr val="ECECEC"/>
                </a:solidFill>
                <a:effectLst/>
                <a:highlight>
                  <a:srgbClr val="212121"/>
                </a:highlight>
                <a:latin typeface="Söhne"/>
              </a:rPr>
              <a:t>Product Related</a:t>
            </a:r>
            <a:r>
              <a:rPr lang="en-US" b="0" i="0" dirty="0">
                <a:solidFill>
                  <a:srgbClr val="ECECEC"/>
                </a:solidFill>
                <a:effectLst/>
                <a:highlight>
                  <a:srgbClr val="212121"/>
                </a:highlight>
                <a:latin typeface="Söhne"/>
              </a:rPr>
              <a:t>: Represents the number of pages related to products visited by the user in a session. (Integer value).</a:t>
            </a:r>
          </a:p>
          <a:p>
            <a:pPr algn="l">
              <a:buFont typeface="+mj-lt"/>
              <a:buAutoNum type="arabicPeriod"/>
            </a:pPr>
            <a:r>
              <a:rPr lang="en-US" b="1" i="0" dirty="0">
                <a:solidFill>
                  <a:srgbClr val="ECECEC"/>
                </a:solidFill>
                <a:effectLst/>
                <a:highlight>
                  <a:srgbClr val="212121"/>
                </a:highlight>
                <a:latin typeface="Söhne"/>
              </a:rPr>
              <a:t>Product Related Duration</a:t>
            </a:r>
            <a:r>
              <a:rPr lang="en-US" b="0" i="0" dirty="0">
                <a:solidFill>
                  <a:srgbClr val="ECECEC"/>
                </a:solidFill>
                <a:effectLst/>
                <a:highlight>
                  <a:srgbClr val="212121"/>
                </a:highlight>
                <a:latin typeface="Söhne"/>
              </a:rPr>
              <a:t>: Total time spent by the user on product-related pages during their session. Derived from user actions and updated in real-time. (Continuous value).</a:t>
            </a:r>
          </a:p>
          <a:p>
            <a:pPr algn="l">
              <a:buFont typeface="+mj-lt"/>
              <a:buAutoNum type="arabicPeriod"/>
            </a:pPr>
            <a:r>
              <a:rPr lang="en-US" b="1" i="0" dirty="0">
                <a:solidFill>
                  <a:srgbClr val="ECECEC"/>
                </a:solidFill>
                <a:effectLst/>
                <a:highlight>
                  <a:srgbClr val="212121"/>
                </a:highlight>
                <a:latin typeface="Söhne"/>
              </a:rPr>
              <a:t>Bounce Rates</a:t>
            </a:r>
            <a:r>
              <a:rPr lang="en-US" b="0" i="0" dirty="0">
                <a:solidFill>
                  <a:srgbClr val="ECECEC"/>
                </a:solidFill>
                <a:effectLst/>
                <a:highlight>
                  <a:srgbClr val="212121"/>
                </a:highlight>
                <a:latin typeface="Söhne"/>
              </a:rPr>
              <a:t>: Refers to the percentage of visitors who enter the site from a specific page and leave without any further interaction. (Continuous value).</a:t>
            </a:r>
          </a:p>
          <a:p>
            <a:pPr algn="l">
              <a:buFont typeface="+mj-lt"/>
              <a:buAutoNum type="arabicPeriod"/>
            </a:pPr>
            <a:r>
              <a:rPr lang="en-US" b="1" i="0" dirty="0">
                <a:solidFill>
                  <a:srgbClr val="ECECEC"/>
                </a:solidFill>
                <a:effectLst/>
                <a:highlight>
                  <a:srgbClr val="212121"/>
                </a:highlight>
                <a:latin typeface="Söhne"/>
              </a:rPr>
              <a:t>Exit Rates</a:t>
            </a:r>
            <a:r>
              <a:rPr lang="en-US" b="0" i="0" dirty="0">
                <a:solidFill>
                  <a:srgbClr val="ECECEC"/>
                </a:solidFill>
                <a:effectLst/>
                <a:highlight>
                  <a:srgbClr val="212121"/>
                </a:highlight>
                <a:latin typeface="Söhne"/>
              </a:rPr>
              <a:t>: Indicates the percentage of visits to a specific page that were the last in the session. (Continuous value).</a:t>
            </a:r>
          </a:p>
          <a:p>
            <a:pPr algn="l">
              <a:buFont typeface="+mj-lt"/>
              <a:buAutoNum type="arabicPeriod"/>
            </a:pPr>
            <a:r>
              <a:rPr lang="en-US" b="1" i="0" dirty="0">
                <a:solidFill>
                  <a:srgbClr val="ECECEC"/>
                </a:solidFill>
                <a:effectLst/>
                <a:highlight>
                  <a:srgbClr val="212121"/>
                </a:highlight>
                <a:latin typeface="Söhne"/>
              </a:rPr>
              <a:t>Page Values</a:t>
            </a:r>
            <a:r>
              <a:rPr lang="en-US" b="0" i="0" dirty="0">
                <a:solidFill>
                  <a:srgbClr val="ECECEC"/>
                </a:solidFill>
                <a:effectLst/>
                <a:highlight>
                  <a:srgbClr val="212121"/>
                </a:highlight>
                <a:latin typeface="Söhne"/>
              </a:rPr>
              <a:t>: Represents the average value for a webpage that a user visited before completing an e-commerce transaction. (Integer value).</a:t>
            </a:r>
          </a:p>
          <a:p>
            <a:pPr marL="0" indent="0">
              <a:buNone/>
            </a:pPr>
            <a:endParaRPr lang="en-IN" dirty="0"/>
          </a:p>
        </p:txBody>
      </p:sp>
    </p:spTree>
    <p:extLst>
      <p:ext uri="{BB962C8B-B14F-4D97-AF65-F5344CB8AC3E}">
        <p14:creationId xmlns:p14="http://schemas.microsoft.com/office/powerpoint/2010/main" val="292428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6BA46-1954-5707-DECF-B9A0E3B163B9}"/>
              </a:ext>
            </a:extLst>
          </p:cNvPr>
          <p:cNvSpPr>
            <a:spLocks noGrp="1"/>
          </p:cNvSpPr>
          <p:nvPr>
            <p:ph idx="1"/>
          </p:nvPr>
        </p:nvSpPr>
        <p:spPr>
          <a:xfrm>
            <a:off x="1587709" y="410094"/>
            <a:ext cx="10039025" cy="6229003"/>
          </a:xfrm>
        </p:spPr>
        <p:txBody>
          <a:bodyPr>
            <a:normAutofit fontScale="92500" lnSpcReduction="10000"/>
          </a:bodyPr>
          <a:lstStyle/>
          <a:p>
            <a:pPr marL="457200" indent="-457200" algn="l">
              <a:buFont typeface="+mj-lt"/>
              <a:buAutoNum type="arabicPeriod" startAt="10"/>
            </a:pPr>
            <a:r>
              <a:rPr lang="en-US" b="1" i="0" dirty="0">
                <a:solidFill>
                  <a:srgbClr val="ECECEC"/>
                </a:solidFill>
                <a:effectLst/>
                <a:highlight>
                  <a:srgbClr val="212121"/>
                </a:highlight>
                <a:latin typeface="Söhne"/>
              </a:rPr>
              <a:t>Special Day</a:t>
            </a:r>
            <a:r>
              <a:rPr lang="en-US" b="0" i="0" dirty="0">
                <a:solidFill>
                  <a:srgbClr val="ECECEC"/>
                </a:solidFill>
                <a:effectLst/>
                <a:highlight>
                  <a:srgbClr val="212121"/>
                </a:highlight>
                <a:latin typeface="Söhne"/>
              </a:rPr>
              <a:t>: Indicates the proximity of the visit to a special day, affecting the likelihood of completing a transaction. Its value is determined based on e-commerce dynamics such as order and delivery dates. Integer value.</a:t>
            </a:r>
          </a:p>
          <a:p>
            <a:pPr marL="457200" indent="-457200" algn="l">
              <a:buFont typeface="+mj-lt"/>
              <a:buAutoNum type="arabicPeriod" startAt="10"/>
            </a:pPr>
            <a:r>
              <a:rPr lang="en-US" b="1" i="0" dirty="0">
                <a:solidFill>
                  <a:srgbClr val="ECECEC"/>
                </a:solidFill>
                <a:effectLst/>
                <a:highlight>
                  <a:srgbClr val="212121"/>
                </a:highlight>
                <a:latin typeface="Söhne"/>
              </a:rPr>
              <a:t>Month</a:t>
            </a:r>
            <a:r>
              <a:rPr lang="en-US" b="0" i="0" dirty="0">
                <a:solidFill>
                  <a:srgbClr val="ECECEC"/>
                </a:solidFill>
                <a:effectLst/>
                <a:highlight>
                  <a:srgbClr val="212121"/>
                </a:highlight>
                <a:latin typeface="Söhne"/>
              </a:rPr>
              <a:t>: Represents the month of the year in which the visit occurred. Categorical value.</a:t>
            </a:r>
          </a:p>
          <a:p>
            <a:pPr marL="457200" indent="-457200" algn="l">
              <a:buFont typeface="+mj-lt"/>
              <a:buAutoNum type="arabicPeriod" startAt="10"/>
            </a:pPr>
            <a:r>
              <a:rPr lang="en-US" b="1" i="0" dirty="0">
                <a:solidFill>
                  <a:srgbClr val="ECECEC"/>
                </a:solidFill>
                <a:effectLst/>
                <a:highlight>
                  <a:srgbClr val="212121"/>
                </a:highlight>
                <a:latin typeface="Söhne"/>
              </a:rPr>
              <a:t>Operating Systems</a:t>
            </a:r>
            <a:r>
              <a:rPr lang="en-US" b="0" i="0" dirty="0">
                <a:solidFill>
                  <a:srgbClr val="ECECEC"/>
                </a:solidFill>
                <a:effectLst/>
                <a:highlight>
                  <a:srgbClr val="212121"/>
                </a:highlight>
                <a:latin typeface="Söhne"/>
              </a:rPr>
              <a:t>: Indicates the operating system used by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Browser</a:t>
            </a:r>
            <a:r>
              <a:rPr lang="en-US" b="0" i="0" dirty="0">
                <a:solidFill>
                  <a:srgbClr val="ECECEC"/>
                </a:solidFill>
                <a:effectLst/>
                <a:highlight>
                  <a:srgbClr val="212121"/>
                </a:highlight>
                <a:latin typeface="Söhne"/>
              </a:rPr>
              <a:t>: Represents the web browser used by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 Region</a:t>
            </a:r>
            <a:r>
              <a:rPr lang="en-US" b="0" i="0" dirty="0">
                <a:solidFill>
                  <a:srgbClr val="ECECEC"/>
                </a:solidFill>
                <a:effectLst/>
                <a:highlight>
                  <a:srgbClr val="212121"/>
                </a:highlight>
                <a:latin typeface="Söhne"/>
              </a:rPr>
              <a:t>: Indicates the geographical region of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Traffic Type</a:t>
            </a:r>
            <a:r>
              <a:rPr lang="en-US" b="0" i="0" dirty="0">
                <a:solidFill>
                  <a:srgbClr val="ECECEC"/>
                </a:solidFill>
                <a:effectLst/>
                <a:highlight>
                  <a:srgbClr val="212121"/>
                </a:highlight>
                <a:latin typeface="Söhne"/>
              </a:rPr>
              <a:t>: Represents the type of traffic source that brought the visitor to the website. Integer value.</a:t>
            </a:r>
          </a:p>
          <a:p>
            <a:pPr marL="457200" indent="-457200" algn="l">
              <a:buFont typeface="+mj-lt"/>
              <a:buAutoNum type="arabicPeriod" startAt="10"/>
            </a:pPr>
            <a:r>
              <a:rPr lang="en-US" b="1" i="0" dirty="0">
                <a:solidFill>
                  <a:srgbClr val="ECECEC"/>
                </a:solidFill>
                <a:effectLst/>
                <a:highlight>
                  <a:srgbClr val="212121"/>
                </a:highlight>
                <a:latin typeface="Söhne"/>
              </a:rPr>
              <a:t> Visitor Type</a:t>
            </a:r>
            <a:r>
              <a:rPr lang="en-US" b="0" i="0" dirty="0">
                <a:solidFill>
                  <a:srgbClr val="ECECEC"/>
                </a:solidFill>
                <a:effectLst/>
                <a:highlight>
                  <a:srgbClr val="212121"/>
                </a:highlight>
                <a:latin typeface="Söhne"/>
              </a:rPr>
              <a:t>: Indicates whether the visitor is a returning or new visitor. Categorical value.</a:t>
            </a:r>
          </a:p>
          <a:p>
            <a:pPr marL="457200" indent="-457200" algn="l">
              <a:buFont typeface="+mj-lt"/>
              <a:buAutoNum type="arabicPeriod" startAt="10"/>
            </a:pPr>
            <a:r>
              <a:rPr lang="en-US" b="1" i="0" dirty="0">
                <a:solidFill>
                  <a:srgbClr val="ECECEC"/>
                </a:solidFill>
                <a:effectLst/>
                <a:highlight>
                  <a:srgbClr val="212121"/>
                </a:highlight>
                <a:latin typeface="Söhne"/>
              </a:rPr>
              <a:t>Weekend</a:t>
            </a:r>
            <a:r>
              <a:rPr lang="en-US" b="0" i="0" dirty="0">
                <a:solidFill>
                  <a:srgbClr val="ECECEC"/>
                </a:solidFill>
                <a:effectLst/>
                <a:highlight>
                  <a:srgbClr val="212121"/>
                </a:highlight>
                <a:latin typeface="Söhne"/>
              </a:rPr>
              <a:t>: Boolean value indicating whether the visit occurred on a weekend.</a:t>
            </a:r>
          </a:p>
          <a:p>
            <a:pPr marL="457200" indent="-457200" algn="l">
              <a:buFont typeface="+mj-lt"/>
              <a:buAutoNum type="arabicPeriod" startAt="10"/>
            </a:pPr>
            <a:r>
              <a:rPr lang="en-US" b="1" i="0" dirty="0">
                <a:solidFill>
                  <a:srgbClr val="ECECEC"/>
                </a:solidFill>
                <a:effectLst/>
                <a:highlight>
                  <a:srgbClr val="212121"/>
                </a:highlight>
                <a:latin typeface="Söhne"/>
              </a:rPr>
              <a:t> Revenue</a:t>
            </a:r>
            <a:r>
              <a:rPr lang="en-US" b="0" i="0" dirty="0">
                <a:solidFill>
                  <a:srgbClr val="ECECEC"/>
                </a:solidFill>
                <a:effectLst/>
                <a:highlight>
                  <a:srgbClr val="212121"/>
                </a:highlight>
                <a:latin typeface="Söhne"/>
              </a:rPr>
              <a:t>: Binary attribute indicating whether the visit resulted in revenue generation for the website. This is the target attribute.</a:t>
            </a:r>
          </a:p>
          <a:p>
            <a:pPr marL="0" indent="0" algn="l">
              <a:buNone/>
            </a:pPr>
            <a:r>
              <a:rPr lang="en-US" dirty="0">
                <a:solidFill>
                  <a:srgbClr val="ECECEC"/>
                </a:solidFill>
                <a:highlight>
                  <a:srgbClr val="212121"/>
                </a:highlight>
                <a:latin typeface="Söhne"/>
              </a:rPr>
              <a:t> in those terms the Y for us or the target variable is “REVENUE” here and X would be all the other attributes/features in the dataset.</a:t>
            </a:r>
            <a:endParaRPr lang="en-US" b="0" i="0" dirty="0">
              <a:solidFill>
                <a:srgbClr val="ECECEC"/>
              </a:solidFill>
              <a:effectLst/>
              <a:highlight>
                <a:srgbClr val="212121"/>
              </a:highlight>
              <a:latin typeface="Söhne"/>
            </a:endParaRPr>
          </a:p>
          <a:p>
            <a:endParaRPr lang="en-IN" dirty="0"/>
          </a:p>
        </p:txBody>
      </p:sp>
    </p:spTree>
    <p:extLst>
      <p:ext uri="{BB962C8B-B14F-4D97-AF65-F5344CB8AC3E}">
        <p14:creationId xmlns:p14="http://schemas.microsoft.com/office/powerpoint/2010/main" val="22179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ACB7E-BEBE-076F-C20D-F308CE46A25E}"/>
              </a:ext>
            </a:extLst>
          </p:cNvPr>
          <p:cNvSpPr>
            <a:spLocks noGrp="1"/>
          </p:cNvSpPr>
          <p:nvPr>
            <p:ph idx="1"/>
          </p:nvPr>
        </p:nvSpPr>
        <p:spPr>
          <a:xfrm>
            <a:off x="1722446" y="1299056"/>
            <a:ext cx="9486690" cy="4356377"/>
          </a:xfrm>
        </p:spPr>
        <p:txBody>
          <a:bodyPr>
            <a:normAutofit/>
          </a:bodyPr>
          <a:lstStyle/>
          <a:p>
            <a:pPr marL="0" indent="0">
              <a:buNone/>
            </a:pPr>
            <a:r>
              <a:rPr lang="en-IN" dirty="0"/>
              <a:t>As mentioned before , the concept of supervised learning is put into use  under which we plan on using algorithms like </a:t>
            </a:r>
          </a:p>
          <a:p>
            <a:r>
              <a:rPr lang="en-IN" dirty="0"/>
              <a:t>Naïve bayes</a:t>
            </a:r>
          </a:p>
          <a:p>
            <a:r>
              <a:rPr lang="en-IN" dirty="0"/>
              <a:t>Logistic regression </a:t>
            </a:r>
          </a:p>
          <a:p>
            <a:r>
              <a:rPr lang="en-IN" dirty="0"/>
              <a:t>KNN </a:t>
            </a:r>
          </a:p>
          <a:p>
            <a:r>
              <a:rPr lang="en-IN" dirty="0"/>
              <a:t>SVM</a:t>
            </a:r>
          </a:p>
          <a:p>
            <a:r>
              <a:rPr lang="en-IN" dirty="0"/>
              <a:t>Random forests</a:t>
            </a:r>
          </a:p>
          <a:p>
            <a:r>
              <a:rPr lang="en-IN" dirty="0"/>
              <a:t>Decision trees</a:t>
            </a:r>
          </a:p>
          <a:p>
            <a:endParaRPr lang="en-IN" dirty="0"/>
          </a:p>
          <a:p>
            <a:pPr marL="0" indent="0">
              <a:buNone/>
            </a:pPr>
            <a:endParaRPr lang="en-IN" dirty="0"/>
          </a:p>
        </p:txBody>
      </p:sp>
    </p:spTree>
    <p:extLst>
      <p:ext uri="{BB962C8B-B14F-4D97-AF65-F5344CB8AC3E}">
        <p14:creationId xmlns:p14="http://schemas.microsoft.com/office/powerpoint/2010/main" val="173105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Naive Bayes classifier</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Naive Bayes algorithm is a supervised learning algorithm, which is based on Bayes theorem and used for solving classification problems. </a:t>
            </a:r>
          </a:p>
          <a:p>
            <a:r>
              <a:rPr lang="en-IN" dirty="0"/>
              <a:t>Bayes theorem:</a:t>
            </a:r>
          </a:p>
          <a:p>
            <a:endParaRPr lang="en-US" dirty="0"/>
          </a:p>
          <a:p>
            <a:endParaRPr lang="en-US" dirty="0"/>
          </a:p>
          <a:p>
            <a:pPr marL="0" indent="0">
              <a:buNone/>
            </a:pPr>
            <a:r>
              <a:rPr lang="en-US" dirty="0"/>
              <a:t>Gaussian : The Gaussian model assumes that features follow a normal distribution. This means if predictors take continuous values instead of discrete, then the model assumes that these values are sampled from the Gaussian distribution.</a:t>
            </a:r>
          </a:p>
          <a:p>
            <a:pPr marL="0" indent="0">
              <a:buNone/>
            </a:pPr>
            <a:endParaRPr lang="en-IN" dirty="0"/>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pic>
        <p:nvPicPr>
          <p:cNvPr id="8" name="Picture 7">
            <a:extLst>
              <a:ext uri="{FF2B5EF4-FFF2-40B4-BE49-F238E27FC236}">
                <a16:creationId xmlns:a16="http://schemas.microsoft.com/office/drawing/2014/main" id="{1E5BA570-600E-CE4B-817E-C9CD4A953395}"/>
              </a:ext>
            </a:extLst>
          </p:cNvPr>
          <p:cNvPicPr>
            <a:picLocks noChangeAspect="1"/>
          </p:cNvPicPr>
          <p:nvPr/>
        </p:nvPicPr>
        <p:blipFill>
          <a:blip r:embed="rId6"/>
          <a:stretch>
            <a:fillRect/>
          </a:stretch>
        </p:blipFill>
        <p:spPr>
          <a:xfrm>
            <a:off x="5008723" y="3076929"/>
            <a:ext cx="1828813" cy="533404"/>
          </a:xfrm>
          <a:prstGeom prst="rect">
            <a:avLst/>
          </a:prstGeom>
        </p:spPr>
      </p:pic>
    </p:spTree>
    <p:extLst>
      <p:ext uri="{BB962C8B-B14F-4D97-AF65-F5344CB8AC3E}">
        <p14:creationId xmlns:p14="http://schemas.microsoft.com/office/powerpoint/2010/main" val="1276797397"/>
      </p:ext>
    </p:extLst>
  </p:cSld>
  <p:clrMapOvr>
    <a:masterClrMapping/>
  </p:clrMapOvr>
</p:sld>
</file>

<file path=ppt/theme/theme1.xml><?xml version="1.0" encoding="utf-8"?>
<a:theme xmlns:a="http://schemas.openxmlformats.org/drawingml/2006/main" name="InterweaveVTI">
  <a:themeElements>
    <a:clrScheme name="AnalogousFromRegularSeedLeftStep">
      <a:dk1>
        <a:srgbClr val="000000"/>
      </a:dk1>
      <a:lt1>
        <a:srgbClr val="FFFFFF"/>
      </a:lt1>
      <a:dk2>
        <a:srgbClr val="311C22"/>
      </a:dk2>
      <a:lt2>
        <a:srgbClr val="F0F0F3"/>
      </a:lt2>
      <a:accent1>
        <a:srgbClr val="A0A641"/>
      </a:accent1>
      <a:accent2>
        <a:srgbClr val="B1873B"/>
      </a:accent2>
      <a:accent3>
        <a:srgbClr val="C3684D"/>
      </a:accent3>
      <a:accent4>
        <a:srgbClr val="B13B51"/>
      </a:accent4>
      <a:accent5>
        <a:srgbClr val="C34D94"/>
      </a:accent5>
      <a:accent6>
        <a:srgbClr val="AF3BB1"/>
      </a:accent6>
      <a:hlink>
        <a:srgbClr val="665FC9"/>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0537351-347E-4AF6-B21C-DE3873998F7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641</TotalTime>
  <Words>1649</Words>
  <Application>Microsoft Office PowerPoint</Application>
  <PresentationFormat>Widescreen</PresentationFormat>
  <Paragraphs>135</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ADLaM Display</vt:lpstr>
      <vt:lpstr>Arial</vt:lpstr>
      <vt:lpstr>Calibri</vt:lpstr>
      <vt:lpstr>Neue Haas Grotesk Text Pro</vt:lpstr>
      <vt:lpstr>Söhne</vt:lpstr>
      <vt:lpstr>InterweaveVTI</vt:lpstr>
      <vt:lpstr>ECommerce Purchase Prediction Using Machine Learning</vt:lpstr>
      <vt:lpstr>PowerPoint Presentation</vt:lpstr>
      <vt:lpstr>Introduction </vt:lpstr>
      <vt:lpstr>TASK / Proposal</vt:lpstr>
      <vt:lpstr>About The DATASET</vt:lpstr>
      <vt:lpstr>PowerPoint Presentation</vt:lpstr>
      <vt:lpstr>PowerPoint Presentation</vt:lpstr>
      <vt:lpstr>PowerPoint Presentation</vt:lpstr>
      <vt:lpstr>Naive Bayes classifier</vt:lpstr>
      <vt:lpstr>Logistic Regression Model</vt:lpstr>
      <vt:lpstr>Decision Tree Model </vt:lpstr>
      <vt:lpstr>Random Forest Model</vt:lpstr>
      <vt:lpstr>PowerPoint Presentation</vt:lpstr>
      <vt:lpstr>K-Nearest Neighbour(KNN)</vt:lpstr>
      <vt:lpstr>Support vector machines (SVM)</vt:lpstr>
      <vt:lpstr>Work flow </vt:lpstr>
      <vt:lpstr>Evaluation metrics </vt:lpstr>
      <vt:lpstr>Addressing the imbalance in the data set </vt:lpstr>
      <vt:lpstr>CODE and the Results –</vt:lpstr>
      <vt:lpstr>Result comparison </vt:lpstr>
      <vt:lpstr>PowerPoint Presentation</vt:lpstr>
      <vt:lpstr>PowerPoint Presentation</vt:lpstr>
      <vt:lpstr>PowerPoint Presentation</vt:lpstr>
      <vt:lpstr>Conclusion  </vt:lpstr>
      <vt:lpstr> Limitations -</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Purchase Prediction Using Machine Learning</dc:title>
  <dc:creator>vishnu sai</dc:creator>
  <cp:lastModifiedBy>sushanth reddy</cp:lastModifiedBy>
  <cp:revision>2</cp:revision>
  <dcterms:created xsi:type="dcterms:W3CDTF">2022-04-26T13:49:37Z</dcterms:created>
  <dcterms:modified xsi:type="dcterms:W3CDTF">2024-04-21T19:05:13Z</dcterms:modified>
</cp:coreProperties>
</file>