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2" r:id="rId5"/>
    <p:sldId id="262" r:id="rId6"/>
    <p:sldId id="274" r:id="rId7"/>
    <p:sldId id="266" r:id="rId8"/>
    <p:sldId id="267" r:id="rId9"/>
    <p:sldId id="269" r:id="rId10"/>
    <p:sldId id="27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BBA8F-E0D1-43D2-BE01-EA58ADEA21F9}" v="1" dt="2024-04-19T11:37:39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 varScale="1">
        <p:scale>
          <a:sx n="65" d="100"/>
          <a:sy n="65" d="100"/>
        </p:scale>
        <p:origin x="504" y="66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069" y="1900962"/>
            <a:ext cx="10292340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807AB57C-FB2F-4687-A53B-10BC93C0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3811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000D73B6-1C0A-4F47-AA94-E1B7667F20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9664" y="2276021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3">
            <a:extLst>
              <a:ext uri="{FF2B5EF4-FFF2-40B4-BE49-F238E27FC236}">
                <a16:creationId xmlns:a16="http://schemas.microsoft.com/office/drawing/2014/main" id="{35F208ED-C2A5-4E66-AD25-D5D7D73E6C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6094" y="2260823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8C8C6B13-E352-4D69-9FB1-F92A36C33D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7217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C071B65-316E-4CAB-8D44-4F4A520243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77C885E3-D5E0-4CBD-BA10-704E92E5FA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EDF1E930-E006-4E8D-912E-5C7DE87EE7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054" y="4095056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C24456D-6FC8-4A02-A705-91CAD806F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053" y="4479135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B0AA21CB-553A-476D-9DBE-6B06618FE1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3595" y="4088244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0CD8AA8-7148-4DD0-89BA-F4D140F241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3594" y="4472323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C99B4FF6-133C-4927-BD3D-357FBD13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21606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078286AF-2AD6-4303-884E-832045E59D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21605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71" r:id="rId5"/>
    <p:sldLayoutId id="2147483670" r:id="rId6"/>
    <p:sldLayoutId id="2147483672" r:id="rId7"/>
    <p:sldLayoutId id="2147483654" r:id="rId8"/>
    <p:sldLayoutId id="2147483653" r:id="rId9"/>
    <p:sldLayoutId id="2147483667" r:id="rId10"/>
    <p:sldLayoutId id="2147483668" r:id="rId11"/>
    <p:sldLayoutId id="2147483669" r:id="rId12"/>
    <p:sldLayoutId id="2147483649" r:id="rId13"/>
    <p:sldLayoutId id="2147483651" r:id="rId14"/>
    <p:sldLayoutId id="2147483652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DCA362-CEAA-4588-881C-D36A1C9B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trees, outdoor, forest, nature, mist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45" b="5052"/>
          <a:stretch/>
        </p:blipFill>
        <p:spPr>
          <a:xfrm>
            <a:off x="20" y="-1766"/>
            <a:ext cx="1219198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0" y="952501"/>
            <a:ext cx="7171765" cy="226881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083" y="4969805"/>
            <a:ext cx="6632107" cy="1049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Presenter Name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A68C44-338D-4957-B314-3BB915BD6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557398">
            <a:off x="5526062" y="3608113"/>
            <a:ext cx="1130147" cy="983069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sx="97000" sy="97000" algn="tl" rotWithShape="0">
              <a:prstClr val="black">
                <a:alpha val="4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6331C6E-6EC6-4BCA-90FC-D61437684A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069" y="1900962"/>
            <a:ext cx="10292340" cy="19542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A picture containing tree, outdoor, forest, nature">
            <a:extLst>
              <a:ext uri="{FF2B5EF4-FFF2-40B4-BE49-F238E27FC236}">
                <a16:creationId xmlns:a16="http://schemas.microsoft.com/office/drawing/2014/main" id="{28CD82BD-20D4-4910-9A71-4B534FCE6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0" y="4160520"/>
            <a:ext cx="4067175" cy="2697480"/>
          </a:xfrm>
        </p:spPr>
      </p:pic>
      <p:pic>
        <p:nvPicPr>
          <p:cNvPr id="15" name="Picture Placeholder 14" descr="A close up of leaves with water droplets ">
            <a:extLst>
              <a:ext uri="{FF2B5EF4-FFF2-40B4-BE49-F238E27FC236}">
                <a16:creationId xmlns:a16="http://schemas.microsoft.com/office/drawing/2014/main" id="{34C758CA-99BE-4230-9424-008948EC32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/>
        </p:blipFill>
        <p:spPr>
          <a:xfrm>
            <a:off x="4059936" y="4160520"/>
            <a:ext cx="4133088" cy="2697480"/>
          </a:xfrm>
        </p:spPr>
      </p:pic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pic>
        <p:nvPicPr>
          <p:cNvPr id="17" name="Picture Placeholder 16" descr="A close up of a green tree branch">
            <a:extLst>
              <a:ext uri="{FF2B5EF4-FFF2-40B4-BE49-F238E27FC236}">
                <a16:creationId xmlns:a16="http://schemas.microsoft.com/office/drawing/2014/main" id="{B0A1EFCE-676C-4616-ABD3-11F042604A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>
          <a:xfrm>
            <a:off x="8193024" y="4160520"/>
            <a:ext cx="4005072" cy="2697480"/>
          </a:xfrm>
        </p:spPr>
      </p:pic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81330-A59C-4CCA-93EA-79083C568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317163-C483-40FC-8872-773FA60DB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F8A1E1-A9DC-4644-9A53-D5C89954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BB31DF5-C74E-43EC-894C-2E5DC0D5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FB74E-6B37-627E-AF20-C8C5571856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1CFAF9-88D7-1072-E966-5CB62E5EB5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6743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7204"/>
            <a:ext cx="10133012" cy="5845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Introduction to HTML Form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C243-A360-457D-8198-B4DD8F73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9AC0B-4829-4C65-A011-99F5FAF2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126B5-1539-4976-8B35-3D195863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/>
              <a:t>Additional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0624-0316-4666-958B-0D00C598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B6553-2053-4EF2-B876-02907BF5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5D459-E103-44CB-BFE1-D43EA327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47A5E1-6C5B-4D99-8E74-137ACC038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12B37-EBFD-4039-8557-2AC5D0B202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4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41B7-49D8-4ECD-BBC8-6588DECB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1533832"/>
            <a:ext cx="11960941" cy="5324168"/>
          </a:xfrm>
        </p:spPr>
        <p:txBody>
          <a:bodyPr>
            <a:normAutofit/>
          </a:bodyPr>
          <a:lstStyle/>
          <a:p>
            <a:r>
              <a:rPr lang="en-US" sz="2000" dirty="0"/>
              <a:t>HTML Form Elements :</a:t>
            </a:r>
            <a:br>
              <a:rPr lang="en-US" sz="2000" dirty="0"/>
            </a:br>
            <a:r>
              <a:rPr lang="en-US" sz="2000" dirty="0"/>
              <a:t>An HTML form facilitates the user to enter data that is to be sent to the server for processing such as name, email address, password, phone number,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&lt;input&gt;: Used for single-line input fields like text, password, email, etc.</a:t>
            </a:r>
          </a:p>
          <a:p>
            <a:r>
              <a:rPr lang="en-US" sz="2000" dirty="0"/>
              <a:t>Syntax: &lt;input type="text" name="username" placeholder="Enter your username"&gt;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&lt;label&gt;: Provides a caption for other form elements, enhancing accessibility and user experience.</a:t>
            </a:r>
          </a:p>
          <a:p>
            <a:r>
              <a:rPr lang="en-US" sz="2000" dirty="0"/>
              <a:t>Syntax: &lt;label for="username"&gt;Username:&lt;/label&gt;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&lt;select&gt;: Creates a dropdown menu, allowing users to select from a list of options.</a:t>
            </a:r>
          </a:p>
          <a:p>
            <a:r>
              <a:rPr lang="en-US" sz="2000" dirty="0"/>
              <a:t>Syntax: &lt;select name="country"&gt; &lt;option value="</a:t>
            </a:r>
            <a:r>
              <a:rPr lang="en-US" sz="2000" dirty="0" err="1"/>
              <a:t>usa</a:t>
            </a:r>
            <a:r>
              <a:rPr lang="en-US" sz="2000" dirty="0"/>
              <a:t>"&gt;USA&lt;/option&gt; &lt;option value="</a:t>
            </a:r>
            <a:r>
              <a:rPr lang="en-US" sz="2000" dirty="0" err="1"/>
              <a:t>uk</a:t>
            </a:r>
            <a:r>
              <a:rPr lang="en-US" sz="2000" dirty="0"/>
              <a:t>"&gt;UK&lt;/option&gt; &lt;/select&gt;</a:t>
            </a:r>
          </a:p>
          <a:p>
            <a:endParaRPr lang="en-US" sz="2000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5BF29222-3F80-4F2B-90CE-3D40FFF1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13C53-8070-AA35-918C-8098218F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93" y="258210"/>
            <a:ext cx="10133012" cy="5845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Introduction to HTML Form Elements</a:t>
            </a:r>
          </a:p>
        </p:txBody>
      </p:sp>
    </p:spTree>
    <p:extLst>
      <p:ext uri="{BB962C8B-B14F-4D97-AF65-F5344CB8AC3E}">
        <p14:creationId xmlns:p14="http://schemas.microsoft.com/office/powerpoint/2010/main" val="19037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41B7-49D8-4ECD-BBC8-6588DECB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1533832"/>
            <a:ext cx="11960941" cy="53241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</a:t>
            </a:r>
            <a:r>
              <a:rPr lang="en-US" sz="2000" dirty="0" err="1"/>
              <a:t>textarea</a:t>
            </a:r>
            <a:r>
              <a:rPr lang="en-US" sz="2000" dirty="0"/>
              <a:t>&gt;: Enables multi-line input, ideal for longer text entries such as addresses or feedback.</a:t>
            </a:r>
          </a:p>
          <a:p>
            <a:r>
              <a:rPr lang="en-US" sz="2000" dirty="0"/>
              <a:t>Syntax: &lt;</a:t>
            </a:r>
            <a:r>
              <a:rPr lang="en-US" sz="2000" dirty="0" err="1"/>
              <a:t>textarea</a:t>
            </a:r>
            <a:r>
              <a:rPr lang="en-US" sz="2000" dirty="0"/>
              <a:t> name="address" rows="4" cols="50"&gt; &lt;/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&lt;button&gt;: A clickable element that triggers an action, such as form submission or JavaScript function execution</a:t>
            </a:r>
          </a:p>
          <a:p>
            <a:r>
              <a:rPr lang="en-US" sz="2000" dirty="0"/>
              <a:t>Syntax: &lt;button type="submit"&gt;Submit&lt;/button&gt;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</a:t>
            </a:r>
            <a:r>
              <a:rPr lang="en-US" sz="2000" dirty="0" err="1"/>
              <a:t>fieldset</a:t>
            </a:r>
            <a:r>
              <a:rPr lang="en-US" sz="2000" dirty="0"/>
              <a:t>&gt; and &lt;legend&gt;: Group form elements together using </a:t>
            </a:r>
            <a:r>
              <a:rPr lang="en-US" sz="2000" dirty="0" err="1"/>
              <a:t>fieldset</a:t>
            </a:r>
            <a:r>
              <a:rPr lang="en-US" sz="2000" dirty="0"/>
              <a:t>, with legend providing a caption for the group.</a:t>
            </a:r>
          </a:p>
          <a:p>
            <a:r>
              <a:rPr lang="en-US" sz="2000" dirty="0"/>
              <a:t>Syntax: &lt;</a:t>
            </a:r>
            <a:r>
              <a:rPr lang="en-US" sz="2000" dirty="0" err="1"/>
              <a:t>fieldset</a:t>
            </a:r>
            <a:r>
              <a:rPr lang="en-US" sz="2000" dirty="0"/>
              <a:t>&gt; &lt;legend&gt;Personal Information&lt;/legend&gt; &lt;!-- Other form elements --&gt; &lt;/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</a:t>
            </a:r>
            <a:r>
              <a:rPr lang="en-US" sz="2000" dirty="0" err="1"/>
              <a:t>datalist</a:t>
            </a:r>
            <a:r>
              <a:rPr lang="en-US" sz="2000" dirty="0"/>
              <a:t>&gt;:The &lt;</a:t>
            </a:r>
            <a:r>
              <a:rPr lang="en-US" sz="2000" dirty="0" err="1"/>
              <a:t>datalist</a:t>
            </a:r>
            <a:r>
              <a:rPr lang="en-US" sz="2000" dirty="0"/>
              <a:t>&gt; tag is used to provide an "autocomplete" feature for &lt;input&gt; elements. Users will see a drop-down list of pre-defined options as they input data.</a:t>
            </a:r>
          </a:p>
          <a:p>
            <a:r>
              <a:rPr lang="en-US" sz="2000" dirty="0"/>
              <a:t>syntax: &lt;</a:t>
            </a:r>
            <a:r>
              <a:rPr lang="en-US" sz="2000" dirty="0" err="1"/>
              <a:t>datalist</a:t>
            </a:r>
            <a:r>
              <a:rPr lang="en-US" sz="2000" dirty="0"/>
              <a:t> id="browsers"&gt;  &lt;option value="val1"&gt;  &lt;option value="val2"&gt;&lt;/</a:t>
            </a:r>
            <a:r>
              <a:rPr lang="en-US" sz="2000" dirty="0" err="1"/>
              <a:t>datalist</a:t>
            </a:r>
            <a:r>
              <a:rPr lang="en-US" sz="2000"/>
              <a:t>&gt;</a:t>
            </a:r>
            <a:endParaRPr lang="en-US" sz="2000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5BF29222-3F80-4F2B-90CE-3D40FFF1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13C53-8070-AA35-918C-8098218F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93" y="258210"/>
            <a:ext cx="10133012" cy="5845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HTML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32784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60B1EDC-A01C-253C-13E2-595F9472D2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577EAC-B6FB-4CBD-9524-1AB1B096FD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AEE90C5-1E1C-444C-A570-923DC6A54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F5174-EF46-4DB3-9E31-B6FFE71C1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_PineVTI</Template>
  <TotalTime>39</TotalTime>
  <Words>366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Dante</vt:lpstr>
      <vt:lpstr>PineVTI</vt:lpstr>
      <vt:lpstr>Presentation title</vt:lpstr>
      <vt:lpstr>Introduction</vt:lpstr>
      <vt:lpstr>PowerPoint Presentation</vt:lpstr>
      <vt:lpstr> Introduction to HTML Form Elements</vt:lpstr>
      <vt:lpstr>Additional content</vt:lpstr>
      <vt:lpstr> Introduction to HTML Form Elements</vt:lpstr>
      <vt:lpstr>  HTML Form Elements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Sushant</cp:lastModifiedBy>
  <cp:revision>12</cp:revision>
  <dcterms:created xsi:type="dcterms:W3CDTF">2024-04-19T11:36:46Z</dcterms:created>
  <dcterms:modified xsi:type="dcterms:W3CDTF">2024-04-19T17:14:33Z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