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ogeshbharti88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870" y="2514600"/>
            <a:ext cx="8915399" cy="2262781"/>
          </a:xfrm>
        </p:spPr>
        <p:txBody>
          <a:bodyPr>
            <a:normAutofit fontScale="90000"/>
          </a:bodyPr>
          <a:lstStyle/>
          <a:p>
            <a:pPr algn="ctr"/>
            <a:r>
              <a:rPr lang="en-US" dirty="0"/>
              <a:t>DATA PREPROCESSING  AND </a:t>
            </a:r>
            <a:r>
              <a:rPr lang="en-US" dirty="0" smtClean="0"/>
              <a:t>    EDA</a:t>
            </a:r>
            <a:r>
              <a:rPr lang="en-IN" dirty="0"/>
              <a:t/>
            </a:r>
            <a:br>
              <a:rPr lang="en-IN" dirty="0"/>
            </a:br>
            <a:endParaRPr lang="en-IN" dirty="0"/>
          </a:p>
        </p:txBody>
      </p:sp>
      <p:sp>
        <p:nvSpPr>
          <p:cNvPr id="3" name="Subtitle 2"/>
          <p:cNvSpPr>
            <a:spLocks noGrp="1"/>
          </p:cNvSpPr>
          <p:nvPr>
            <p:ph type="subTitle" idx="1"/>
          </p:nvPr>
        </p:nvSpPr>
        <p:spPr>
          <a:xfrm>
            <a:off x="2327956" y="4777381"/>
            <a:ext cx="8915399" cy="1484084"/>
          </a:xfrm>
        </p:spPr>
        <p:txBody>
          <a:bodyPr>
            <a:normAutofit fontScale="85000" lnSpcReduction="20000"/>
          </a:bodyPr>
          <a:lstStyle/>
          <a:p>
            <a:pPr algn="ctr"/>
            <a:r>
              <a:rPr lang="en-US" sz="2300" dirty="0"/>
              <a:t>BY</a:t>
            </a:r>
            <a:endParaRPr lang="en-IN" sz="2300" dirty="0"/>
          </a:p>
          <a:p>
            <a:pPr algn="ctr"/>
            <a:r>
              <a:rPr lang="en-US" sz="2300" dirty="0" err="1"/>
              <a:t>Sushant</a:t>
            </a:r>
            <a:r>
              <a:rPr lang="en-US" sz="2300" dirty="0"/>
              <a:t> </a:t>
            </a:r>
            <a:r>
              <a:rPr lang="en-US" sz="2300" dirty="0" err="1"/>
              <a:t>Ovhal</a:t>
            </a:r>
            <a:endParaRPr lang="en-IN" sz="2300" dirty="0"/>
          </a:p>
          <a:p>
            <a:pPr algn="ctr"/>
            <a:r>
              <a:rPr lang="en-US" sz="2300" u="sng" dirty="0"/>
              <a:t>sushantrovhal</a:t>
            </a:r>
            <a:r>
              <a:rPr lang="en-US" sz="2300" u="sng" dirty="0">
                <a:hlinkClick r:id="rId2"/>
              </a:rPr>
              <a:t>@gmail.com</a:t>
            </a:r>
            <a:endParaRPr lang="en-IN" sz="2300" dirty="0"/>
          </a:p>
          <a:p>
            <a:pPr algn="ctr"/>
            <a:r>
              <a:rPr lang="en-US" sz="2300" dirty="0"/>
              <a:t>30/12/2022</a:t>
            </a:r>
            <a:endParaRPr lang="en-IN" sz="2300" dirty="0"/>
          </a:p>
          <a:p>
            <a:endParaRPr lang="en-IN" dirty="0"/>
          </a:p>
        </p:txBody>
      </p:sp>
    </p:spTree>
    <p:extLst>
      <p:ext uri="{BB962C8B-B14F-4D97-AF65-F5344CB8AC3E}">
        <p14:creationId xmlns:p14="http://schemas.microsoft.com/office/powerpoint/2010/main" val="316605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3) Among </a:t>
            </a:r>
            <a:r>
              <a:rPr lang="en-US" dirty="0"/>
              <a:t>the top 100 cities in number of accidents, which states do they belong to most frequently.</a:t>
            </a:r>
            <a:r>
              <a:rPr lang="en-IN" dirty="0"/>
              <a:t/>
            </a:r>
            <a:br>
              <a:rPr lang="en-IN" dirty="0"/>
            </a:br>
            <a:endParaRPr lang="en-IN" dirty="0"/>
          </a:p>
        </p:txBody>
      </p:sp>
      <p:pic>
        <p:nvPicPr>
          <p:cNvPr id="4" name="Picture 3" descr="C:\Users\Admin\Desktop\Internship Project\Python Project\New folder\3.png"/>
          <p:cNvPicPr/>
          <p:nvPr/>
        </p:nvPicPr>
        <p:blipFill>
          <a:blip r:embed="rId2">
            <a:extLst>
              <a:ext uri="{28A0092B-C50C-407E-A947-70E740481C1C}">
                <a14:useLocalDpi xmlns:a14="http://schemas.microsoft.com/office/drawing/2010/main" val="0"/>
              </a:ext>
            </a:extLst>
          </a:blip>
          <a:srcRect/>
          <a:stretch>
            <a:fillRect/>
          </a:stretch>
        </p:blipFill>
        <p:spPr bwMode="auto">
          <a:xfrm>
            <a:off x="1288870" y="2438401"/>
            <a:ext cx="5564776" cy="4127862"/>
          </a:xfrm>
          <a:prstGeom prst="rect">
            <a:avLst/>
          </a:prstGeom>
          <a:noFill/>
          <a:ln>
            <a:noFill/>
          </a:ln>
        </p:spPr>
      </p:pic>
      <p:pic>
        <p:nvPicPr>
          <p:cNvPr id="5" name="Picture 4"/>
          <p:cNvPicPr/>
          <p:nvPr/>
        </p:nvPicPr>
        <p:blipFill>
          <a:blip r:embed="rId3"/>
          <a:stretch>
            <a:fillRect/>
          </a:stretch>
        </p:blipFill>
        <p:spPr>
          <a:xfrm>
            <a:off x="6566264" y="2560321"/>
            <a:ext cx="5521234" cy="3671751"/>
          </a:xfrm>
          <a:prstGeom prst="rect">
            <a:avLst/>
          </a:prstGeom>
        </p:spPr>
      </p:pic>
    </p:spTree>
    <p:extLst>
      <p:ext uri="{BB962C8B-B14F-4D97-AF65-F5344CB8AC3E}">
        <p14:creationId xmlns:p14="http://schemas.microsoft.com/office/powerpoint/2010/main" val="189431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7010"/>
          </a:xfrm>
        </p:spPr>
        <p:txBody>
          <a:bodyPr/>
          <a:lstStyle/>
          <a:p>
            <a:pPr algn="ctr"/>
            <a:r>
              <a:rPr lang="en-US" dirty="0"/>
              <a:t>Conclusion</a:t>
            </a:r>
            <a:endParaRPr lang="en-IN" dirty="0"/>
          </a:p>
        </p:txBody>
      </p:sp>
      <p:sp>
        <p:nvSpPr>
          <p:cNvPr id="3" name="Content Placeholder 2"/>
          <p:cNvSpPr>
            <a:spLocks noGrp="1"/>
          </p:cNvSpPr>
          <p:nvPr>
            <p:ph idx="1"/>
          </p:nvPr>
        </p:nvSpPr>
        <p:spPr/>
        <p:txBody>
          <a:bodyPr/>
          <a:lstStyle/>
          <a:p>
            <a:r>
              <a:rPr lang="en-US" dirty="0"/>
              <a:t>Traffic accidents are a main public safety issue, with much research devoted to the analysis and prediction of these rare events. The study helped us to derive factors that are responsible for accidents. From this dataset, a variety of insights concerning the location, time, weather, and points-of-interest of an accident are found. The analysis helps us understand the best month, day, and hour of the day to travel</a:t>
            </a:r>
            <a:r>
              <a:rPr lang="en-US" dirty="0" smtClean="0"/>
              <a:t>.</a:t>
            </a:r>
          </a:p>
          <a:p>
            <a:endParaRPr lang="en-US" dirty="0" smtClean="0"/>
          </a:p>
          <a:p>
            <a:pPr lvl="0"/>
            <a:r>
              <a:rPr lang="en-US" dirty="0" smtClean="0"/>
              <a:t>1) Are </a:t>
            </a:r>
            <a:r>
              <a:rPr lang="en-US" dirty="0"/>
              <a:t>there more accidents in warmer or colder areas?</a:t>
            </a:r>
            <a:endParaRPr lang="en-IN" dirty="0"/>
          </a:p>
          <a:p>
            <a:r>
              <a:rPr lang="en-US" dirty="0" err="1"/>
              <a:t>Ans</a:t>
            </a:r>
            <a:r>
              <a:rPr lang="en-US" dirty="0"/>
              <a:t> :- Warmer - 0</a:t>
            </a:r>
            <a:endParaRPr lang="en-IN" dirty="0"/>
          </a:p>
          <a:p>
            <a:r>
              <a:rPr lang="en-US" dirty="0"/>
              <a:t>           colder - 0</a:t>
            </a:r>
            <a:endParaRPr lang="en-IN" dirty="0"/>
          </a:p>
          <a:p>
            <a:endParaRPr lang="en-IN" dirty="0"/>
          </a:p>
        </p:txBody>
      </p:sp>
    </p:spTree>
    <p:extLst>
      <p:ext uri="{BB962C8B-B14F-4D97-AF65-F5344CB8AC3E}">
        <p14:creationId xmlns:p14="http://schemas.microsoft.com/office/powerpoint/2010/main" val="308424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p:txBody>
          <a:bodyPr/>
          <a:lstStyle/>
          <a:p>
            <a:pPr lvl="0"/>
            <a:r>
              <a:rPr lang="en-US" dirty="0" smtClean="0"/>
              <a:t>2) Which </a:t>
            </a:r>
            <a:r>
              <a:rPr lang="en-US" dirty="0"/>
              <a:t>5 states have the highest number of accidents?</a:t>
            </a:r>
            <a:endParaRPr lang="en-IN" dirty="0"/>
          </a:p>
          <a:p>
            <a:r>
              <a:rPr lang="en-US" dirty="0" err="1"/>
              <a:t>Ans</a:t>
            </a:r>
            <a:r>
              <a:rPr lang="en-US" dirty="0"/>
              <a:t> :- California, Florida, Texas, Oregon, Virginia</a:t>
            </a:r>
            <a:r>
              <a:rPr lang="en-US" dirty="0" smtClean="0"/>
              <a:t>.</a:t>
            </a:r>
          </a:p>
          <a:p>
            <a:pPr marL="0" indent="0">
              <a:buNone/>
            </a:pPr>
            <a:endParaRPr lang="en-IN" dirty="0"/>
          </a:p>
          <a:p>
            <a:pPr lvl="0"/>
            <a:r>
              <a:rPr lang="en-US" dirty="0"/>
              <a:t> </a:t>
            </a:r>
            <a:r>
              <a:rPr lang="en-US" dirty="0" smtClean="0"/>
              <a:t>3) Does </a:t>
            </a:r>
            <a:r>
              <a:rPr lang="en-US" dirty="0"/>
              <a:t>New York show up in the data? If yes, why is the count lower if this is the most populated city?</a:t>
            </a:r>
            <a:endParaRPr lang="en-IN" dirty="0"/>
          </a:p>
          <a:p>
            <a:r>
              <a:rPr lang="en-US" dirty="0" err="1"/>
              <a:t>Ans</a:t>
            </a:r>
            <a:r>
              <a:rPr lang="en-US" dirty="0"/>
              <a:t> :- The New York is not showing in the data</a:t>
            </a:r>
            <a:r>
              <a:rPr lang="en-US" dirty="0" smtClean="0"/>
              <a:t>.</a:t>
            </a:r>
          </a:p>
          <a:p>
            <a:endParaRPr lang="en-US" dirty="0"/>
          </a:p>
          <a:p>
            <a:pPr lvl="0"/>
            <a:r>
              <a:rPr lang="en-US" dirty="0" smtClean="0"/>
              <a:t>4) Among </a:t>
            </a:r>
            <a:r>
              <a:rPr lang="en-US" dirty="0"/>
              <a:t>the top 100 cities in number of accidents, which states do they belong to most frequently?</a:t>
            </a:r>
            <a:endParaRPr lang="en-IN" dirty="0"/>
          </a:p>
          <a:p>
            <a:r>
              <a:rPr lang="en-US" dirty="0" err="1"/>
              <a:t>Ans</a:t>
            </a:r>
            <a:r>
              <a:rPr lang="en-US" dirty="0"/>
              <a:t>:- Miami, Los Angeles, Orlando, Dallas, Houston. </a:t>
            </a:r>
            <a:endParaRPr lang="en-IN" dirty="0"/>
          </a:p>
          <a:p>
            <a:endParaRPr lang="en-US" dirty="0" smtClean="0"/>
          </a:p>
          <a:p>
            <a:endParaRPr lang="en-IN" dirty="0"/>
          </a:p>
          <a:p>
            <a:endParaRPr lang="en-IN" dirty="0"/>
          </a:p>
        </p:txBody>
      </p:sp>
    </p:spTree>
    <p:extLst>
      <p:ext uri="{BB962C8B-B14F-4D97-AF65-F5344CB8AC3E}">
        <p14:creationId xmlns:p14="http://schemas.microsoft.com/office/powerpoint/2010/main" val="39981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a:xfrm>
            <a:off x="2589212" y="2133600"/>
            <a:ext cx="8915400" cy="4023360"/>
          </a:xfrm>
        </p:spPr>
        <p:txBody>
          <a:bodyPr>
            <a:normAutofit fontScale="92500" lnSpcReduction="10000"/>
          </a:bodyPr>
          <a:lstStyle/>
          <a:p>
            <a:pPr lvl="0"/>
            <a:r>
              <a:rPr lang="en-US" dirty="0" smtClean="0"/>
              <a:t>5) What </a:t>
            </a:r>
            <a:r>
              <a:rPr lang="en-US" dirty="0"/>
              <a:t>time of the day are accidents most frequent?</a:t>
            </a:r>
            <a:endParaRPr lang="en-IN" dirty="0"/>
          </a:p>
          <a:p>
            <a:r>
              <a:rPr lang="en-US" dirty="0" err="1"/>
              <a:t>Ans</a:t>
            </a:r>
            <a:r>
              <a:rPr lang="en-US" dirty="0"/>
              <a:t> :- 11am to 7pm </a:t>
            </a:r>
            <a:endParaRPr lang="en-IN" dirty="0"/>
          </a:p>
          <a:p>
            <a:pPr marL="0" indent="0">
              <a:buNone/>
            </a:pPr>
            <a:endParaRPr lang="en-IN" dirty="0"/>
          </a:p>
          <a:p>
            <a:pPr lvl="0"/>
            <a:r>
              <a:rPr lang="en-US" dirty="0"/>
              <a:t> </a:t>
            </a:r>
            <a:r>
              <a:rPr lang="en-US" dirty="0" smtClean="0"/>
              <a:t>6) Which </a:t>
            </a:r>
            <a:r>
              <a:rPr lang="en-US" dirty="0"/>
              <a:t>days of the week have the most accidents?</a:t>
            </a:r>
            <a:endParaRPr lang="en-IN" dirty="0"/>
          </a:p>
          <a:p>
            <a:r>
              <a:rPr lang="en-US" dirty="0" err="1"/>
              <a:t>Ans</a:t>
            </a:r>
            <a:r>
              <a:rPr lang="en-US" dirty="0"/>
              <a:t> :- Monday</a:t>
            </a:r>
            <a:endParaRPr lang="en-IN" dirty="0"/>
          </a:p>
          <a:p>
            <a:pPr marL="0" indent="0">
              <a:buNone/>
            </a:pPr>
            <a:r>
              <a:rPr lang="en-US" dirty="0"/>
              <a:t> </a:t>
            </a:r>
            <a:endParaRPr lang="en-IN" dirty="0"/>
          </a:p>
          <a:p>
            <a:pPr lvl="0"/>
            <a:r>
              <a:rPr lang="en-US" dirty="0" smtClean="0"/>
              <a:t>7) Which </a:t>
            </a:r>
            <a:r>
              <a:rPr lang="en-US" dirty="0"/>
              <a:t>months have the most accidents?</a:t>
            </a:r>
            <a:endParaRPr lang="en-IN" dirty="0"/>
          </a:p>
          <a:p>
            <a:r>
              <a:rPr lang="en-US" dirty="0" err="1"/>
              <a:t>Ans</a:t>
            </a:r>
            <a:r>
              <a:rPr lang="en-US" dirty="0"/>
              <a:t> :- December has the most number of accidents.</a:t>
            </a:r>
            <a:endParaRPr lang="en-IN" dirty="0"/>
          </a:p>
          <a:p>
            <a:pPr marL="0" indent="0">
              <a:buNone/>
            </a:pPr>
            <a:r>
              <a:rPr lang="en-US" dirty="0"/>
              <a:t> </a:t>
            </a:r>
            <a:endParaRPr lang="en-IN" dirty="0"/>
          </a:p>
          <a:p>
            <a:pPr lvl="0"/>
            <a:r>
              <a:rPr lang="en-US" dirty="0" smtClean="0"/>
              <a:t>8) What </a:t>
            </a:r>
            <a:r>
              <a:rPr lang="en-US" dirty="0"/>
              <a:t>is the trend of accidents year over year (Decreasing/ Increasing) .</a:t>
            </a:r>
            <a:endParaRPr lang="en-IN" dirty="0"/>
          </a:p>
          <a:p>
            <a:r>
              <a:rPr lang="en-US" dirty="0" err="1"/>
              <a:t>Ans</a:t>
            </a:r>
            <a:r>
              <a:rPr lang="en-US" dirty="0"/>
              <a:t>:- It is exponentially increasing</a:t>
            </a:r>
            <a:endParaRPr lang="en-IN" dirty="0"/>
          </a:p>
          <a:p>
            <a:endParaRPr lang="en-IN" dirty="0"/>
          </a:p>
        </p:txBody>
      </p:sp>
    </p:spTree>
    <p:extLst>
      <p:ext uri="{BB962C8B-B14F-4D97-AF65-F5344CB8AC3E}">
        <p14:creationId xmlns:p14="http://schemas.microsoft.com/office/powerpoint/2010/main" val="243946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a:t>
            </a:r>
            <a:r>
              <a:rPr lang="en-US" b="1" dirty="0"/>
              <a:t> </a:t>
            </a:r>
            <a:r>
              <a:rPr lang="en-US" dirty="0"/>
              <a:t>work</a:t>
            </a:r>
            <a:endParaRPr lang="en-IN" dirty="0"/>
          </a:p>
        </p:txBody>
      </p:sp>
      <p:sp>
        <p:nvSpPr>
          <p:cNvPr id="3" name="Content Placeholder 2"/>
          <p:cNvSpPr>
            <a:spLocks noGrp="1"/>
          </p:cNvSpPr>
          <p:nvPr>
            <p:ph idx="1"/>
          </p:nvPr>
        </p:nvSpPr>
        <p:spPr/>
        <p:txBody>
          <a:bodyPr/>
          <a:lstStyle/>
          <a:p>
            <a:pPr lvl="0"/>
            <a:r>
              <a:rPr lang="en-US" dirty="0"/>
              <a:t>We can find confusion matrix, </a:t>
            </a:r>
            <a:r>
              <a:rPr lang="en-US" dirty="0" err="1"/>
              <a:t>Lenear</a:t>
            </a:r>
            <a:r>
              <a:rPr lang="en-US" dirty="0"/>
              <a:t> Regression, Random forest tree etc. </a:t>
            </a:r>
            <a:endParaRPr lang="en-IN" dirty="0"/>
          </a:p>
          <a:p>
            <a:pPr lvl="0"/>
            <a:r>
              <a:rPr lang="en-US" dirty="0"/>
              <a:t>Per-Capita accident figures can be analyzed if the population data is sourced from authentic sources.</a:t>
            </a:r>
            <a:endParaRPr lang="en-IN" dirty="0"/>
          </a:p>
          <a:p>
            <a:pPr lvl="0"/>
            <a:r>
              <a:rPr lang="en-US" dirty="0"/>
              <a:t>An exponential rise in accidents was seen in the year 2020-2021, further analysis using external sources can be done to figure out the reason.</a:t>
            </a:r>
            <a:endParaRPr lang="en-IN" dirty="0"/>
          </a:p>
          <a:p>
            <a:pPr lvl="0"/>
            <a:r>
              <a:rPr lang="en-US" dirty="0"/>
              <a:t>Predictive analysis can be done which will help in devising ways to prevent further accidents.</a:t>
            </a:r>
            <a:endParaRPr lang="en-IN" dirty="0"/>
          </a:p>
          <a:p>
            <a:pPr lvl="0"/>
            <a:r>
              <a:rPr lang="en-US" dirty="0"/>
              <a:t>Various parameters like Humidity, Pressure, Severity, etc. which haven't been considered for this particular analysis, can be </a:t>
            </a:r>
            <a:r>
              <a:rPr lang="en-US" dirty="0" err="1"/>
              <a:t>analysed</a:t>
            </a:r>
            <a:r>
              <a:rPr lang="en-US" dirty="0"/>
              <a:t> to gain more insights.</a:t>
            </a:r>
            <a:endParaRPr lang="en-IN" dirty="0"/>
          </a:p>
          <a:p>
            <a:pPr marL="0" indent="0">
              <a:buNone/>
            </a:pPr>
            <a:endParaRPr lang="en-IN" dirty="0"/>
          </a:p>
        </p:txBody>
      </p:sp>
    </p:spTree>
    <p:extLst>
      <p:ext uri="{BB962C8B-B14F-4D97-AF65-F5344CB8AC3E}">
        <p14:creationId xmlns:p14="http://schemas.microsoft.com/office/powerpoint/2010/main" val="216177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a:t>
            </a:r>
            <a:endParaRPr lang="en-IN" dirty="0"/>
          </a:p>
        </p:txBody>
      </p:sp>
      <p:sp>
        <p:nvSpPr>
          <p:cNvPr id="3" name="Content Placeholder 2"/>
          <p:cNvSpPr>
            <a:spLocks noGrp="1"/>
          </p:cNvSpPr>
          <p:nvPr>
            <p:ph idx="1"/>
          </p:nvPr>
        </p:nvSpPr>
        <p:spPr/>
        <p:txBody>
          <a:bodyPr/>
          <a:lstStyle/>
          <a:p>
            <a:r>
              <a:rPr lang="en-US" dirty="0"/>
              <a:t>Github.com</a:t>
            </a:r>
            <a:endParaRPr lang="en-IN" dirty="0"/>
          </a:p>
          <a:p>
            <a:r>
              <a:rPr lang="en-US" dirty="0"/>
              <a:t>kaggel.com</a:t>
            </a:r>
            <a:endParaRPr lang="en-IN" dirty="0"/>
          </a:p>
          <a:p>
            <a:r>
              <a:rPr lang="en-US" dirty="0"/>
              <a:t>Google.com</a:t>
            </a:r>
            <a:endParaRPr lang="en-IN" dirty="0"/>
          </a:p>
          <a:p>
            <a:pPr marL="0" indent="0">
              <a:buNone/>
            </a:pPr>
            <a:endParaRPr lang="en-IN" dirty="0"/>
          </a:p>
        </p:txBody>
      </p:sp>
    </p:spTree>
    <p:extLst>
      <p:ext uri="{BB962C8B-B14F-4D97-AF65-F5344CB8AC3E}">
        <p14:creationId xmlns:p14="http://schemas.microsoft.com/office/powerpoint/2010/main" val="304071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5" y="3071219"/>
            <a:ext cx="8911687" cy="1280890"/>
          </a:xfrm>
        </p:spPr>
        <p:txBody>
          <a:bodyPr>
            <a:normAutofit/>
          </a:bodyPr>
          <a:lstStyle/>
          <a:p>
            <a:pPr algn="ctr"/>
            <a:r>
              <a:rPr lang="en-US" sz="6600" dirty="0" smtClean="0"/>
              <a:t>Thank You</a:t>
            </a:r>
            <a:endParaRPr lang="en-IN" sz="6600" dirty="0"/>
          </a:p>
        </p:txBody>
      </p:sp>
    </p:spTree>
    <p:extLst>
      <p:ext uri="{BB962C8B-B14F-4D97-AF65-F5344CB8AC3E}">
        <p14:creationId xmlns:p14="http://schemas.microsoft.com/office/powerpoint/2010/main" val="337453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of contents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r>
              <a:rPr lang="en-US" dirty="0"/>
              <a:t>Aim</a:t>
            </a:r>
            <a:endParaRPr lang="en-IN" dirty="0"/>
          </a:p>
          <a:p>
            <a:pPr lvl="0"/>
            <a:r>
              <a:rPr lang="en-US" dirty="0"/>
              <a:t>Objective</a:t>
            </a:r>
            <a:endParaRPr lang="en-IN" dirty="0"/>
          </a:p>
          <a:p>
            <a:pPr lvl="0"/>
            <a:r>
              <a:rPr lang="en-US" dirty="0"/>
              <a:t>Introduction</a:t>
            </a:r>
            <a:endParaRPr lang="en-IN" dirty="0"/>
          </a:p>
          <a:p>
            <a:pPr lvl="0"/>
            <a:r>
              <a:rPr lang="en-US" dirty="0"/>
              <a:t>Research </a:t>
            </a:r>
            <a:r>
              <a:rPr lang="en-US" dirty="0" smtClean="0"/>
              <a:t>Questions</a:t>
            </a:r>
            <a:endParaRPr lang="en-IN" dirty="0"/>
          </a:p>
          <a:p>
            <a:pPr lvl="0"/>
            <a:r>
              <a:rPr lang="en-US" dirty="0"/>
              <a:t>Exploratory </a:t>
            </a:r>
            <a:r>
              <a:rPr lang="en-US" dirty="0" smtClean="0"/>
              <a:t>Analysis </a:t>
            </a:r>
            <a:r>
              <a:rPr lang="en-US" dirty="0"/>
              <a:t>and Visualization</a:t>
            </a:r>
            <a:endParaRPr lang="en-IN" dirty="0"/>
          </a:p>
          <a:p>
            <a:pPr lvl="0"/>
            <a:r>
              <a:rPr lang="en-US" dirty="0"/>
              <a:t>Conclusion</a:t>
            </a:r>
            <a:endParaRPr lang="en-IN" dirty="0"/>
          </a:p>
          <a:p>
            <a:pPr lvl="0"/>
            <a:r>
              <a:rPr lang="en-US" dirty="0" smtClean="0"/>
              <a:t>future </a:t>
            </a:r>
            <a:r>
              <a:rPr lang="en-US" dirty="0"/>
              <a:t>work</a:t>
            </a:r>
            <a:endParaRPr lang="en-IN" dirty="0"/>
          </a:p>
          <a:p>
            <a:r>
              <a:rPr lang="en-US" dirty="0"/>
              <a:t>Reference</a:t>
            </a:r>
            <a:endParaRPr lang="en-IN" dirty="0"/>
          </a:p>
        </p:txBody>
      </p:sp>
    </p:spTree>
    <p:extLst>
      <p:ext uri="{BB962C8B-B14F-4D97-AF65-F5344CB8AC3E}">
        <p14:creationId xmlns:p14="http://schemas.microsoft.com/office/powerpoint/2010/main" val="166235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96" y="1155332"/>
            <a:ext cx="8911687" cy="1280890"/>
          </a:xfrm>
        </p:spPr>
        <p:txBody>
          <a:bodyPr/>
          <a:lstStyle/>
          <a:p>
            <a:pPr algn="ctr"/>
            <a:r>
              <a:rPr lang="en-US" dirty="0" smtClean="0"/>
              <a:t>Aim</a:t>
            </a:r>
            <a:endParaRPr lang="en-IN" dirty="0"/>
          </a:p>
        </p:txBody>
      </p:sp>
      <p:sp>
        <p:nvSpPr>
          <p:cNvPr id="3" name="Content Placeholder 2"/>
          <p:cNvSpPr>
            <a:spLocks noGrp="1"/>
          </p:cNvSpPr>
          <p:nvPr>
            <p:ph idx="1"/>
          </p:nvPr>
        </p:nvSpPr>
        <p:spPr>
          <a:xfrm>
            <a:off x="2658881" y="3039291"/>
            <a:ext cx="8915400" cy="1820092"/>
          </a:xfrm>
        </p:spPr>
        <p:txBody>
          <a:bodyPr/>
          <a:lstStyle/>
          <a:p>
            <a:r>
              <a:rPr lang="en-US" dirty="0"/>
              <a:t>This project aims to collect and analyze the data of the US Accidents Dec21 and also analyze the Accidence according to city, country, season wise and find out the Reasons and meaning full information.</a:t>
            </a:r>
            <a:endParaRPr lang="en-IN" dirty="0"/>
          </a:p>
          <a:p>
            <a:pPr marL="0" indent="0">
              <a:buNone/>
            </a:pPr>
            <a:endParaRPr lang="en-IN" dirty="0"/>
          </a:p>
        </p:txBody>
      </p:sp>
    </p:spTree>
    <p:extLst>
      <p:ext uri="{BB962C8B-B14F-4D97-AF65-F5344CB8AC3E}">
        <p14:creationId xmlns:p14="http://schemas.microsoft.com/office/powerpoint/2010/main" val="181545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37619"/>
            <a:ext cx="8911687" cy="1280890"/>
          </a:xfrm>
        </p:spPr>
        <p:txBody>
          <a:bodyPr/>
          <a:lstStyle/>
          <a:p>
            <a:pPr algn="ctr"/>
            <a:r>
              <a:rPr lang="en-US" dirty="0" smtClean="0"/>
              <a:t>Objective</a:t>
            </a:r>
            <a:endParaRPr lang="en-IN" dirty="0"/>
          </a:p>
        </p:txBody>
      </p:sp>
      <p:sp>
        <p:nvSpPr>
          <p:cNvPr id="3" name="Content Placeholder 2"/>
          <p:cNvSpPr>
            <a:spLocks noGrp="1"/>
          </p:cNvSpPr>
          <p:nvPr>
            <p:ph idx="1"/>
          </p:nvPr>
        </p:nvSpPr>
        <p:spPr>
          <a:xfrm>
            <a:off x="2592925" y="2490651"/>
            <a:ext cx="8915400" cy="3777622"/>
          </a:xfrm>
        </p:spPr>
        <p:txBody>
          <a:bodyPr/>
          <a:lstStyle/>
          <a:p>
            <a:r>
              <a:rPr lang="en-US" dirty="0"/>
              <a:t>The main objective of this project is to data cleaning, remove null values, data pre-processing for machine learning and remove outliers and we need to improve the performance of the data set.</a:t>
            </a:r>
            <a:endParaRPr lang="en-IN" dirty="0"/>
          </a:p>
          <a:p>
            <a:endParaRPr lang="en-IN" dirty="0"/>
          </a:p>
        </p:txBody>
      </p:sp>
    </p:spTree>
    <p:extLst>
      <p:ext uri="{BB962C8B-B14F-4D97-AF65-F5344CB8AC3E}">
        <p14:creationId xmlns:p14="http://schemas.microsoft.com/office/powerpoint/2010/main" val="168199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lstStyle/>
          <a:p>
            <a:r>
              <a:rPr lang="en-US" dirty="0"/>
              <a:t>This project analyses accident data collected from </a:t>
            </a:r>
            <a:r>
              <a:rPr lang="en-US" b="1" dirty="0"/>
              <a:t>49 states </a:t>
            </a:r>
            <a:r>
              <a:rPr lang="en-US" dirty="0"/>
              <a:t>of the United States of America over the period between February 2016 and December 2020. The set is sourced </a:t>
            </a:r>
            <a:r>
              <a:rPr lang="en-US" dirty="0" smtClean="0"/>
              <a:t>from </a:t>
            </a:r>
            <a:r>
              <a:rPr lang="en-US" dirty="0" err="1" smtClean="0"/>
              <a:t>Kaggle</a:t>
            </a:r>
            <a:r>
              <a:rPr lang="en-US" dirty="0" smtClean="0"/>
              <a:t>. </a:t>
            </a:r>
            <a:r>
              <a:rPr lang="en-US" dirty="0"/>
              <a:t>It has a total of </a:t>
            </a:r>
            <a:r>
              <a:rPr lang="en-US" b="1" dirty="0"/>
              <a:t>29,06,610 rows and 47 columns</a:t>
            </a:r>
            <a:r>
              <a:rPr lang="en-US" dirty="0"/>
              <a:t>; inclusive of but not limited to variables such as ‘State’, ‘City’, ‘</a:t>
            </a:r>
            <a:r>
              <a:rPr lang="en-US" dirty="0" err="1"/>
              <a:t>Start_Time</a:t>
            </a:r>
            <a:r>
              <a:rPr lang="en-US" dirty="0"/>
              <a:t>’, ‘Temperature(F)’, ‘</a:t>
            </a:r>
            <a:r>
              <a:rPr lang="en-US" dirty="0" smtClean="0"/>
              <a:t>Weather Condition</a:t>
            </a:r>
            <a:r>
              <a:rPr lang="en-US" dirty="0"/>
              <a:t>’ </a:t>
            </a:r>
            <a:r>
              <a:rPr lang="en-US" dirty="0" err="1"/>
              <a:t>etc</a:t>
            </a:r>
            <a:endParaRPr lang="en-IN" dirty="0"/>
          </a:p>
        </p:txBody>
      </p:sp>
    </p:spTree>
    <p:extLst>
      <p:ext uri="{BB962C8B-B14F-4D97-AF65-F5344CB8AC3E}">
        <p14:creationId xmlns:p14="http://schemas.microsoft.com/office/powerpoint/2010/main" val="383067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Questions </a:t>
            </a:r>
            <a:endParaRPr lang="en-IN" dirty="0"/>
          </a:p>
        </p:txBody>
      </p:sp>
      <p:sp>
        <p:nvSpPr>
          <p:cNvPr id="3" name="Content Placeholder 2"/>
          <p:cNvSpPr>
            <a:spLocks noGrp="1"/>
          </p:cNvSpPr>
          <p:nvPr>
            <p:ph idx="1"/>
          </p:nvPr>
        </p:nvSpPr>
        <p:spPr/>
        <p:txBody>
          <a:bodyPr/>
          <a:lstStyle/>
          <a:p>
            <a:pPr lvl="0"/>
            <a:r>
              <a:rPr lang="en-US" dirty="0" smtClean="0"/>
              <a:t>1)  </a:t>
            </a:r>
            <a:r>
              <a:rPr lang="en-US" dirty="0"/>
              <a:t>Are there more accidents in warmer or colder areas?</a:t>
            </a:r>
            <a:endParaRPr lang="en-IN" dirty="0"/>
          </a:p>
          <a:p>
            <a:pPr lvl="0"/>
            <a:r>
              <a:rPr lang="en-US" dirty="0"/>
              <a:t> </a:t>
            </a:r>
            <a:r>
              <a:rPr lang="en-US" dirty="0" smtClean="0"/>
              <a:t>2) Which </a:t>
            </a:r>
            <a:r>
              <a:rPr lang="en-US" dirty="0"/>
              <a:t>5 states have the highest number of accidents?</a:t>
            </a:r>
            <a:endParaRPr lang="en-IN" dirty="0"/>
          </a:p>
          <a:p>
            <a:pPr lvl="0"/>
            <a:r>
              <a:rPr lang="en-US" dirty="0"/>
              <a:t> </a:t>
            </a:r>
            <a:r>
              <a:rPr lang="en-US" dirty="0" smtClean="0"/>
              <a:t>3) Does </a:t>
            </a:r>
            <a:r>
              <a:rPr lang="en-US" dirty="0"/>
              <a:t>New York show up in the data? If yes, why is the count lower if this </a:t>
            </a:r>
            <a:r>
              <a:rPr lang="en-US" dirty="0" smtClean="0"/>
              <a:t> is </a:t>
            </a:r>
            <a:r>
              <a:rPr lang="en-US" dirty="0"/>
              <a:t>the most populated city?</a:t>
            </a:r>
            <a:endParaRPr lang="en-IN" dirty="0"/>
          </a:p>
          <a:p>
            <a:pPr lvl="0"/>
            <a:r>
              <a:rPr lang="en-US" dirty="0" smtClean="0"/>
              <a:t>4) </a:t>
            </a:r>
            <a:r>
              <a:rPr lang="en-US" dirty="0"/>
              <a:t>Among the top 100 cities in number of accidents, which states do they belong to most frequently?</a:t>
            </a:r>
            <a:endParaRPr lang="en-IN" dirty="0"/>
          </a:p>
          <a:p>
            <a:pPr lvl="0"/>
            <a:r>
              <a:rPr lang="en-US" dirty="0" smtClean="0"/>
              <a:t>5) What </a:t>
            </a:r>
            <a:r>
              <a:rPr lang="en-US" dirty="0"/>
              <a:t>time of the day are accidents most frequent?</a:t>
            </a:r>
            <a:endParaRPr lang="en-IN" dirty="0"/>
          </a:p>
          <a:p>
            <a:pPr lvl="0"/>
            <a:r>
              <a:rPr lang="en-US" dirty="0"/>
              <a:t> </a:t>
            </a:r>
            <a:r>
              <a:rPr lang="en-US" dirty="0" smtClean="0"/>
              <a:t>6) Which </a:t>
            </a:r>
            <a:r>
              <a:rPr lang="en-US" dirty="0"/>
              <a:t>days of the week have the most accidents?</a:t>
            </a:r>
            <a:endParaRPr lang="en-IN" dirty="0"/>
          </a:p>
          <a:p>
            <a:pPr lvl="0"/>
            <a:r>
              <a:rPr lang="en-US" dirty="0" smtClean="0"/>
              <a:t>7) What </a:t>
            </a:r>
            <a:r>
              <a:rPr lang="en-US" dirty="0"/>
              <a:t>is the trend of accidents year over year (Decreasing/ Increasing) .</a:t>
            </a:r>
            <a:endParaRPr lang="en-IN" dirty="0"/>
          </a:p>
          <a:p>
            <a:endParaRPr lang="en-IN" dirty="0"/>
          </a:p>
        </p:txBody>
      </p:sp>
    </p:spTree>
    <p:extLst>
      <p:ext uri="{BB962C8B-B14F-4D97-AF65-F5344CB8AC3E}">
        <p14:creationId xmlns:p14="http://schemas.microsoft.com/office/powerpoint/2010/main" val="224312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3" y="2653207"/>
            <a:ext cx="8911687" cy="1280890"/>
          </a:xfrm>
        </p:spPr>
        <p:txBody>
          <a:bodyPr/>
          <a:lstStyle/>
          <a:p>
            <a:r>
              <a:rPr lang="en-US" dirty="0"/>
              <a:t>Exploratory Analysis and Visualization </a:t>
            </a:r>
            <a:endParaRPr lang="en-IN" dirty="0"/>
          </a:p>
        </p:txBody>
      </p:sp>
    </p:spTree>
    <p:extLst>
      <p:ext uri="{BB962C8B-B14F-4D97-AF65-F5344CB8AC3E}">
        <p14:creationId xmlns:p14="http://schemas.microsoft.com/office/powerpoint/2010/main" val="168571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1) Plot </a:t>
            </a:r>
            <a:r>
              <a:rPr lang="en-US" dirty="0"/>
              <a:t>the pia chart of the Accident </a:t>
            </a:r>
            <a:r>
              <a:rPr lang="en-US" dirty="0" err="1"/>
              <a:t>occure</a:t>
            </a:r>
            <a:r>
              <a:rPr lang="en-US" dirty="0"/>
              <a:t> because of the weather condition.</a:t>
            </a:r>
            <a:r>
              <a:rPr lang="en-IN" dirty="0"/>
              <a:t/>
            </a:r>
            <a:br>
              <a:rPr lang="en-IN" dirty="0"/>
            </a:br>
            <a:endParaRPr lang="en-IN" dirty="0"/>
          </a:p>
        </p:txBody>
      </p:sp>
      <p:pic>
        <p:nvPicPr>
          <p:cNvPr id="4" name="Picture 3" descr="C:\Users\Admin\Desktop\Internship Project\Python Project\New folder\weather.png"/>
          <p:cNvPicPr/>
          <p:nvPr/>
        </p:nvPicPr>
        <p:blipFill>
          <a:blip r:embed="rId2">
            <a:extLst>
              <a:ext uri="{28A0092B-C50C-407E-A947-70E740481C1C}">
                <a14:useLocalDpi xmlns:a14="http://schemas.microsoft.com/office/drawing/2010/main" val="0"/>
              </a:ext>
            </a:extLst>
          </a:blip>
          <a:srcRect/>
          <a:stretch>
            <a:fillRect/>
          </a:stretch>
        </p:blipFill>
        <p:spPr bwMode="auto">
          <a:xfrm>
            <a:off x="3174274" y="1905000"/>
            <a:ext cx="6979920" cy="4739640"/>
          </a:xfrm>
          <a:prstGeom prst="rect">
            <a:avLst/>
          </a:prstGeom>
          <a:noFill/>
          <a:ln>
            <a:noFill/>
          </a:ln>
        </p:spPr>
      </p:pic>
    </p:spTree>
    <p:extLst>
      <p:ext uri="{BB962C8B-B14F-4D97-AF65-F5344CB8AC3E}">
        <p14:creationId xmlns:p14="http://schemas.microsoft.com/office/powerpoint/2010/main" val="139251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 </a:t>
            </a:r>
            <a:r>
              <a:rPr lang="en-IN" dirty="0" smtClean="0"/>
              <a:t>2) </a:t>
            </a:r>
            <a:r>
              <a:rPr lang="en-US" dirty="0" smtClean="0"/>
              <a:t>Plot </a:t>
            </a:r>
            <a:r>
              <a:rPr lang="en-US" dirty="0"/>
              <a:t>the Pia chart of states have the highest number of accidents</a:t>
            </a:r>
            <a:r>
              <a:rPr lang="en-IN" dirty="0"/>
              <a:t/>
            </a:r>
            <a:br>
              <a:rPr lang="en-IN" dirty="0"/>
            </a:br>
            <a:endParaRPr lang="en-IN" dirty="0"/>
          </a:p>
        </p:txBody>
      </p:sp>
      <p:pic>
        <p:nvPicPr>
          <p:cNvPr id="4" name="Picture 3"/>
          <p:cNvPicPr/>
          <p:nvPr/>
        </p:nvPicPr>
        <p:blipFill>
          <a:blip r:embed="rId2"/>
          <a:stretch>
            <a:fillRect/>
          </a:stretch>
        </p:blipFill>
        <p:spPr>
          <a:xfrm>
            <a:off x="3496492" y="2046515"/>
            <a:ext cx="5791200" cy="4663440"/>
          </a:xfrm>
          <a:prstGeom prst="rect">
            <a:avLst/>
          </a:prstGeom>
        </p:spPr>
      </p:pic>
    </p:spTree>
    <p:extLst>
      <p:ext uri="{BB962C8B-B14F-4D97-AF65-F5344CB8AC3E}">
        <p14:creationId xmlns:p14="http://schemas.microsoft.com/office/powerpoint/2010/main" val="23413142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147</TotalTime>
  <Words>623</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DATA PREPROCESSING  AND     EDA </vt:lpstr>
      <vt:lpstr>Table of contents </vt:lpstr>
      <vt:lpstr>Aim</vt:lpstr>
      <vt:lpstr>Objective</vt:lpstr>
      <vt:lpstr>Introduction</vt:lpstr>
      <vt:lpstr>Research Questions </vt:lpstr>
      <vt:lpstr>Exploratory Analysis and Visualization </vt:lpstr>
      <vt:lpstr>1) Plot the pia chart of the Accident occure because of the weather condition. </vt:lpstr>
      <vt:lpstr> 2) Plot the Pia chart of states have the highest number of accidents </vt:lpstr>
      <vt:lpstr>3) Among the top 100 cities in number of accidents, which states do they belong to most frequently. </vt:lpstr>
      <vt:lpstr>Conclusion</vt:lpstr>
      <vt:lpstr>Conclusion</vt:lpstr>
      <vt:lpstr>Conclusion</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  AND     EDA </dc:title>
  <dc:creator>Admin</dc:creator>
  <cp:lastModifiedBy>Admin</cp:lastModifiedBy>
  <cp:revision>5</cp:revision>
  <dcterms:created xsi:type="dcterms:W3CDTF">2022-12-30T14:10:13Z</dcterms:created>
  <dcterms:modified xsi:type="dcterms:W3CDTF">2022-12-30T16:37:38Z</dcterms:modified>
</cp:coreProperties>
</file>