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urier Prime" charset="1" panose="00000509000000000000"/>
      <p:regular r:id="rId10"/>
    </p:embeddedFont>
    <p:embeddedFont>
      <p:font typeface="Courier Prime Bold" charset="1" panose="00000809000000000000"/>
      <p:regular r:id="rId11"/>
    </p:embeddedFont>
    <p:embeddedFont>
      <p:font typeface="Courier Prime Italics" charset="1" panose="00000509000000000000"/>
      <p:regular r:id="rId12"/>
    </p:embeddedFont>
    <p:embeddedFont>
      <p:font typeface="Courier Prime Bold Italics" charset="1" panose="00000809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Relationship Id="rId3" Target="https://www.youtube.com/watch?v=WXsD0ZgxjRw&amp;ab_channel=freeCodeCamp.org" TargetMode="External" Type="http://schemas.openxmlformats.org/officeDocument/2006/relationships/video"/><Relationship Id="rId4" Target="https://www.youtube.com/watch?v=cuEtnrL9-H0&amp;ab_channel=WebDevSimplified" TargetMode="External" Type="http://schemas.openxmlformats.org/officeDocument/2006/relationships/video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Relationship Id="rId5" Target="../media/VAFnW9SjrSo.mp4" Type="http://schemas.openxmlformats.org/officeDocument/2006/relationships/video"/><Relationship Id="rId6" Target="../media/VAFnW9SjrSo.mp4" Type="http://schemas.microsoft.com/office/2007/relationships/media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VAFnXJfYE4k.mp4" Type="http://schemas.openxmlformats.org/officeDocument/2006/relationships/video"/><Relationship Id="rId6" Target="../media/VAFnXJfYE4k.mp4" Type="http://schemas.microsoft.com/office/2007/relationships/media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jpeg" Type="http://schemas.openxmlformats.org/officeDocument/2006/relationships/image"/><Relationship Id="rId7" Target="../media/image18.png" Type="http://schemas.openxmlformats.org/officeDocument/2006/relationships/image"/><Relationship Id="rId8" Target="../media/image19.jpeg" Type="http://schemas.openxmlformats.org/officeDocument/2006/relationships/image"/><Relationship Id="rId9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15" Target="../media/image27.png" Type="http://schemas.openxmlformats.org/officeDocument/2006/relationships/image"/><Relationship Id="rId16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483457" y="3312945"/>
            <a:ext cx="13888713" cy="3210805"/>
            <a:chOff x="0" y="0"/>
            <a:chExt cx="3515862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15862" cy="812800"/>
            </a:xfrm>
            <a:custGeom>
              <a:avLst/>
              <a:gdLst/>
              <a:ahLst/>
              <a:cxnLst/>
              <a:rect r="r" b="b" t="t" l="l"/>
              <a:pathLst>
                <a:path h="812800" w="3515862">
                  <a:moveTo>
                    <a:pt x="28429" y="0"/>
                  </a:moveTo>
                  <a:lnTo>
                    <a:pt x="3487433" y="0"/>
                  </a:lnTo>
                  <a:cubicBezTo>
                    <a:pt x="3494973" y="0"/>
                    <a:pt x="3502204" y="2995"/>
                    <a:pt x="3507535" y="8327"/>
                  </a:cubicBezTo>
                  <a:cubicBezTo>
                    <a:pt x="3512867" y="13658"/>
                    <a:pt x="3515862" y="20889"/>
                    <a:pt x="3515862" y="28429"/>
                  </a:cubicBezTo>
                  <a:lnTo>
                    <a:pt x="3515862" y="784371"/>
                  </a:lnTo>
                  <a:cubicBezTo>
                    <a:pt x="3515862" y="800072"/>
                    <a:pt x="3503134" y="812800"/>
                    <a:pt x="3487433" y="812800"/>
                  </a:cubicBezTo>
                  <a:lnTo>
                    <a:pt x="28429" y="812800"/>
                  </a:lnTo>
                  <a:cubicBezTo>
                    <a:pt x="20889" y="812800"/>
                    <a:pt x="13658" y="809805"/>
                    <a:pt x="8327" y="804473"/>
                  </a:cubicBezTo>
                  <a:cubicBezTo>
                    <a:pt x="2995" y="799142"/>
                    <a:pt x="0" y="791911"/>
                    <a:pt x="0" y="784371"/>
                  </a:cubicBezTo>
                  <a:lnTo>
                    <a:pt x="0" y="28429"/>
                  </a:lnTo>
                  <a:cubicBezTo>
                    <a:pt x="0" y="20889"/>
                    <a:pt x="2995" y="13658"/>
                    <a:pt x="8327" y="8327"/>
                  </a:cubicBezTo>
                  <a:cubicBezTo>
                    <a:pt x="13658" y="2995"/>
                    <a:pt x="20889" y="0"/>
                    <a:pt x="28429" y="0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03737" y="2961404"/>
            <a:ext cx="13888713" cy="3210805"/>
            <a:chOff x="0" y="0"/>
            <a:chExt cx="3515862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5862" cy="812800"/>
            </a:xfrm>
            <a:custGeom>
              <a:avLst/>
              <a:gdLst/>
              <a:ahLst/>
              <a:cxnLst/>
              <a:rect r="r" b="b" t="t" l="l"/>
              <a:pathLst>
                <a:path h="812800" w="3515862">
                  <a:moveTo>
                    <a:pt x="28429" y="0"/>
                  </a:moveTo>
                  <a:lnTo>
                    <a:pt x="3487433" y="0"/>
                  </a:lnTo>
                  <a:cubicBezTo>
                    <a:pt x="3494973" y="0"/>
                    <a:pt x="3502204" y="2995"/>
                    <a:pt x="3507535" y="8327"/>
                  </a:cubicBezTo>
                  <a:cubicBezTo>
                    <a:pt x="3512867" y="13658"/>
                    <a:pt x="3515862" y="20889"/>
                    <a:pt x="3515862" y="28429"/>
                  </a:cubicBezTo>
                  <a:lnTo>
                    <a:pt x="3515862" y="784371"/>
                  </a:lnTo>
                  <a:cubicBezTo>
                    <a:pt x="3515862" y="800072"/>
                    <a:pt x="3503134" y="812800"/>
                    <a:pt x="3487433" y="812800"/>
                  </a:cubicBezTo>
                  <a:lnTo>
                    <a:pt x="28429" y="812800"/>
                  </a:lnTo>
                  <a:cubicBezTo>
                    <a:pt x="20889" y="812800"/>
                    <a:pt x="13658" y="809805"/>
                    <a:pt x="8327" y="804473"/>
                  </a:cubicBezTo>
                  <a:cubicBezTo>
                    <a:pt x="2995" y="799142"/>
                    <a:pt x="0" y="791911"/>
                    <a:pt x="0" y="784371"/>
                  </a:cubicBezTo>
                  <a:lnTo>
                    <a:pt x="0" y="28429"/>
                  </a:lnTo>
                  <a:cubicBezTo>
                    <a:pt x="0" y="20889"/>
                    <a:pt x="2995" y="13658"/>
                    <a:pt x="8327" y="8327"/>
                  </a:cubicBezTo>
                  <a:cubicBezTo>
                    <a:pt x="13658" y="2995"/>
                    <a:pt x="20889" y="0"/>
                    <a:pt x="28429" y="0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89323" y="1604026"/>
            <a:ext cx="2995598" cy="2995598"/>
          </a:xfrm>
          <a:custGeom>
            <a:avLst/>
            <a:gdLst/>
            <a:ahLst/>
            <a:cxnLst/>
            <a:rect r="r" b="b" t="t" l="l"/>
            <a:pathLst>
              <a:path h="2995598" w="2995598">
                <a:moveTo>
                  <a:pt x="0" y="0"/>
                </a:moveTo>
                <a:lnTo>
                  <a:pt x="2995598" y="0"/>
                </a:lnTo>
                <a:lnTo>
                  <a:pt x="2995598" y="2995597"/>
                </a:lnTo>
                <a:lnTo>
                  <a:pt x="0" y="29955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9169" y="1844667"/>
            <a:ext cx="2648974" cy="2648974"/>
          </a:xfrm>
          <a:custGeom>
            <a:avLst/>
            <a:gdLst/>
            <a:ahLst/>
            <a:cxnLst/>
            <a:rect r="r" b="b" t="t" l="l"/>
            <a:pathLst>
              <a:path h="2648974" w="2648974">
                <a:moveTo>
                  <a:pt x="0" y="0"/>
                </a:moveTo>
                <a:lnTo>
                  <a:pt x="2648974" y="0"/>
                </a:lnTo>
                <a:lnTo>
                  <a:pt x="2648974" y="2648974"/>
                </a:lnTo>
                <a:lnTo>
                  <a:pt x="0" y="2648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4700959" y="8630488"/>
            <a:ext cx="717500" cy="627812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623880" y="8630488"/>
            <a:ext cx="717500" cy="627812"/>
            <a:chOff x="0" y="0"/>
            <a:chExt cx="812800" cy="7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541800" y="8630488"/>
            <a:ext cx="717500" cy="627812"/>
            <a:chOff x="0" y="0"/>
            <a:chExt cx="812800" cy="71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783039" y="8630488"/>
            <a:ext cx="717500" cy="627812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306640" y="-1598693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275694" y="1061239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64004" y="8172727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3894446" y="6825762"/>
            <a:ext cx="10518158" cy="1232664"/>
            <a:chOff x="0" y="0"/>
            <a:chExt cx="2770214" cy="32465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770214" cy="324652"/>
            </a:xfrm>
            <a:custGeom>
              <a:avLst/>
              <a:gdLst/>
              <a:ahLst/>
              <a:cxnLst/>
              <a:rect r="r" b="b" t="t" l="l"/>
              <a:pathLst>
                <a:path h="324652" w="2770214">
                  <a:moveTo>
                    <a:pt x="69189" y="0"/>
                  </a:moveTo>
                  <a:lnTo>
                    <a:pt x="2701025" y="0"/>
                  </a:lnTo>
                  <a:cubicBezTo>
                    <a:pt x="2739237" y="0"/>
                    <a:pt x="2770214" y="30977"/>
                    <a:pt x="2770214" y="69189"/>
                  </a:cubicBezTo>
                  <a:lnTo>
                    <a:pt x="2770214" y="255463"/>
                  </a:lnTo>
                  <a:cubicBezTo>
                    <a:pt x="2770214" y="273813"/>
                    <a:pt x="2762925" y="291412"/>
                    <a:pt x="2749949" y="304387"/>
                  </a:cubicBezTo>
                  <a:cubicBezTo>
                    <a:pt x="2736974" y="317363"/>
                    <a:pt x="2719375" y="324652"/>
                    <a:pt x="2701025" y="324652"/>
                  </a:cubicBezTo>
                  <a:lnTo>
                    <a:pt x="69189" y="324652"/>
                  </a:lnTo>
                  <a:cubicBezTo>
                    <a:pt x="30977" y="324652"/>
                    <a:pt x="0" y="293675"/>
                    <a:pt x="0" y="255463"/>
                  </a:cubicBezTo>
                  <a:lnTo>
                    <a:pt x="0" y="69189"/>
                  </a:lnTo>
                  <a:cubicBezTo>
                    <a:pt x="0" y="30977"/>
                    <a:pt x="30977" y="0"/>
                    <a:pt x="69189" y="0"/>
                  </a:cubicBezTo>
                  <a:close/>
                </a:path>
              </a:pathLst>
            </a:custGeom>
            <a:solidFill>
              <a:srgbClr val="E0FFA9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999085" y="2532779"/>
            <a:ext cx="12419374" cy="251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24"/>
              </a:lnSpc>
            </a:pPr>
            <a:r>
              <a:rPr lang="en-US" sz="14588">
                <a:solidFill>
                  <a:srgbClr val="242425"/>
                </a:solidFill>
                <a:latin typeface="Courier Prime Bold"/>
              </a:rPr>
              <a:t>A P 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884921" y="6960463"/>
            <a:ext cx="10518158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242425"/>
                </a:solidFill>
                <a:latin typeface="Courier Prime Bold"/>
              </a:rPr>
              <a:t>by Sushant Mishra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395661" y="5217810"/>
            <a:ext cx="7626221" cy="69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6"/>
              </a:lnSpc>
            </a:pPr>
            <a:r>
              <a:rPr lang="en-US" sz="4104">
                <a:solidFill>
                  <a:srgbClr val="242425"/>
                </a:solidFill>
                <a:latin typeface="Courier Prime"/>
              </a:rPr>
              <a:t>API's gotta fetch em all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94264" y="4615967"/>
            <a:ext cx="8387378" cy="69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6"/>
              </a:lnSpc>
            </a:pPr>
            <a:r>
              <a:rPr lang="en-US" sz="4104">
                <a:solidFill>
                  <a:srgbClr val="242425"/>
                </a:solidFill>
                <a:latin typeface="Courier Prime"/>
              </a:rPr>
              <a:t>Pokemon gotta catch em all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781550" y="4541520"/>
            <a:ext cx="8265795" cy="764857"/>
            <a:chOff x="0" y="0"/>
            <a:chExt cx="11021060" cy="10198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6990" y="41910"/>
              <a:ext cx="10925810" cy="929640"/>
            </a:xfrm>
            <a:custGeom>
              <a:avLst/>
              <a:gdLst/>
              <a:ahLst/>
              <a:cxnLst/>
              <a:rect r="r" b="b" t="t" l="l"/>
              <a:pathLst>
                <a:path h="929640" w="10925810">
                  <a:moveTo>
                    <a:pt x="44450" y="792480"/>
                  </a:moveTo>
                  <a:cubicBezTo>
                    <a:pt x="292100" y="698500"/>
                    <a:pt x="317500" y="702310"/>
                    <a:pt x="368300" y="689610"/>
                  </a:cubicBezTo>
                  <a:cubicBezTo>
                    <a:pt x="461010" y="665480"/>
                    <a:pt x="638810" y="586740"/>
                    <a:pt x="749300" y="557530"/>
                  </a:cubicBezTo>
                  <a:cubicBezTo>
                    <a:pt x="830580" y="535940"/>
                    <a:pt x="915670" y="538480"/>
                    <a:pt x="966470" y="516890"/>
                  </a:cubicBezTo>
                  <a:cubicBezTo>
                    <a:pt x="998220" y="504190"/>
                    <a:pt x="1007110" y="482600"/>
                    <a:pt x="1037590" y="468630"/>
                  </a:cubicBezTo>
                  <a:cubicBezTo>
                    <a:pt x="1085850" y="447040"/>
                    <a:pt x="1153160" y="434340"/>
                    <a:pt x="1233170" y="414020"/>
                  </a:cubicBezTo>
                  <a:cubicBezTo>
                    <a:pt x="1357630" y="382270"/>
                    <a:pt x="1582420" y="327660"/>
                    <a:pt x="1713230" y="303530"/>
                  </a:cubicBezTo>
                  <a:cubicBezTo>
                    <a:pt x="1803400" y="287020"/>
                    <a:pt x="1883410" y="255270"/>
                    <a:pt x="1943100" y="270510"/>
                  </a:cubicBezTo>
                  <a:cubicBezTo>
                    <a:pt x="1987550" y="281940"/>
                    <a:pt x="2030730" y="312420"/>
                    <a:pt x="2045970" y="346710"/>
                  </a:cubicBezTo>
                  <a:cubicBezTo>
                    <a:pt x="2061210" y="379730"/>
                    <a:pt x="2011680" y="448310"/>
                    <a:pt x="2035810" y="472440"/>
                  </a:cubicBezTo>
                  <a:cubicBezTo>
                    <a:pt x="2075180" y="511810"/>
                    <a:pt x="2241550" y="459740"/>
                    <a:pt x="2382520" y="440690"/>
                  </a:cubicBezTo>
                  <a:cubicBezTo>
                    <a:pt x="2609850" y="410210"/>
                    <a:pt x="3013710" y="323850"/>
                    <a:pt x="3262630" y="288290"/>
                  </a:cubicBezTo>
                  <a:cubicBezTo>
                    <a:pt x="3444240" y="262890"/>
                    <a:pt x="3569970" y="248920"/>
                    <a:pt x="3735070" y="234950"/>
                  </a:cubicBezTo>
                  <a:cubicBezTo>
                    <a:pt x="3916680" y="219710"/>
                    <a:pt x="4211320" y="163830"/>
                    <a:pt x="4306570" y="201930"/>
                  </a:cubicBezTo>
                  <a:cubicBezTo>
                    <a:pt x="4345940" y="218440"/>
                    <a:pt x="4371340" y="246380"/>
                    <a:pt x="4375150" y="276860"/>
                  </a:cubicBezTo>
                  <a:cubicBezTo>
                    <a:pt x="4378960" y="314960"/>
                    <a:pt x="4339590" y="369570"/>
                    <a:pt x="4296410" y="415290"/>
                  </a:cubicBezTo>
                  <a:cubicBezTo>
                    <a:pt x="4227830" y="487680"/>
                    <a:pt x="4018280" y="622300"/>
                    <a:pt x="3961130" y="629920"/>
                  </a:cubicBezTo>
                  <a:cubicBezTo>
                    <a:pt x="3943350" y="632460"/>
                    <a:pt x="3933190" y="626110"/>
                    <a:pt x="3924300" y="618490"/>
                  </a:cubicBezTo>
                  <a:cubicBezTo>
                    <a:pt x="3914140" y="610870"/>
                    <a:pt x="3906520" y="595630"/>
                    <a:pt x="3903980" y="584200"/>
                  </a:cubicBezTo>
                  <a:cubicBezTo>
                    <a:pt x="3901440" y="575310"/>
                    <a:pt x="3902710" y="566420"/>
                    <a:pt x="3906520" y="557530"/>
                  </a:cubicBezTo>
                  <a:cubicBezTo>
                    <a:pt x="3910330" y="547370"/>
                    <a:pt x="3919220" y="532130"/>
                    <a:pt x="3931920" y="528320"/>
                  </a:cubicBezTo>
                  <a:cubicBezTo>
                    <a:pt x="3952240" y="523240"/>
                    <a:pt x="3990340" y="558800"/>
                    <a:pt x="4024630" y="561340"/>
                  </a:cubicBezTo>
                  <a:cubicBezTo>
                    <a:pt x="4062730" y="565150"/>
                    <a:pt x="4100830" y="552450"/>
                    <a:pt x="4151630" y="541020"/>
                  </a:cubicBezTo>
                  <a:cubicBezTo>
                    <a:pt x="4227830" y="523240"/>
                    <a:pt x="4326890" y="481330"/>
                    <a:pt x="4436110" y="453390"/>
                  </a:cubicBezTo>
                  <a:cubicBezTo>
                    <a:pt x="4580890" y="416560"/>
                    <a:pt x="4770120" y="375920"/>
                    <a:pt x="4944110" y="347980"/>
                  </a:cubicBezTo>
                  <a:cubicBezTo>
                    <a:pt x="5124450" y="320040"/>
                    <a:pt x="5394960" y="280670"/>
                    <a:pt x="5499100" y="287020"/>
                  </a:cubicBezTo>
                  <a:cubicBezTo>
                    <a:pt x="5539740" y="289560"/>
                    <a:pt x="5567680" y="290830"/>
                    <a:pt x="5584190" y="306070"/>
                  </a:cubicBezTo>
                  <a:cubicBezTo>
                    <a:pt x="5598160" y="317500"/>
                    <a:pt x="5608320" y="336550"/>
                    <a:pt x="5603240" y="356870"/>
                  </a:cubicBezTo>
                  <a:cubicBezTo>
                    <a:pt x="5593080" y="400050"/>
                    <a:pt x="5407660" y="499110"/>
                    <a:pt x="5419090" y="528320"/>
                  </a:cubicBezTo>
                  <a:cubicBezTo>
                    <a:pt x="5430520" y="558800"/>
                    <a:pt x="5572760" y="537210"/>
                    <a:pt x="5688330" y="532130"/>
                  </a:cubicBezTo>
                  <a:cubicBezTo>
                    <a:pt x="5896610" y="523240"/>
                    <a:pt x="6410960" y="436880"/>
                    <a:pt x="6562090" y="440690"/>
                  </a:cubicBezTo>
                  <a:cubicBezTo>
                    <a:pt x="6615430" y="441960"/>
                    <a:pt x="6633210" y="439420"/>
                    <a:pt x="6668770" y="457200"/>
                  </a:cubicBezTo>
                  <a:cubicBezTo>
                    <a:pt x="6717030" y="481330"/>
                    <a:pt x="6764020" y="571500"/>
                    <a:pt x="6814820" y="593090"/>
                  </a:cubicBezTo>
                  <a:cubicBezTo>
                    <a:pt x="6854190" y="609600"/>
                    <a:pt x="6891020" y="601980"/>
                    <a:pt x="6934200" y="601980"/>
                  </a:cubicBezTo>
                  <a:cubicBezTo>
                    <a:pt x="6987540" y="601980"/>
                    <a:pt x="7042150" y="598170"/>
                    <a:pt x="7113270" y="588010"/>
                  </a:cubicBezTo>
                  <a:cubicBezTo>
                    <a:pt x="7222490" y="571500"/>
                    <a:pt x="7373620" y="519430"/>
                    <a:pt x="7523480" y="497840"/>
                  </a:cubicBezTo>
                  <a:cubicBezTo>
                    <a:pt x="7700010" y="471170"/>
                    <a:pt x="7914640" y="478790"/>
                    <a:pt x="8103870" y="452120"/>
                  </a:cubicBezTo>
                  <a:cubicBezTo>
                    <a:pt x="8288020" y="426720"/>
                    <a:pt x="8473440" y="368300"/>
                    <a:pt x="8642350" y="345440"/>
                  </a:cubicBezTo>
                  <a:cubicBezTo>
                    <a:pt x="8790940" y="325120"/>
                    <a:pt x="8989060" y="292100"/>
                    <a:pt x="9065260" y="316230"/>
                  </a:cubicBezTo>
                  <a:cubicBezTo>
                    <a:pt x="9098280" y="326390"/>
                    <a:pt x="9112250" y="344170"/>
                    <a:pt x="9127490" y="368300"/>
                  </a:cubicBezTo>
                  <a:cubicBezTo>
                    <a:pt x="9146540" y="398780"/>
                    <a:pt x="9130030" y="473710"/>
                    <a:pt x="9163050" y="488950"/>
                  </a:cubicBezTo>
                  <a:cubicBezTo>
                    <a:pt x="9231630" y="520700"/>
                    <a:pt x="9493250" y="346710"/>
                    <a:pt x="9641840" y="274320"/>
                  </a:cubicBezTo>
                  <a:cubicBezTo>
                    <a:pt x="9775190" y="208280"/>
                    <a:pt x="9908540" y="120650"/>
                    <a:pt x="10015220" y="74930"/>
                  </a:cubicBezTo>
                  <a:cubicBezTo>
                    <a:pt x="10091420" y="43180"/>
                    <a:pt x="10162540" y="0"/>
                    <a:pt x="10215880" y="8890"/>
                  </a:cubicBezTo>
                  <a:cubicBezTo>
                    <a:pt x="10256520" y="15240"/>
                    <a:pt x="10297160" y="45720"/>
                    <a:pt x="10313670" y="80010"/>
                  </a:cubicBezTo>
                  <a:cubicBezTo>
                    <a:pt x="10332720" y="120650"/>
                    <a:pt x="10314940" y="199390"/>
                    <a:pt x="10307320" y="243840"/>
                  </a:cubicBezTo>
                  <a:cubicBezTo>
                    <a:pt x="10300970" y="275590"/>
                    <a:pt x="10269220" y="308610"/>
                    <a:pt x="10280650" y="321310"/>
                  </a:cubicBezTo>
                  <a:cubicBezTo>
                    <a:pt x="10299700" y="342900"/>
                    <a:pt x="10450830" y="278130"/>
                    <a:pt x="10509250" y="276860"/>
                  </a:cubicBezTo>
                  <a:cubicBezTo>
                    <a:pt x="10544810" y="275590"/>
                    <a:pt x="10566400" y="271780"/>
                    <a:pt x="10595610" y="288290"/>
                  </a:cubicBezTo>
                  <a:cubicBezTo>
                    <a:pt x="10645140" y="314960"/>
                    <a:pt x="10694670" y="424180"/>
                    <a:pt x="10751820" y="467360"/>
                  </a:cubicBezTo>
                  <a:cubicBezTo>
                    <a:pt x="10800080" y="504190"/>
                    <a:pt x="10883900" y="511810"/>
                    <a:pt x="10908030" y="539750"/>
                  </a:cubicBezTo>
                  <a:cubicBezTo>
                    <a:pt x="10920730" y="554990"/>
                    <a:pt x="10923270" y="571500"/>
                    <a:pt x="10923270" y="586740"/>
                  </a:cubicBezTo>
                  <a:cubicBezTo>
                    <a:pt x="10923270" y="601980"/>
                    <a:pt x="10918190" y="621030"/>
                    <a:pt x="10906760" y="633730"/>
                  </a:cubicBezTo>
                  <a:cubicBezTo>
                    <a:pt x="10892790" y="648970"/>
                    <a:pt x="10859770" y="662940"/>
                    <a:pt x="10839450" y="662940"/>
                  </a:cubicBezTo>
                  <a:cubicBezTo>
                    <a:pt x="10822940" y="662940"/>
                    <a:pt x="10805160" y="655320"/>
                    <a:pt x="10793730" y="643890"/>
                  </a:cubicBezTo>
                  <a:cubicBezTo>
                    <a:pt x="10779760" y="629920"/>
                    <a:pt x="10765790" y="596900"/>
                    <a:pt x="10768330" y="575310"/>
                  </a:cubicBezTo>
                  <a:cubicBezTo>
                    <a:pt x="10770870" y="553720"/>
                    <a:pt x="10791190" y="525780"/>
                    <a:pt x="10810240" y="515620"/>
                  </a:cubicBezTo>
                  <a:cubicBezTo>
                    <a:pt x="10829290" y="505460"/>
                    <a:pt x="10864850" y="506730"/>
                    <a:pt x="10883900" y="516890"/>
                  </a:cubicBezTo>
                  <a:cubicBezTo>
                    <a:pt x="10902950" y="527050"/>
                    <a:pt x="10920730" y="556260"/>
                    <a:pt x="10923270" y="577850"/>
                  </a:cubicBezTo>
                  <a:cubicBezTo>
                    <a:pt x="10925810" y="599440"/>
                    <a:pt x="10911840" y="631190"/>
                    <a:pt x="10895330" y="645160"/>
                  </a:cubicBezTo>
                  <a:cubicBezTo>
                    <a:pt x="10878820" y="659130"/>
                    <a:pt x="10850880" y="664210"/>
                    <a:pt x="10822940" y="660400"/>
                  </a:cubicBezTo>
                  <a:cubicBezTo>
                    <a:pt x="10775950" y="654050"/>
                    <a:pt x="10695940" y="603250"/>
                    <a:pt x="10647680" y="570230"/>
                  </a:cubicBezTo>
                  <a:cubicBezTo>
                    <a:pt x="10608310" y="542290"/>
                    <a:pt x="10568940" y="513080"/>
                    <a:pt x="10549890" y="481330"/>
                  </a:cubicBezTo>
                  <a:cubicBezTo>
                    <a:pt x="10534650" y="454660"/>
                    <a:pt x="10548620" y="408940"/>
                    <a:pt x="10529570" y="397510"/>
                  </a:cubicBezTo>
                  <a:cubicBezTo>
                    <a:pt x="10504170" y="382270"/>
                    <a:pt x="10438130" y="424180"/>
                    <a:pt x="10392410" y="430530"/>
                  </a:cubicBezTo>
                  <a:cubicBezTo>
                    <a:pt x="10346690" y="436880"/>
                    <a:pt x="10288270" y="450850"/>
                    <a:pt x="10252710" y="439420"/>
                  </a:cubicBezTo>
                  <a:cubicBezTo>
                    <a:pt x="10224770" y="430530"/>
                    <a:pt x="10201910" y="410210"/>
                    <a:pt x="10189210" y="387350"/>
                  </a:cubicBezTo>
                  <a:cubicBezTo>
                    <a:pt x="10175240" y="361950"/>
                    <a:pt x="10175240" y="323850"/>
                    <a:pt x="10175240" y="293370"/>
                  </a:cubicBezTo>
                  <a:cubicBezTo>
                    <a:pt x="10175240" y="264160"/>
                    <a:pt x="10189210" y="237490"/>
                    <a:pt x="10187940" y="209550"/>
                  </a:cubicBezTo>
                  <a:cubicBezTo>
                    <a:pt x="10186670" y="180340"/>
                    <a:pt x="10185400" y="130810"/>
                    <a:pt x="10166350" y="120650"/>
                  </a:cubicBezTo>
                  <a:cubicBezTo>
                    <a:pt x="10146030" y="109220"/>
                    <a:pt x="10105390" y="134620"/>
                    <a:pt x="10060940" y="154940"/>
                  </a:cubicBezTo>
                  <a:cubicBezTo>
                    <a:pt x="9973310" y="194310"/>
                    <a:pt x="9798050" y="311150"/>
                    <a:pt x="9685020" y="370840"/>
                  </a:cubicBezTo>
                  <a:cubicBezTo>
                    <a:pt x="9596120" y="417830"/>
                    <a:pt x="9528810" y="450850"/>
                    <a:pt x="9442450" y="487680"/>
                  </a:cubicBezTo>
                  <a:cubicBezTo>
                    <a:pt x="9349740" y="528320"/>
                    <a:pt x="9213850" y="613410"/>
                    <a:pt x="9145270" y="600710"/>
                  </a:cubicBezTo>
                  <a:cubicBezTo>
                    <a:pt x="9102090" y="593090"/>
                    <a:pt x="9066530" y="547370"/>
                    <a:pt x="9051290" y="515620"/>
                  </a:cubicBezTo>
                  <a:cubicBezTo>
                    <a:pt x="9038590" y="490220"/>
                    <a:pt x="9058910" y="450850"/>
                    <a:pt x="9044940" y="433070"/>
                  </a:cubicBezTo>
                  <a:cubicBezTo>
                    <a:pt x="9030970" y="415290"/>
                    <a:pt x="9004300" y="410210"/>
                    <a:pt x="8971280" y="406400"/>
                  </a:cubicBezTo>
                  <a:cubicBezTo>
                    <a:pt x="8903970" y="398780"/>
                    <a:pt x="8779510" y="419100"/>
                    <a:pt x="8661400" y="439420"/>
                  </a:cubicBezTo>
                  <a:cubicBezTo>
                    <a:pt x="8502650" y="466090"/>
                    <a:pt x="8258810" y="552450"/>
                    <a:pt x="8105140" y="567690"/>
                  </a:cubicBezTo>
                  <a:cubicBezTo>
                    <a:pt x="7998460" y="579120"/>
                    <a:pt x="7922260" y="558800"/>
                    <a:pt x="7829550" y="561340"/>
                  </a:cubicBezTo>
                  <a:cubicBezTo>
                    <a:pt x="7735570" y="563880"/>
                    <a:pt x="7647940" y="568960"/>
                    <a:pt x="7543800" y="586740"/>
                  </a:cubicBezTo>
                  <a:cubicBezTo>
                    <a:pt x="7416800" y="608330"/>
                    <a:pt x="7239000" y="669290"/>
                    <a:pt x="7124700" y="690880"/>
                  </a:cubicBezTo>
                  <a:cubicBezTo>
                    <a:pt x="7047230" y="704850"/>
                    <a:pt x="6987540" y="713740"/>
                    <a:pt x="6927850" y="716280"/>
                  </a:cubicBezTo>
                  <a:cubicBezTo>
                    <a:pt x="6878320" y="718820"/>
                    <a:pt x="6833870" y="717550"/>
                    <a:pt x="6791960" y="709930"/>
                  </a:cubicBezTo>
                  <a:cubicBezTo>
                    <a:pt x="6753860" y="702310"/>
                    <a:pt x="6709410" y="697230"/>
                    <a:pt x="6685280" y="674370"/>
                  </a:cubicBezTo>
                  <a:cubicBezTo>
                    <a:pt x="6662420" y="652780"/>
                    <a:pt x="6667500" y="604520"/>
                    <a:pt x="6647180" y="579120"/>
                  </a:cubicBezTo>
                  <a:cubicBezTo>
                    <a:pt x="6628130" y="554990"/>
                    <a:pt x="6611620" y="537210"/>
                    <a:pt x="6568440" y="527050"/>
                  </a:cubicBezTo>
                  <a:cubicBezTo>
                    <a:pt x="6435090" y="495300"/>
                    <a:pt x="5890260" y="622300"/>
                    <a:pt x="5687060" y="635000"/>
                  </a:cubicBezTo>
                  <a:cubicBezTo>
                    <a:pt x="5580380" y="641350"/>
                    <a:pt x="5511800" y="648970"/>
                    <a:pt x="5440680" y="636270"/>
                  </a:cubicBezTo>
                  <a:cubicBezTo>
                    <a:pt x="5383530" y="626110"/>
                    <a:pt x="5302250" y="610870"/>
                    <a:pt x="5289550" y="579120"/>
                  </a:cubicBezTo>
                  <a:cubicBezTo>
                    <a:pt x="5278120" y="549910"/>
                    <a:pt x="5320030" y="496570"/>
                    <a:pt x="5353050" y="455930"/>
                  </a:cubicBezTo>
                  <a:cubicBezTo>
                    <a:pt x="5397500" y="401320"/>
                    <a:pt x="5511800" y="306070"/>
                    <a:pt x="5551170" y="297180"/>
                  </a:cubicBezTo>
                  <a:cubicBezTo>
                    <a:pt x="5565140" y="294640"/>
                    <a:pt x="5575300" y="299720"/>
                    <a:pt x="5584190" y="306070"/>
                  </a:cubicBezTo>
                  <a:cubicBezTo>
                    <a:pt x="5593080" y="312420"/>
                    <a:pt x="5600700" y="323850"/>
                    <a:pt x="5603240" y="334010"/>
                  </a:cubicBezTo>
                  <a:cubicBezTo>
                    <a:pt x="5605780" y="344170"/>
                    <a:pt x="5603240" y="358140"/>
                    <a:pt x="5598160" y="367030"/>
                  </a:cubicBezTo>
                  <a:cubicBezTo>
                    <a:pt x="5593080" y="375920"/>
                    <a:pt x="5584190" y="387350"/>
                    <a:pt x="5572760" y="389890"/>
                  </a:cubicBezTo>
                  <a:cubicBezTo>
                    <a:pt x="5556250" y="393700"/>
                    <a:pt x="5539740" y="375920"/>
                    <a:pt x="5506720" y="374650"/>
                  </a:cubicBezTo>
                  <a:cubicBezTo>
                    <a:pt x="5414010" y="369570"/>
                    <a:pt x="5140960" y="412750"/>
                    <a:pt x="4964430" y="443230"/>
                  </a:cubicBezTo>
                  <a:cubicBezTo>
                    <a:pt x="4794250" y="472440"/>
                    <a:pt x="4612640" y="513080"/>
                    <a:pt x="4469130" y="553720"/>
                  </a:cubicBezTo>
                  <a:cubicBezTo>
                    <a:pt x="4356100" y="585470"/>
                    <a:pt x="4258310" y="651510"/>
                    <a:pt x="4169410" y="657860"/>
                  </a:cubicBezTo>
                  <a:cubicBezTo>
                    <a:pt x="4102100" y="662940"/>
                    <a:pt x="4024630" y="624840"/>
                    <a:pt x="3986530" y="623570"/>
                  </a:cubicBezTo>
                  <a:cubicBezTo>
                    <a:pt x="3968750" y="623570"/>
                    <a:pt x="3958590" y="631190"/>
                    <a:pt x="3947160" y="628650"/>
                  </a:cubicBezTo>
                  <a:cubicBezTo>
                    <a:pt x="3935730" y="626110"/>
                    <a:pt x="3923030" y="617220"/>
                    <a:pt x="3915410" y="608330"/>
                  </a:cubicBezTo>
                  <a:cubicBezTo>
                    <a:pt x="3907790" y="598170"/>
                    <a:pt x="3902710" y="582930"/>
                    <a:pt x="3903980" y="571500"/>
                  </a:cubicBezTo>
                  <a:cubicBezTo>
                    <a:pt x="3905250" y="558800"/>
                    <a:pt x="3910330" y="548640"/>
                    <a:pt x="3920490" y="535940"/>
                  </a:cubicBezTo>
                  <a:cubicBezTo>
                    <a:pt x="3938270" y="514350"/>
                    <a:pt x="3976370" y="490220"/>
                    <a:pt x="4017010" y="462280"/>
                  </a:cubicBezTo>
                  <a:cubicBezTo>
                    <a:pt x="4084320" y="416560"/>
                    <a:pt x="4293870" y="314960"/>
                    <a:pt x="4288790" y="293370"/>
                  </a:cubicBezTo>
                  <a:cubicBezTo>
                    <a:pt x="4286250" y="283210"/>
                    <a:pt x="4246880" y="288290"/>
                    <a:pt x="4210050" y="288290"/>
                  </a:cubicBezTo>
                  <a:cubicBezTo>
                    <a:pt x="4119880" y="289560"/>
                    <a:pt x="3901440" y="309880"/>
                    <a:pt x="3746500" y="326390"/>
                  </a:cubicBezTo>
                  <a:cubicBezTo>
                    <a:pt x="3590290" y="342900"/>
                    <a:pt x="3434080" y="361950"/>
                    <a:pt x="3277870" y="384810"/>
                  </a:cubicBezTo>
                  <a:cubicBezTo>
                    <a:pt x="3119120" y="408940"/>
                    <a:pt x="2952750" y="436880"/>
                    <a:pt x="2800350" y="467360"/>
                  </a:cubicBezTo>
                  <a:cubicBezTo>
                    <a:pt x="2659380" y="495300"/>
                    <a:pt x="2524760" y="533400"/>
                    <a:pt x="2396490" y="556260"/>
                  </a:cubicBezTo>
                  <a:cubicBezTo>
                    <a:pt x="2282190" y="576580"/>
                    <a:pt x="2148840" y="603250"/>
                    <a:pt x="2067560" y="601980"/>
                  </a:cubicBezTo>
                  <a:cubicBezTo>
                    <a:pt x="2019300" y="600710"/>
                    <a:pt x="1983740" y="607060"/>
                    <a:pt x="1953260" y="582930"/>
                  </a:cubicBezTo>
                  <a:cubicBezTo>
                    <a:pt x="1911350" y="549910"/>
                    <a:pt x="1925320" y="411480"/>
                    <a:pt x="1870710" y="382270"/>
                  </a:cubicBezTo>
                  <a:cubicBezTo>
                    <a:pt x="1799590" y="345440"/>
                    <a:pt x="1626870" y="433070"/>
                    <a:pt x="1521460" y="461010"/>
                  </a:cubicBezTo>
                  <a:cubicBezTo>
                    <a:pt x="1431290" y="485140"/>
                    <a:pt x="1360170" y="506730"/>
                    <a:pt x="1273810" y="537210"/>
                  </a:cubicBezTo>
                  <a:cubicBezTo>
                    <a:pt x="1177290" y="571500"/>
                    <a:pt x="1059180" y="636270"/>
                    <a:pt x="970280" y="657860"/>
                  </a:cubicBezTo>
                  <a:cubicBezTo>
                    <a:pt x="905510" y="673100"/>
                    <a:pt x="859790" y="657860"/>
                    <a:pt x="795020" y="673100"/>
                  </a:cubicBezTo>
                  <a:cubicBezTo>
                    <a:pt x="706120" y="693420"/>
                    <a:pt x="579120" y="759460"/>
                    <a:pt x="488950" y="787400"/>
                  </a:cubicBezTo>
                  <a:cubicBezTo>
                    <a:pt x="419100" y="808990"/>
                    <a:pt x="364490" y="810260"/>
                    <a:pt x="299720" y="831850"/>
                  </a:cubicBezTo>
                  <a:cubicBezTo>
                    <a:pt x="228600" y="855980"/>
                    <a:pt x="128270" y="923290"/>
                    <a:pt x="81280" y="927100"/>
                  </a:cubicBezTo>
                  <a:cubicBezTo>
                    <a:pt x="59690" y="929640"/>
                    <a:pt x="44450" y="924560"/>
                    <a:pt x="31750" y="915670"/>
                  </a:cubicBezTo>
                  <a:cubicBezTo>
                    <a:pt x="19050" y="906780"/>
                    <a:pt x="7620" y="890270"/>
                    <a:pt x="3810" y="875030"/>
                  </a:cubicBezTo>
                  <a:cubicBezTo>
                    <a:pt x="0" y="859790"/>
                    <a:pt x="2540" y="839470"/>
                    <a:pt x="8890" y="825500"/>
                  </a:cubicBezTo>
                  <a:cubicBezTo>
                    <a:pt x="15240" y="811530"/>
                    <a:pt x="44450" y="792480"/>
                    <a:pt x="44450" y="792480"/>
                  </a:cubicBezTo>
                </a:path>
              </a:pathLst>
            </a:custGeom>
            <a:solidFill>
              <a:srgbClr val="F58235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68342" y="-698110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13061" y="293077"/>
            <a:ext cx="17377388" cy="2699422"/>
            <a:chOff x="0" y="0"/>
            <a:chExt cx="4576761" cy="7109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76761" cy="710959"/>
            </a:xfrm>
            <a:custGeom>
              <a:avLst/>
              <a:gdLst/>
              <a:ahLst/>
              <a:cxnLst/>
              <a:rect r="r" b="b" t="t" l="l"/>
              <a:pathLst>
                <a:path h="710959" w="4576761">
                  <a:moveTo>
                    <a:pt x="0" y="0"/>
                  </a:moveTo>
                  <a:lnTo>
                    <a:pt x="4576761" y="0"/>
                  </a:lnTo>
                  <a:lnTo>
                    <a:pt x="4576761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53078" y="1389678"/>
            <a:ext cx="15981843" cy="506219"/>
            <a:chOff x="0" y="0"/>
            <a:chExt cx="4209210" cy="1333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09210" cy="133325"/>
            </a:xfrm>
            <a:custGeom>
              <a:avLst/>
              <a:gdLst/>
              <a:ahLst/>
              <a:cxnLst/>
              <a:rect r="r" b="b" t="t" l="l"/>
              <a:pathLst>
                <a:path h="133325" w="4209210">
                  <a:moveTo>
                    <a:pt x="0" y="0"/>
                  </a:moveTo>
                  <a:lnTo>
                    <a:pt x="4209210" y="0"/>
                  </a:lnTo>
                  <a:lnTo>
                    <a:pt x="4209210" y="133325"/>
                  </a:lnTo>
                  <a:lnTo>
                    <a:pt x="0" y="133325"/>
                  </a:ln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55921" y="859202"/>
            <a:ext cx="17574939" cy="2133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983"/>
              </a:lnSpc>
            </a:pPr>
            <a:r>
              <a:rPr lang="en-US" sz="15983">
                <a:solidFill>
                  <a:srgbClr val="242425"/>
                </a:solidFill>
                <a:latin typeface="Courier Prime Bold"/>
              </a:rPr>
              <a:t>GUESS THE API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514415" y="-205740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67863" y="3667071"/>
            <a:ext cx="9275528" cy="4189980"/>
          </a:xfrm>
          <a:custGeom>
            <a:avLst/>
            <a:gdLst/>
            <a:ahLst/>
            <a:cxnLst/>
            <a:rect r="r" b="b" t="t" l="l"/>
            <a:pathLst>
              <a:path h="4189980" w="9275528">
                <a:moveTo>
                  <a:pt x="0" y="0"/>
                </a:moveTo>
                <a:lnTo>
                  <a:pt x="9275527" y="0"/>
                </a:lnTo>
                <a:lnTo>
                  <a:pt x="9275527" y="4189979"/>
                </a:lnTo>
                <a:lnTo>
                  <a:pt x="0" y="41899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827414" y="3366257"/>
            <a:ext cx="2274893" cy="1263829"/>
          </a:xfrm>
          <a:custGeom>
            <a:avLst/>
            <a:gdLst/>
            <a:ahLst/>
            <a:cxnLst/>
            <a:rect r="r" b="b" t="t" l="l"/>
            <a:pathLst>
              <a:path h="1263829" w="2274893">
                <a:moveTo>
                  <a:pt x="0" y="0"/>
                </a:moveTo>
                <a:lnTo>
                  <a:pt x="2274892" y="0"/>
                </a:lnTo>
                <a:lnTo>
                  <a:pt x="2274892" y="1263829"/>
                </a:lnTo>
                <a:lnTo>
                  <a:pt x="0" y="1263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98436" y="5001561"/>
            <a:ext cx="2828852" cy="1188938"/>
          </a:xfrm>
          <a:custGeom>
            <a:avLst/>
            <a:gdLst/>
            <a:ahLst/>
            <a:cxnLst/>
            <a:rect r="r" b="b" t="t" l="l"/>
            <a:pathLst>
              <a:path h="1188938" w="2828852">
                <a:moveTo>
                  <a:pt x="0" y="0"/>
                </a:moveTo>
                <a:lnTo>
                  <a:pt x="2828852" y="0"/>
                </a:lnTo>
                <a:lnTo>
                  <a:pt x="2828852" y="1188938"/>
                </a:lnTo>
                <a:lnTo>
                  <a:pt x="0" y="11889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827414" y="6735731"/>
            <a:ext cx="5055851" cy="1057133"/>
          </a:xfrm>
          <a:custGeom>
            <a:avLst/>
            <a:gdLst/>
            <a:ahLst/>
            <a:cxnLst/>
            <a:rect r="r" b="b" t="t" l="l"/>
            <a:pathLst>
              <a:path h="1057133" w="5055851">
                <a:moveTo>
                  <a:pt x="0" y="0"/>
                </a:moveTo>
                <a:lnTo>
                  <a:pt x="5055851" y="0"/>
                </a:lnTo>
                <a:lnTo>
                  <a:pt x="5055851" y="1057133"/>
                </a:lnTo>
                <a:lnTo>
                  <a:pt x="0" y="10571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811459" y="3533721"/>
            <a:ext cx="1015955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53504" y="5010150"/>
            <a:ext cx="1073910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B.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53504" y="6649440"/>
            <a:ext cx="1044932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C.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355921" y="8260675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0"/>
                </a:lnTo>
                <a:lnTo>
                  <a:pt x="0" y="1995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629609" y="343679"/>
            <a:ext cx="9467102" cy="9599641"/>
          </a:xfrm>
          <a:custGeom>
            <a:avLst/>
            <a:gdLst/>
            <a:ahLst/>
            <a:cxnLst/>
            <a:rect r="r" b="b" t="t" l="l"/>
            <a:pathLst>
              <a:path h="9599641" w="9467102">
                <a:moveTo>
                  <a:pt x="0" y="0"/>
                </a:moveTo>
                <a:lnTo>
                  <a:pt x="9467102" y="0"/>
                </a:lnTo>
                <a:lnTo>
                  <a:pt x="9467102" y="9599642"/>
                </a:lnTo>
                <a:lnTo>
                  <a:pt x="0" y="9599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493831" y="2181747"/>
            <a:ext cx="13300338" cy="7578796"/>
          </a:xfrm>
          <a:custGeom>
            <a:avLst/>
            <a:gdLst/>
            <a:ahLst/>
            <a:cxnLst/>
            <a:rect r="r" b="b" t="t" l="l"/>
            <a:pathLst>
              <a:path h="7578796" w="13300338">
                <a:moveTo>
                  <a:pt x="0" y="0"/>
                </a:moveTo>
                <a:lnTo>
                  <a:pt x="13300338" y="0"/>
                </a:lnTo>
                <a:lnTo>
                  <a:pt x="13300338" y="7578796"/>
                </a:lnTo>
                <a:lnTo>
                  <a:pt x="0" y="7578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28977" y="-198131"/>
            <a:ext cx="7030045" cy="220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58"/>
              </a:lnSpc>
            </a:pPr>
            <a:r>
              <a:rPr lang="en-US" sz="12899">
                <a:solidFill>
                  <a:srgbClr val="FFC0CB"/>
                </a:solidFill>
                <a:latin typeface="Canva Sans Bold"/>
              </a:rPr>
              <a:t>CAT BOT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04579" y="246136"/>
            <a:ext cx="8223166" cy="172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96"/>
              </a:lnSpc>
            </a:pPr>
            <a:r>
              <a:rPr lang="en-US" sz="10140">
                <a:solidFill>
                  <a:srgbClr val="000000"/>
                </a:solidFill>
                <a:latin typeface="Canva Sans Bold"/>
              </a:rPr>
              <a:t>Requirement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941157" y="2972230"/>
            <a:ext cx="8937824" cy="5092949"/>
          </a:xfrm>
          <a:custGeom>
            <a:avLst/>
            <a:gdLst/>
            <a:ahLst/>
            <a:cxnLst/>
            <a:rect r="r" b="b" t="t" l="l"/>
            <a:pathLst>
              <a:path h="5092949" w="8937824">
                <a:moveTo>
                  <a:pt x="0" y="0"/>
                </a:moveTo>
                <a:lnTo>
                  <a:pt x="8937824" y="0"/>
                </a:lnTo>
                <a:lnTo>
                  <a:pt x="8937824" y="5092950"/>
                </a:lnTo>
                <a:lnTo>
                  <a:pt x="0" y="5092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4579" y="3679710"/>
            <a:ext cx="8223166" cy="85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9"/>
              </a:lnSpc>
            </a:pPr>
            <a:r>
              <a:rPr lang="en-US" sz="4956">
                <a:solidFill>
                  <a:srgbClr val="000000"/>
                </a:solidFill>
                <a:latin typeface="Canva Sans Bold"/>
              </a:rPr>
              <a:t>Clicking the button should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4579" y="4761216"/>
            <a:ext cx="3243476" cy="757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4"/>
              </a:lnSpc>
            </a:pPr>
            <a:r>
              <a:rPr lang="en-US" sz="4446">
                <a:solidFill>
                  <a:srgbClr val="000000"/>
                </a:solidFill>
                <a:latin typeface="Canva Sans"/>
              </a:rPr>
              <a:t>Fetch Data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7053" y="5747305"/>
            <a:ext cx="6054928" cy="757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4"/>
              </a:lnSpc>
            </a:pPr>
            <a:r>
              <a:rPr lang="en-US" sz="4446">
                <a:solidFill>
                  <a:srgbClr val="000000"/>
                </a:solidFill>
                <a:latin typeface="Canva Sans"/>
              </a:rPr>
              <a:t>Display the Cat Image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04701" y="-1258527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92701" y="2506385"/>
            <a:ext cx="2798140" cy="172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96"/>
              </a:lnSpc>
            </a:pPr>
            <a:r>
              <a:rPr lang="en-US" sz="10140">
                <a:solidFill>
                  <a:srgbClr val="000000"/>
                </a:solidFill>
                <a:latin typeface="Canva Sans Bold"/>
              </a:rPr>
              <a:t>Visit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602582" y="4845407"/>
            <a:ext cx="1949316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Canva Sans"/>
              </a:rPr>
              <a:t>https://github.com/Sushants-Git/Hackout-APIs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18633" y="6299557"/>
            <a:ext cx="474627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Link in the chat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04701" y="-1258527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728679" y="2941536"/>
            <a:ext cx="1323632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Wait it's already over 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0591" y="4972050"/>
            <a:ext cx="1551250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Thank a lot for comming !!!!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2618" y="159703"/>
            <a:ext cx="1744765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Some Resources to Learn about API</a:t>
            </a:r>
          </a:p>
        </p:txBody>
      </p:sp>
      <p:pic>
        <p:nvPicPr>
          <p:cNvPr name="Picture 3" id="3"/>
          <p:cNvPicPr>
            <a:picLocks noChangeAspect="true"/>
          </p:cNvPicPr>
          <p:nvPr>
            <a:videoFile r:link="rId3"/>
          </p:nvPr>
        </p:nvPicPr>
        <p:blipFill>
          <a:blip r:embed="rId2"/>
          <a:stretch>
            <a:fillRect/>
          </a:stretch>
        </p:blipFill>
        <p:spPr>
          <a:xfrm rot="0">
            <a:off x="492618" y="5702203"/>
            <a:ext cx="7547087" cy="42452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>
            <a:videoFile r:link="rId4"/>
          </p:nvPr>
        </p:nvPicPr>
        <p:blipFill>
          <a:blip r:embed="rId2"/>
          <a:stretch>
            <a:fillRect/>
          </a:stretch>
        </p:blipFill>
        <p:spPr>
          <a:xfrm rot="0">
            <a:off x="9216444" y="3721506"/>
            <a:ext cx="7305361" cy="4109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10386" y="-1596414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98963" y="1407251"/>
            <a:ext cx="13690074" cy="7472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855" y="234608"/>
            <a:ext cx="17524290" cy="2175850"/>
            <a:chOff x="0" y="0"/>
            <a:chExt cx="4615451" cy="573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5451" cy="573064"/>
            </a:xfrm>
            <a:custGeom>
              <a:avLst/>
              <a:gdLst/>
              <a:ahLst/>
              <a:cxnLst/>
              <a:rect r="r" b="b" t="t" l="l"/>
              <a:pathLst>
                <a:path h="573064" w="4615451">
                  <a:moveTo>
                    <a:pt x="0" y="0"/>
                  </a:moveTo>
                  <a:lnTo>
                    <a:pt x="4615451" y="0"/>
                  </a:lnTo>
                  <a:lnTo>
                    <a:pt x="4615451" y="573064"/>
                  </a:lnTo>
                  <a:lnTo>
                    <a:pt x="0" y="573064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1855" y="2881265"/>
            <a:ext cx="11721865" cy="6377035"/>
            <a:chOff x="0" y="0"/>
            <a:chExt cx="3087240" cy="1679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7240" cy="1679548"/>
            </a:xfrm>
            <a:custGeom>
              <a:avLst/>
              <a:gdLst/>
              <a:ahLst/>
              <a:cxnLst/>
              <a:rect r="r" b="b" t="t" l="l"/>
              <a:pathLst>
                <a:path h="1679548" w="3087240">
                  <a:moveTo>
                    <a:pt x="0" y="0"/>
                  </a:moveTo>
                  <a:lnTo>
                    <a:pt x="3087240" y="0"/>
                  </a:lnTo>
                  <a:lnTo>
                    <a:pt x="3087240" y="1679548"/>
                  </a:lnTo>
                  <a:lnTo>
                    <a:pt x="0" y="1679548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410386" y="-1480503"/>
            <a:ext cx="24703087" cy="12398368"/>
            <a:chOff x="0" y="0"/>
            <a:chExt cx="32937450" cy="165311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95957" y="704381"/>
            <a:ext cx="17592043" cy="1445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94"/>
              </a:lnSpc>
            </a:pPr>
            <a:r>
              <a:rPr lang="en-US" sz="10894">
                <a:solidFill>
                  <a:srgbClr val="242425"/>
                </a:solidFill>
                <a:latin typeface="Courier Prime Bold"/>
              </a:rPr>
              <a:t>SO HELLO EVERYONE !!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0520" y="3131233"/>
            <a:ext cx="5774222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"/>
              </a:rPr>
              <a:t>Name: </a:t>
            </a:r>
            <a:r>
              <a:rPr lang="en-US" sz="5299">
                <a:solidFill>
                  <a:srgbClr val="242425"/>
                </a:solidFill>
                <a:latin typeface="Courier Prime Bold"/>
              </a:rPr>
              <a:t>Sushant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0520" y="4123982"/>
            <a:ext cx="5020806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"/>
              </a:rPr>
              <a:t>Age: </a:t>
            </a:r>
            <a:r>
              <a:rPr lang="en-US" sz="5299">
                <a:solidFill>
                  <a:srgbClr val="242425"/>
                </a:solidFill>
                <a:latin typeface="Courier Prime Bold"/>
              </a:rPr>
              <a:t>90000+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625393" y="7616166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86293" y="9258300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0520" y="5028857"/>
            <a:ext cx="10613472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"/>
              </a:rPr>
              <a:t>Your boi is a </a:t>
            </a:r>
            <a:r>
              <a:rPr lang="en-US" sz="5299">
                <a:solidFill>
                  <a:srgbClr val="242425"/>
                </a:solidFill>
                <a:latin typeface="Courier Prime Bold"/>
              </a:rPr>
              <a:t>Hackerabadi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0520" y="6029624"/>
            <a:ext cx="8231458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"/>
              </a:rPr>
              <a:t>Stuff I like to do: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11644" y="6933232"/>
            <a:ext cx="6958359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Code (Web Dev.)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2009" y="2929702"/>
            <a:ext cx="1059226" cy="111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  <a:spcBef>
                <a:spcPct val="0"/>
              </a:spcBef>
            </a:pPr>
            <a:r>
              <a:rPr lang="en-US" sz="6615">
                <a:solidFill>
                  <a:srgbClr val="242425"/>
                </a:solidFill>
                <a:latin typeface="Canva Sans"/>
              </a:rPr>
              <a:t>•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2009" y="3922450"/>
            <a:ext cx="1108392" cy="111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  <a:spcBef>
                <a:spcPct val="0"/>
              </a:spcBef>
            </a:pPr>
            <a:r>
              <a:rPr lang="en-US" sz="6615">
                <a:solidFill>
                  <a:srgbClr val="242425"/>
                </a:solidFill>
                <a:latin typeface="Canva Sans"/>
              </a:rPr>
              <a:t>•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2009" y="4827325"/>
            <a:ext cx="1108392" cy="111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  <a:spcBef>
                <a:spcPct val="0"/>
              </a:spcBef>
            </a:pPr>
            <a:r>
              <a:rPr lang="en-US" sz="6615">
                <a:solidFill>
                  <a:srgbClr val="242425"/>
                </a:solidFill>
                <a:latin typeface="Canva Sans"/>
              </a:rPr>
              <a:t>•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1855" y="5820074"/>
            <a:ext cx="1028700" cy="111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  <a:spcBef>
                <a:spcPct val="0"/>
              </a:spcBef>
            </a:pPr>
            <a:r>
              <a:rPr lang="en-US" sz="6615">
                <a:solidFill>
                  <a:srgbClr val="242425"/>
                </a:solidFill>
                <a:latin typeface="Canva Sans"/>
              </a:rPr>
              <a:t>•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11644" y="7836840"/>
            <a:ext cx="9711225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Music (Hip-Hop/Rap)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2361" y="676744"/>
            <a:ext cx="2995598" cy="2995598"/>
          </a:xfrm>
          <a:custGeom>
            <a:avLst/>
            <a:gdLst/>
            <a:ahLst/>
            <a:cxnLst/>
            <a:rect r="r" b="b" t="t" l="l"/>
            <a:pathLst>
              <a:path h="2995598" w="2995598">
                <a:moveTo>
                  <a:pt x="0" y="0"/>
                </a:moveTo>
                <a:lnTo>
                  <a:pt x="2995597" y="0"/>
                </a:lnTo>
                <a:lnTo>
                  <a:pt x="2995597" y="2995598"/>
                </a:lnTo>
                <a:lnTo>
                  <a:pt x="0" y="299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92207" y="917386"/>
            <a:ext cx="2648974" cy="2648974"/>
          </a:xfrm>
          <a:custGeom>
            <a:avLst/>
            <a:gdLst/>
            <a:ahLst/>
            <a:cxnLst/>
            <a:rect r="r" b="b" t="t" l="l"/>
            <a:pathLst>
              <a:path h="2648974" w="2648974">
                <a:moveTo>
                  <a:pt x="0" y="0"/>
                </a:moveTo>
                <a:lnTo>
                  <a:pt x="2648974" y="0"/>
                </a:lnTo>
                <a:lnTo>
                  <a:pt x="2648974" y="2648974"/>
                </a:lnTo>
                <a:lnTo>
                  <a:pt x="0" y="2648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553891" y="-1466114"/>
            <a:ext cx="24703087" cy="12398368"/>
            <a:chOff x="0" y="0"/>
            <a:chExt cx="32937450" cy="165311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39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39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344407" y="309017"/>
            <a:ext cx="10019106" cy="1439366"/>
            <a:chOff x="0" y="0"/>
            <a:chExt cx="2638777" cy="3790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38777" cy="379092"/>
            </a:xfrm>
            <a:custGeom>
              <a:avLst/>
              <a:gdLst/>
              <a:ahLst/>
              <a:cxnLst/>
              <a:rect r="r" b="b" t="t" l="l"/>
              <a:pathLst>
                <a:path h="379092" w="2638777">
                  <a:moveTo>
                    <a:pt x="0" y="0"/>
                  </a:moveTo>
                  <a:lnTo>
                    <a:pt x="2638777" y="0"/>
                  </a:lnTo>
                  <a:lnTo>
                    <a:pt x="2638777" y="379092"/>
                  </a:lnTo>
                  <a:lnTo>
                    <a:pt x="0" y="379092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665146" y="1989714"/>
            <a:ext cx="12265014" cy="2743356"/>
            <a:chOff x="0" y="0"/>
            <a:chExt cx="3230292" cy="7225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30292" cy="722530"/>
            </a:xfrm>
            <a:custGeom>
              <a:avLst/>
              <a:gdLst/>
              <a:ahLst/>
              <a:cxnLst/>
              <a:rect r="r" b="b" t="t" l="l"/>
              <a:pathLst>
                <a:path h="722530" w="3230292">
                  <a:moveTo>
                    <a:pt x="0" y="0"/>
                  </a:moveTo>
                  <a:lnTo>
                    <a:pt x="3230292" y="0"/>
                  </a:lnTo>
                  <a:lnTo>
                    <a:pt x="3230292" y="722530"/>
                  </a:lnTo>
                  <a:lnTo>
                    <a:pt x="0" y="722530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665146" y="5269910"/>
            <a:ext cx="12265014" cy="2536560"/>
            <a:chOff x="0" y="0"/>
            <a:chExt cx="3230292" cy="6680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30292" cy="668065"/>
            </a:xfrm>
            <a:custGeom>
              <a:avLst/>
              <a:gdLst/>
              <a:ahLst/>
              <a:cxnLst/>
              <a:rect r="r" b="b" t="t" l="l"/>
              <a:pathLst>
                <a:path h="668065" w="3230292">
                  <a:moveTo>
                    <a:pt x="0" y="0"/>
                  </a:moveTo>
                  <a:lnTo>
                    <a:pt x="3230292" y="0"/>
                  </a:lnTo>
                  <a:lnTo>
                    <a:pt x="3230292" y="668065"/>
                  </a:lnTo>
                  <a:lnTo>
                    <a:pt x="0" y="668065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074394" y="2215108"/>
            <a:ext cx="23081542" cy="9554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717"/>
              </a:lnSpc>
            </a:pPr>
            <a:r>
              <a:rPr lang="en-US" sz="24717">
                <a:solidFill>
                  <a:srgbClr val="242425"/>
                </a:solidFill>
                <a:latin typeface="Courier Prime Bold"/>
              </a:rPr>
              <a:t>TODAYS AGENDA</a:t>
            </a:r>
          </a:p>
          <a:p>
            <a:pPr>
              <a:lnSpc>
                <a:spcPts val="24717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625933" y="8241888"/>
            <a:ext cx="10337859" cy="1642209"/>
            <a:chOff x="0" y="0"/>
            <a:chExt cx="2722728" cy="4325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22728" cy="432516"/>
            </a:xfrm>
            <a:custGeom>
              <a:avLst/>
              <a:gdLst/>
              <a:ahLst/>
              <a:cxnLst/>
              <a:rect r="r" b="b" t="t" l="l"/>
              <a:pathLst>
                <a:path h="432516" w="2722728">
                  <a:moveTo>
                    <a:pt x="0" y="0"/>
                  </a:moveTo>
                  <a:lnTo>
                    <a:pt x="2722728" y="0"/>
                  </a:lnTo>
                  <a:lnTo>
                    <a:pt x="2722728" y="432516"/>
                  </a:lnTo>
                  <a:lnTo>
                    <a:pt x="0" y="432516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64004" y="8172727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-1283165" y="598792"/>
            <a:ext cx="8715117" cy="859815"/>
            <a:chOff x="0" y="0"/>
            <a:chExt cx="2295339" cy="22645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95339" cy="226453"/>
            </a:xfrm>
            <a:custGeom>
              <a:avLst/>
              <a:gdLst/>
              <a:ahLst/>
              <a:cxnLst/>
              <a:rect r="r" b="b" t="t" l="l"/>
              <a:pathLst>
                <a:path h="226453" w="2295339">
                  <a:moveTo>
                    <a:pt x="0" y="0"/>
                  </a:moveTo>
                  <a:lnTo>
                    <a:pt x="2295339" y="0"/>
                  </a:lnTo>
                  <a:lnTo>
                    <a:pt x="2295339" y="226453"/>
                  </a:lnTo>
                  <a:lnTo>
                    <a:pt x="0" y="226453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996809" y="8488197"/>
            <a:ext cx="8975915" cy="1091636"/>
            <a:chOff x="0" y="0"/>
            <a:chExt cx="2364027" cy="28750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64027" cy="287509"/>
            </a:xfrm>
            <a:custGeom>
              <a:avLst/>
              <a:gdLst/>
              <a:ahLst/>
              <a:cxnLst/>
              <a:rect r="r" b="b" t="t" l="l"/>
              <a:pathLst>
                <a:path h="287509" w="2364027">
                  <a:moveTo>
                    <a:pt x="0" y="0"/>
                  </a:moveTo>
                  <a:lnTo>
                    <a:pt x="2364027" y="0"/>
                  </a:lnTo>
                  <a:lnTo>
                    <a:pt x="2364027" y="287509"/>
                  </a:lnTo>
                  <a:lnTo>
                    <a:pt x="0" y="287509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119208" y="8742344"/>
            <a:ext cx="732910" cy="641297"/>
            <a:chOff x="0" y="0"/>
            <a:chExt cx="812800" cy="711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061952" y="8742344"/>
            <a:ext cx="732910" cy="641297"/>
            <a:chOff x="0" y="0"/>
            <a:chExt cx="812800" cy="711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999587" y="8742344"/>
            <a:ext cx="732910" cy="641297"/>
            <a:chOff x="0" y="0"/>
            <a:chExt cx="812800" cy="7112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181573" y="8742344"/>
            <a:ext cx="732910" cy="641297"/>
            <a:chOff x="0" y="0"/>
            <a:chExt cx="812800" cy="7112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378565" y="672994"/>
            <a:ext cx="11969419" cy="894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95078" y="-426518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343832" y="156223"/>
            <a:ext cx="10019106" cy="1763219"/>
            <a:chOff x="0" y="0"/>
            <a:chExt cx="2638777" cy="4643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8777" cy="464387"/>
            </a:xfrm>
            <a:custGeom>
              <a:avLst/>
              <a:gdLst/>
              <a:ahLst/>
              <a:cxnLst/>
              <a:rect r="r" b="b" t="t" l="l"/>
              <a:pathLst>
                <a:path h="464387" w="2638777">
                  <a:moveTo>
                    <a:pt x="0" y="0"/>
                  </a:moveTo>
                  <a:lnTo>
                    <a:pt x="2638777" y="0"/>
                  </a:lnTo>
                  <a:lnTo>
                    <a:pt x="2638777" y="464387"/>
                  </a:lnTo>
                  <a:lnTo>
                    <a:pt x="0" y="464387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25933" y="8241888"/>
            <a:ext cx="10337859" cy="1642209"/>
            <a:chOff x="0" y="0"/>
            <a:chExt cx="2722728" cy="432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2728" cy="432516"/>
            </a:xfrm>
            <a:custGeom>
              <a:avLst/>
              <a:gdLst/>
              <a:ahLst/>
              <a:cxnLst/>
              <a:rect r="r" b="b" t="t" l="l"/>
              <a:pathLst>
                <a:path h="432516" w="2722728">
                  <a:moveTo>
                    <a:pt x="0" y="0"/>
                  </a:moveTo>
                  <a:lnTo>
                    <a:pt x="2722728" y="0"/>
                  </a:lnTo>
                  <a:lnTo>
                    <a:pt x="2722728" y="432516"/>
                  </a:lnTo>
                  <a:lnTo>
                    <a:pt x="0" y="432516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4004" y="8172727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3"/>
                </a:lnTo>
                <a:lnTo>
                  <a:pt x="0" y="108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1282590" y="445999"/>
            <a:ext cx="8715117" cy="1149591"/>
            <a:chOff x="0" y="0"/>
            <a:chExt cx="2295339" cy="3027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95339" cy="302773"/>
            </a:xfrm>
            <a:custGeom>
              <a:avLst/>
              <a:gdLst/>
              <a:ahLst/>
              <a:cxnLst/>
              <a:rect r="r" b="b" t="t" l="l"/>
              <a:pathLst>
                <a:path h="302773" w="2295339">
                  <a:moveTo>
                    <a:pt x="0" y="0"/>
                  </a:moveTo>
                  <a:lnTo>
                    <a:pt x="2295339" y="0"/>
                  </a:lnTo>
                  <a:lnTo>
                    <a:pt x="2295339" y="302773"/>
                  </a:lnTo>
                  <a:lnTo>
                    <a:pt x="0" y="302773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96809" y="8488197"/>
            <a:ext cx="8975915" cy="1091636"/>
            <a:chOff x="0" y="0"/>
            <a:chExt cx="2364027" cy="28750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4027" cy="287509"/>
            </a:xfrm>
            <a:custGeom>
              <a:avLst/>
              <a:gdLst/>
              <a:ahLst/>
              <a:cxnLst/>
              <a:rect r="r" b="b" t="t" l="l"/>
              <a:pathLst>
                <a:path h="287509" w="2364027">
                  <a:moveTo>
                    <a:pt x="0" y="0"/>
                  </a:moveTo>
                  <a:lnTo>
                    <a:pt x="2364027" y="0"/>
                  </a:lnTo>
                  <a:lnTo>
                    <a:pt x="2364027" y="287509"/>
                  </a:lnTo>
                  <a:lnTo>
                    <a:pt x="0" y="287509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119208" y="8742344"/>
            <a:ext cx="732910" cy="641297"/>
            <a:chOff x="0" y="0"/>
            <a:chExt cx="812800" cy="71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061952" y="8742344"/>
            <a:ext cx="732910" cy="641297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999587" y="8742344"/>
            <a:ext cx="732910" cy="641297"/>
            <a:chOff x="0" y="0"/>
            <a:chExt cx="812800" cy="711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181573" y="8742344"/>
            <a:ext cx="732910" cy="641297"/>
            <a:chOff x="0" y="0"/>
            <a:chExt cx="812800" cy="711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08251" y="2176617"/>
            <a:ext cx="7394127" cy="2699422"/>
            <a:chOff x="0" y="0"/>
            <a:chExt cx="1947424" cy="71095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47424" cy="710959"/>
            </a:xfrm>
            <a:custGeom>
              <a:avLst/>
              <a:gdLst/>
              <a:ahLst/>
              <a:cxnLst/>
              <a:rect r="r" b="b" t="t" l="l"/>
              <a:pathLst>
                <a:path h="710959" w="1947424">
                  <a:moveTo>
                    <a:pt x="0" y="0"/>
                  </a:moveTo>
                  <a:lnTo>
                    <a:pt x="1947424" y="0"/>
                  </a:lnTo>
                  <a:lnTo>
                    <a:pt x="194742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148183" y="2576667"/>
            <a:ext cx="1752407" cy="287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569"/>
              </a:lnSpc>
            </a:pPr>
            <a:r>
              <a:rPr lang="en-US" sz="21569">
                <a:solidFill>
                  <a:srgbClr val="242425"/>
                </a:solidFill>
                <a:latin typeface="Courier Prime Bold"/>
              </a:rPr>
              <a:t>A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217420" y="2176617"/>
            <a:ext cx="7598851" cy="2699422"/>
            <a:chOff x="0" y="0"/>
            <a:chExt cx="2001343" cy="71095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001344" cy="710959"/>
            </a:xfrm>
            <a:custGeom>
              <a:avLst/>
              <a:gdLst/>
              <a:ahLst/>
              <a:cxnLst/>
              <a:rect r="r" b="b" t="t" l="l"/>
              <a:pathLst>
                <a:path h="710959" w="2001344">
                  <a:moveTo>
                    <a:pt x="0" y="0"/>
                  </a:moveTo>
                  <a:lnTo>
                    <a:pt x="2001344" y="0"/>
                  </a:lnTo>
                  <a:lnTo>
                    <a:pt x="200134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9658895" y="2548092"/>
            <a:ext cx="1614113" cy="2647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867"/>
              </a:lnSpc>
            </a:pPr>
            <a:r>
              <a:rPr lang="en-US" sz="19867">
                <a:solidFill>
                  <a:srgbClr val="242425"/>
                </a:solidFill>
                <a:latin typeface="Courier Prime Bold"/>
              </a:rPr>
              <a:t>P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5622719" y="5195340"/>
            <a:ext cx="7394127" cy="2699422"/>
            <a:chOff x="0" y="0"/>
            <a:chExt cx="1947424" cy="71095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47424" cy="710959"/>
            </a:xfrm>
            <a:custGeom>
              <a:avLst/>
              <a:gdLst/>
              <a:ahLst/>
              <a:cxnLst/>
              <a:rect r="r" b="b" t="t" l="l"/>
              <a:pathLst>
                <a:path h="710959" w="1947424">
                  <a:moveTo>
                    <a:pt x="0" y="0"/>
                  </a:moveTo>
                  <a:lnTo>
                    <a:pt x="1947424" y="0"/>
                  </a:lnTo>
                  <a:lnTo>
                    <a:pt x="194742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6431712" y="5516616"/>
            <a:ext cx="1623946" cy="265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88"/>
              </a:lnSpc>
            </a:pPr>
            <a:r>
              <a:rPr lang="en-US" sz="19988">
                <a:solidFill>
                  <a:srgbClr val="242425"/>
                </a:solidFill>
                <a:latin typeface="Courier Prime Bold"/>
              </a:rPr>
              <a:t>I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900589" y="3003958"/>
            <a:ext cx="5101788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pplication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273009" y="3003958"/>
            <a:ext cx="5101788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rogramming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674699" y="5930193"/>
            <a:ext cx="5101788" cy="10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70"/>
              </a:lnSpc>
            </a:pPr>
            <a:r>
              <a:rPr lang="en-US" sz="6336">
                <a:solidFill>
                  <a:srgbClr val="242425"/>
                </a:solidFill>
                <a:latin typeface="Courier Prime Bold"/>
              </a:rPr>
              <a:t>interface 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-10800000">
            <a:off x="15847931" y="-102870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-10800000">
            <a:off x="15366042" y="1684850"/>
            <a:ext cx="1983606" cy="1085573"/>
          </a:xfrm>
          <a:custGeom>
            <a:avLst/>
            <a:gdLst/>
            <a:ahLst/>
            <a:cxnLst/>
            <a:rect r="r" b="b" t="t" l="l"/>
            <a:pathLst>
              <a:path h="1085573" w="1983606">
                <a:moveTo>
                  <a:pt x="0" y="0"/>
                </a:moveTo>
                <a:lnTo>
                  <a:pt x="1983606" y="0"/>
                </a:lnTo>
                <a:lnTo>
                  <a:pt x="1983606" y="1085574"/>
                </a:lnTo>
                <a:lnTo>
                  <a:pt x="0" y="108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2692600" y="700146"/>
            <a:ext cx="732910" cy="641297"/>
            <a:chOff x="0" y="0"/>
            <a:chExt cx="812800" cy="7112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3635344" y="700146"/>
            <a:ext cx="732910" cy="641297"/>
            <a:chOff x="0" y="0"/>
            <a:chExt cx="812800" cy="7112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572979" y="700146"/>
            <a:ext cx="732910" cy="641297"/>
            <a:chOff x="0" y="0"/>
            <a:chExt cx="812800" cy="7112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754965" y="700146"/>
            <a:ext cx="732910" cy="641297"/>
            <a:chOff x="0" y="0"/>
            <a:chExt cx="812800" cy="7112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68342" y="-698110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115887" y="5021474"/>
            <a:ext cx="7828790" cy="2699422"/>
            <a:chOff x="0" y="0"/>
            <a:chExt cx="2061904" cy="7109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1904" cy="710959"/>
            </a:xfrm>
            <a:custGeom>
              <a:avLst/>
              <a:gdLst/>
              <a:ahLst/>
              <a:cxnLst/>
              <a:rect r="r" b="b" t="t" l="l"/>
              <a:pathLst>
                <a:path h="710959" w="2061904">
                  <a:moveTo>
                    <a:pt x="0" y="0"/>
                  </a:moveTo>
                  <a:lnTo>
                    <a:pt x="2061904" y="0"/>
                  </a:lnTo>
                  <a:lnTo>
                    <a:pt x="206190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45328" y="5350635"/>
            <a:ext cx="1623946" cy="265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88"/>
              </a:lnSpc>
            </a:pPr>
            <a:r>
              <a:rPr lang="en-US" sz="19988">
                <a:solidFill>
                  <a:srgbClr val="242425"/>
                </a:solidFill>
                <a:latin typeface="Courier Prime Bold"/>
              </a:rPr>
              <a:t>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65830" y="5936170"/>
            <a:ext cx="6710688" cy="1428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667"/>
              </a:lnSpc>
            </a:pPr>
            <a:r>
              <a:rPr lang="en-US" sz="8334">
                <a:solidFill>
                  <a:srgbClr val="242425"/>
                </a:solidFill>
                <a:latin typeface="Courier Prime Bold"/>
              </a:rPr>
              <a:t>interface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989125" y="-1194314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58235"/>
            </a:solidFill>
            <a:ln w="66675">
              <a:solidFill>
                <a:srgbClr val="242425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12239" y="99622"/>
            <a:ext cx="2487551" cy="2487551"/>
          </a:xfrm>
          <a:custGeom>
            <a:avLst/>
            <a:gdLst/>
            <a:ahLst/>
            <a:cxnLst/>
            <a:rect r="r" b="b" t="t" l="l"/>
            <a:pathLst>
              <a:path h="2487551" w="2487551">
                <a:moveTo>
                  <a:pt x="0" y="0"/>
                </a:moveTo>
                <a:lnTo>
                  <a:pt x="2487551" y="0"/>
                </a:lnTo>
                <a:lnTo>
                  <a:pt x="2487551" y="2487552"/>
                </a:lnTo>
                <a:lnTo>
                  <a:pt x="0" y="2487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1290883"/>
            <a:ext cx="16890209" cy="2699422"/>
            <a:chOff x="0" y="0"/>
            <a:chExt cx="4448450" cy="7109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48450" cy="710959"/>
            </a:xfrm>
            <a:custGeom>
              <a:avLst/>
              <a:gdLst/>
              <a:ahLst/>
              <a:cxnLst/>
              <a:rect r="r" b="b" t="t" l="l"/>
              <a:pathLst>
                <a:path h="710959" w="4448450">
                  <a:moveTo>
                    <a:pt x="0" y="0"/>
                  </a:moveTo>
                  <a:lnTo>
                    <a:pt x="4448450" y="0"/>
                  </a:lnTo>
                  <a:lnTo>
                    <a:pt x="4448450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36199" y="1671883"/>
            <a:ext cx="15523101" cy="265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88"/>
              </a:lnSpc>
            </a:pPr>
            <a:r>
              <a:rPr lang="en-US" sz="19988">
                <a:solidFill>
                  <a:srgbClr val="242425"/>
                </a:solidFill>
                <a:latin typeface="Courier Prime Bold"/>
              </a:rPr>
              <a:t>WHAT IS AN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444474" y="5021474"/>
            <a:ext cx="2449948" cy="2699422"/>
            <a:chOff x="0" y="0"/>
            <a:chExt cx="645254" cy="7109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45254" cy="710959"/>
            </a:xfrm>
            <a:custGeom>
              <a:avLst/>
              <a:gdLst/>
              <a:ahLst/>
              <a:cxnLst/>
              <a:rect r="r" b="b" t="t" l="l"/>
              <a:pathLst>
                <a:path h="710959" w="645254">
                  <a:moveTo>
                    <a:pt x="0" y="0"/>
                  </a:moveTo>
                  <a:lnTo>
                    <a:pt x="645254" y="0"/>
                  </a:lnTo>
                  <a:lnTo>
                    <a:pt x="645254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57475" y="5524500"/>
            <a:ext cx="1623946" cy="265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88"/>
              </a:lnSpc>
            </a:pPr>
            <a:r>
              <a:rPr lang="en-US" sz="19988">
                <a:solidFill>
                  <a:srgbClr val="242425"/>
                </a:solidFill>
                <a:latin typeface="Courier Prime Bold"/>
              </a:rPr>
              <a:t>?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625933" y="8241888"/>
            <a:ext cx="10337859" cy="1642209"/>
            <a:chOff x="0" y="0"/>
            <a:chExt cx="2722728" cy="43251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722728" cy="432516"/>
            </a:xfrm>
            <a:custGeom>
              <a:avLst/>
              <a:gdLst/>
              <a:ahLst/>
              <a:cxnLst/>
              <a:rect r="r" b="b" t="t" l="l"/>
              <a:pathLst>
                <a:path h="432516" w="2722728">
                  <a:moveTo>
                    <a:pt x="0" y="0"/>
                  </a:moveTo>
                  <a:lnTo>
                    <a:pt x="2722728" y="0"/>
                  </a:lnTo>
                  <a:lnTo>
                    <a:pt x="2722728" y="432516"/>
                  </a:lnTo>
                  <a:lnTo>
                    <a:pt x="0" y="432516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996809" y="8488197"/>
            <a:ext cx="8975915" cy="1091636"/>
            <a:chOff x="0" y="0"/>
            <a:chExt cx="2364027" cy="28750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64027" cy="287509"/>
            </a:xfrm>
            <a:custGeom>
              <a:avLst/>
              <a:gdLst/>
              <a:ahLst/>
              <a:cxnLst/>
              <a:rect r="r" b="b" t="t" l="l"/>
              <a:pathLst>
                <a:path h="287509" w="2364027">
                  <a:moveTo>
                    <a:pt x="0" y="0"/>
                  </a:moveTo>
                  <a:lnTo>
                    <a:pt x="2364027" y="0"/>
                  </a:lnTo>
                  <a:lnTo>
                    <a:pt x="2364027" y="287509"/>
                  </a:lnTo>
                  <a:lnTo>
                    <a:pt x="0" y="287509"/>
                  </a:ln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119208" y="8742344"/>
            <a:ext cx="732910" cy="641297"/>
            <a:chOff x="0" y="0"/>
            <a:chExt cx="812800" cy="711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061952" y="8742344"/>
            <a:ext cx="732910" cy="641297"/>
            <a:chOff x="0" y="0"/>
            <a:chExt cx="812800" cy="711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999587" y="8742344"/>
            <a:ext cx="732910" cy="641297"/>
            <a:chOff x="0" y="0"/>
            <a:chExt cx="812800" cy="7112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181573" y="8742344"/>
            <a:ext cx="732910" cy="641297"/>
            <a:chOff x="0" y="0"/>
            <a:chExt cx="812800" cy="7112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12700"/>
              <a:ext cx="660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-366889" y="8386015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6317985" y="765030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89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68342" y="-698110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87459" y="293077"/>
            <a:ext cx="13771720" cy="2699422"/>
            <a:chOff x="0" y="0"/>
            <a:chExt cx="3627120" cy="7109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27120" cy="710959"/>
            </a:xfrm>
            <a:custGeom>
              <a:avLst/>
              <a:gdLst/>
              <a:ahLst/>
              <a:cxnLst/>
              <a:rect r="r" b="b" t="t" l="l"/>
              <a:pathLst>
                <a:path h="710959" w="3627120">
                  <a:moveTo>
                    <a:pt x="0" y="0"/>
                  </a:moveTo>
                  <a:lnTo>
                    <a:pt x="3627120" y="0"/>
                  </a:lnTo>
                  <a:lnTo>
                    <a:pt x="3627120" y="710959"/>
                  </a:lnTo>
                  <a:lnTo>
                    <a:pt x="0" y="710959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28822" y="693127"/>
            <a:ext cx="13430357" cy="287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569"/>
              </a:lnSpc>
            </a:pPr>
            <a:r>
              <a:rPr lang="en-US" sz="21569">
                <a:solidFill>
                  <a:srgbClr val="242425"/>
                </a:solidFill>
                <a:latin typeface="Courier Prime Bold"/>
              </a:rPr>
              <a:t>EXAMPLES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239598" y="785705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7931" y="-1028700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6190" y="3615839"/>
            <a:ext cx="3805264" cy="3795354"/>
          </a:xfrm>
          <a:custGeom>
            <a:avLst/>
            <a:gdLst/>
            <a:ahLst/>
            <a:cxnLst/>
            <a:rect r="r" b="b" t="t" l="l"/>
            <a:pathLst>
              <a:path h="3795354" w="3805264">
                <a:moveTo>
                  <a:pt x="0" y="0"/>
                </a:moveTo>
                <a:lnTo>
                  <a:pt x="3805264" y="0"/>
                </a:lnTo>
                <a:lnTo>
                  <a:pt x="3805264" y="3795355"/>
                </a:lnTo>
                <a:lnTo>
                  <a:pt x="0" y="37953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24420" y="3570436"/>
            <a:ext cx="3795354" cy="3795354"/>
          </a:xfrm>
          <a:custGeom>
            <a:avLst/>
            <a:gdLst/>
            <a:ahLst/>
            <a:cxnLst/>
            <a:rect r="r" b="b" t="t" l="l"/>
            <a:pathLst>
              <a:path h="3795354" w="3795354">
                <a:moveTo>
                  <a:pt x="0" y="0"/>
                </a:moveTo>
                <a:lnTo>
                  <a:pt x="3795354" y="0"/>
                </a:lnTo>
                <a:lnTo>
                  <a:pt x="3795354" y="3795354"/>
                </a:lnTo>
                <a:lnTo>
                  <a:pt x="0" y="37953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05009" y="3615839"/>
            <a:ext cx="7030065" cy="3872028"/>
          </a:xfrm>
          <a:custGeom>
            <a:avLst/>
            <a:gdLst/>
            <a:ahLst/>
            <a:cxnLst/>
            <a:rect r="r" b="b" t="t" l="l"/>
            <a:pathLst>
              <a:path h="3872028" w="7030065">
                <a:moveTo>
                  <a:pt x="0" y="0"/>
                </a:moveTo>
                <a:lnTo>
                  <a:pt x="7030065" y="0"/>
                </a:lnTo>
                <a:lnTo>
                  <a:pt x="7030065" y="3872028"/>
                </a:lnTo>
                <a:lnTo>
                  <a:pt x="0" y="38720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26190" y="7752275"/>
            <a:ext cx="3745794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TV Remote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30172" y="7677472"/>
            <a:ext cx="2383850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Radio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55022" y="8076888"/>
            <a:ext cx="2930040" cy="90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>
                <a:solidFill>
                  <a:srgbClr val="242425"/>
                </a:solidFill>
                <a:latin typeface="Courier Prime Bold"/>
              </a:rPr>
              <a:t>Website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202773" y="723267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EF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7544" y="-1393571"/>
            <a:ext cx="24703087" cy="12398368"/>
            <a:chOff x="0" y="0"/>
            <a:chExt cx="32937450" cy="1653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1157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531157" y="0"/>
              <a:ext cx="16406292" cy="16531157"/>
            </a:xfrm>
            <a:custGeom>
              <a:avLst/>
              <a:gdLst/>
              <a:ahLst/>
              <a:cxnLst/>
              <a:rect r="r" b="b" t="t" l="l"/>
              <a:pathLst>
                <a:path h="16531157" w="16406292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794204" y="7813288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8" y="0"/>
                </a:lnTo>
                <a:lnTo>
                  <a:pt x="3645808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104337" y="-1236076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58235"/>
            </a:solidFill>
            <a:ln w="66675">
              <a:solidFill>
                <a:srgbClr val="242425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12239" y="99622"/>
            <a:ext cx="2487551" cy="2487551"/>
          </a:xfrm>
          <a:custGeom>
            <a:avLst/>
            <a:gdLst/>
            <a:ahLst/>
            <a:cxnLst/>
            <a:rect r="r" b="b" t="t" l="l"/>
            <a:pathLst>
              <a:path h="2487551" w="2487551">
                <a:moveTo>
                  <a:pt x="0" y="0"/>
                </a:moveTo>
                <a:lnTo>
                  <a:pt x="2487551" y="0"/>
                </a:lnTo>
                <a:lnTo>
                  <a:pt x="2487551" y="2487552"/>
                </a:lnTo>
                <a:lnTo>
                  <a:pt x="0" y="2487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17515" y="1754060"/>
            <a:ext cx="9671376" cy="7235427"/>
            <a:chOff x="0" y="0"/>
            <a:chExt cx="2547194" cy="19056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47194" cy="1905627"/>
            </a:xfrm>
            <a:custGeom>
              <a:avLst/>
              <a:gdLst/>
              <a:ahLst/>
              <a:cxnLst/>
              <a:rect r="r" b="b" t="t" l="l"/>
              <a:pathLst>
                <a:path h="1905627" w="2547194">
                  <a:moveTo>
                    <a:pt x="0" y="0"/>
                  </a:moveTo>
                  <a:lnTo>
                    <a:pt x="2547194" y="0"/>
                  </a:lnTo>
                  <a:lnTo>
                    <a:pt x="2547194" y="1905627"/>
                  </a:lnTo>
                  <a:lnTo>
                    <a:pt x="0" y="1905627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17515" y="1343398"/>
            <a:ext cx="9671376" cy="821324"/>
            <a:chOff x="0" y="0"/>
            <a:chExt cx="2547194" cy="2163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47194" cy="216316"/>
            </a:xfrm>
            <a:custGeom>
              <a:avLst/>
              <a:gdLst/>
              <a:ahLst/>
              <a:cxnLst/>
              <a:rect r="r" b="b" t="t" l="l"/>
              <a:pathLst>
                <a:path h="216316" w="2547194">
                  <a:moveTo>
                    <a:pt x="0" y="0"/>
                  </a:moveTo>
                  <a:lnTo>
                    <a:pt x="2547194" y="0"/>
                  </a:lnTo>
                  <a:lnTo>
                    <a:pt x="2547194" y="216316"/>
                  </a:lnTo>
                  <a:lnTo>
                    <a:pt x="0" y="216316"/>
                  </a:ln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93547" y="1472529"/>
            <a:ext cx="609056" cy="563062"/>
            <a:chOff x="0" y="0"/>
            <a:chExt cx="160410" cy="1482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0410" cy="148296"/>
            </a:xfrm>
            <a:custGeom>
              <a:avLst/>
              <a:gdLst/>
              <a:ahLst/>
              <a:cxnLst/>
              <a:rect r="r" b="b" t="t" l="l"/>
              <a:pathLst>
                <a:path h="148296" w="160410">
                  <a:moveTo>
                    <a:pt x="0" y="0"/>
                  </a:moveTo>
                  <a:lnTo>
                    <a:pt x="160410" y="0"/>
                  </a:lnTo>
                  <a:lnTo>
                    <a:pt x="160410" y="148296"/>
                  </a:lnTo>
                  <a:lnTo>
                    <a:pt x="0" y="148296"/>
                  </a:ln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437940" y="1599165"/>
            <a:ext cx="320271" cy="309790"/>
          </a:xfrm>
          <a:custGeom>
            <a:avLst/>
            <a:gdLst/>
            <a:ahLst/>
            <a:cxnLst/>
            <a:rect r="r" b="b" t="t" l="l"/>
            <a:pathLst>
              <a:path h="309790" w="320271">
                <a:moveTo>
                  <a:pt x="0" y="0"/>
                </a:moveTo>
                <a:lnTo>
                  <a:pt x="320271" y="0"/>
                </a:lnTo>
                <a:lnTo>
                  <a:pt x="320271" y="309790"/>
                </a:lnTo>
                <a:lnTo>
                  <a:pt x="0" y="3097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844830" y="1819302"/>
            <a:ext cx="258110" cy="57864"/>
            <a:chOff x="0" y="0"/>
            <a:chExt cx="67979" cy="152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7979" cy="15240"/>
            </a:xfrm>
            <a:custGeom>
              <a:avLst/>
              <a:gdLst/>
              <a:ahLst/>
              <a:cxnLst/>
              <a:rect r="r" b="b" t="t" l="l"/>
              <a:pathLst>
                <a:path h="15240" w="67979">
                  <a:moveTo>
                    <a:pt x="7620" y="0"/>
                  </a:moveTo>
                  <a:lnTo>
                    <a:pt x="60360" y="0"/>
                  </a:lnTo>
                  <a:cubicBezTo>
                    <a:pt x="64568" y="0"/>
                    <a:pt x="67979" y="3412"/>
                    <a:pt x="67979" y="7620"/>
                  </a:cubicBezTo>
                  <a:lnTo>
                    <a:pt x="67979" y="7620"/>
                  </a:lnTo>
                  <a:cubicBezTo>
                    <a:pt x="67979" y="11828"/>
                    <a:pt x="64568" y="15240"/>
                    <a:pt x="60360" y="15240"/>
                  </a:cubicBezTo>
                  <a:lnTo>
                    <a:pt x="7620" y="15240"/>
                  </a:lnTo>
                  <a:cubicBezTo>
                    <a:pt x="3412" y="15240"/>
                    <a:pt x="0" y="11828"/>
                    <a:pt x="0" y="7620"/>
                  </a:cubicBezTo>
                  <a:lnTo>
                    <a:pt x="0" y="7620"/>
                  </a:lnTo>
                  <a:cubicBezTo>
                    <a:pt x="0" y="3412"/>
                    <a:pt x="3412" y="0"/>
                    <a:pt x="7620" y="0"/>
                  </a:cubicBezTo>
                  <a:close/>
                </a:path>
              </a:pathLst>
            </a:custGeom>
            <a:solidFill>
              <a:srgbClr val="24242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844830" y="1725128"/>
            <a:ext cx="258110" cy="57864"/>
            <a:chOff x="0" y="0"/>
            <a:chExt cx="67979" cy="152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979" cy="15240"/>
            </a:xfrm>
            <a:custGeom>
              <a:avLst/>
              <a:gdLst/>
              <a:ahLst/>
              <a:cxnLst/>
              <a:rect r="r" b="b" t="t" l="l"/>
              <a:pathLst>
                <a:path h="15240" w="67979">
                  <a:moveTo>
                    <a:pt x="7620" y="0"/>
                  </a:moveTo>
                  <a:lnTo>
                    <a:pt x="60360" y="0"/>
                  </a:lnTo>
                  <a:cubicBezTo>
                    <a:pt x="64568" y="0"/>
                    <a:pt x="67979" y="3412"/>
                    <a:pt x="67979" y="7620"/>
                  </a:cubicBezTo>
                  <a:lnTo>
                    <a:pt x="67979" y="7620"/>
                  </a:lnTo>
                  <a:cubicBezTo>
                    <a:pt x="67979" y="11828"/>
                    <a:pt x="64568" y="15240"/>
                    <a:pt x="60360" y="15240"/>
                  </a:cubicBezTo>
                  <a:lnTo>
                    <a:pt x="7620" y="15240"/>
                  </a:lnTo>
                  <a:cubicBezTo>
                    <a:pt x="3412" y="15240"/>
                    <a:pt x="0" y="11828"/>
                    <a:pt x="0" y="7620"/>
                  </a:cubicBezTo>
                  <a:lnTo>
                    <a:pt x="0" y="7620"/>
                  </a:lnTo>
                  <a:cubicBezTo>
                    <a:pt x="0" y="3412"/>
                    <a:pt x="3412" y="0"/>
                    <a:pt x="7620" y="0"/>
                  </a:cubicBezTo>
                  <a:close/>
                </a:path>
              </a:pathLst>
            </a:custGeom>
            <a:solidFill>
              <a:srgbClr val="24242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844830" y="1629164"/>
            <a:ext cx="258110" cy="57864"/>
            <a:chOff x="0" y="0"/>
            <a:chExt cx="67979" cy="152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7979" cy="15240"/>
            </a:xfrm>
            <a:custGeom>
              <a:avLst/>
              <a:gdLst/>
              <a:ahLst/>
              <a:cxnLst/>
              <a:rect r="r" b="b" t="t" l="l"/>
              <a:pathLst>
                <a:path h="15240" w="67979">
                  <a:moveTo>
                    <a:pt x="7620" y="0"/>
                  </a:moveTo>
                  <a:lnTo>
                    <a:pt x="60360" y="0"/>
                  </a:lnTo>
                  <a:cubicBezTo>
                    <a:pt x="64568" y="0"/>
                    <a:pt x="67979" y="3412"/>
                    <a:pt x="67979" y="7620"/>
                  </a:cubicBezTo>
                  <a:lnTo>
                    <a:pt x="67979" y="7620"/>
                  </a:lnTo>
                  <a:cubicBezTo>
                    <a:pt x="67979" y="11828"/>
                    <a:pt x="64568" y="15240"/>
                    <a:pt x="60360" y="15240"/>
                  </a:cubicBezTo>
                  <a:lnTo>
                    <a:pt x="7620" y="15240"/>
                  </a:lnTo>
                  <a:cubicBezTo>
                    <a:pt x="3412" y="15240"/>
                    <a:pt x="0" y="11828"/>
                    <a:pt x="0" y="7620"/>
                  </a:cubicBezTo>
                  <a:lnTo>
                    <a:pt x="0" y="7620"/>
                  </a:lnTo>
                  <a:cubicBezTo>
                    <a:pt x="0" y="3412"/>
                    <a:pt x="3412" y="0"/>
                    <a:pt x="7620" y="0"/>
                  </a:cubicBezTo>
                  <a:close/>
                </a:path>
              </a:pathLst>
            </a:custGeom>
            <a:solidFill>
              <a:srgbClr val="24242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623425" y="2788399"/>
            <a:ext cx="5097811" cy="5345018"/>
          </a:xfrm>
          <a:custGeom>
            <a:avLst/>
            <a:gdLst/>
            <a:ahLst/>
            <a:cxnLst/>
            <a:rect r="r" b="b" t="t" l="l"/>
            <a:pathLst>
              <a:path h="5345018" w="5097811">
                <a:moveTo>
                  <a:pt x="0" y="0"/>
                </a:moveTo>
                <a:lnTo>
                  <a:pt x="5097812" y="0"/>
                </a:lnTo>
                <a:lnTo>
                  <a:pt x="5097812" y="5345018"/>
                </a:lnTo>
                <a:lnTo>
                  <a:pt x="0" y="53450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1328606" y="4840290"/>
            <a:ext cx="5707927" cy="1125635"/>
            <a:chOff x="0" y="0"/>
            <a:chExt cx="1646264" cy="32465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46264" cy="324652"/>
            </a:xfrm>
            <a:custGeom>
              <a:avLst/>
              <a:gdLst/>
              <a:ahLst/>
              <a:cxnLst/>
              <a:rect r="r" b="b" t="t" l="l"/>
              <a:pathLst>
                <a:path h="324652" w="1646264">
                  <a:moveTo>
                    <a:pt x="37978" y="0"/>
                  </a:moveTo>
                  <a:lnTo>
                    <a:pt x="1608286" y="0"/>
                  </a:lnTo>
                  <a:cubicBezTo>
                    <a:pt x="1618358" y="0"/>
                    <a:pt x="1628018" y="4001"/>
                    <a:pt x="1635141" y="11123"/>
                  </a:cubicBezTo>
                  <a:cubicBezTo>
                    <a:pt x="1642263" y="18246"/>
                    <a:pt x="1646264" y="27905"/>
                    <a:pt x="1646264" y="37978"/>
                  </a:cubicBezTo>
                  <a:lnTo>
                    <a:pt x="1646264" y="286675"/>
                  </a:lnTo>
                  <a:cubicBezTo>
                    <a:pt x="1646264" y="296747"/>
                    <a:pt x="1642263" y="306407"/>
                    <a:pt x="1635141" y="313529"/>
                  </a:cubicBezTo>
                  <a:cubicBezTo>
                    <a:pt x="1628018" y="320651"/>
                    <a:pt x="1618358" y="324652"/>
                    <a:pt x="1608286" y="324652"/>
                  </a:cubicBezTo>
                  <a:lnTo>
                    <a:pt x="37978" y="324652"/>
                  </a:lnTo>
                  <a:cubicBezTo>
                    <a:pt x="27905" y="324652"/>
                    <a:pt x="18246" y="320651"/>
                    <a:pt x="11123" y="313529"/>
                  </a:cubicBezTo>
                  <a:cubicBezTo>
                    <a:pt x="4001" y="306407"/>
                    <a:pt x="0" y="296747"/>
                    <a:pt x="0" y="286675"/>
                  </a:cubicBezTo>
                  <a:lnTo>
                    <a:pt x="0" y="37978"/>
                  </a:lnTo>
                  <a:cubicBezTo>
                    <a:pt x="0" y="27905"/>
                    <a:pt x="4001" y="18246"/>
                    <a:pt x="11123" y="11123"/>
                  </a:cubicBezTo>
                  <a:cubicBezTo>
                    <a:pt x="18246" y="4001"/>
                    <a:pt x="27905" y="0"/>
                    <a:pt x="37978" y="0"/>
                  </a:cubicBezTo>
                  <a:close/>
                </a:path>
              </a:pathLst>
            </a:custGeom>
            <a:solidFill>
              <a:srgbClr val="B289F8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4956774" y="8989487"/>
            <a:ext cx="537626" cy="537626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1EF42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5665147" y="8989487"/>
            <a:ext cx="537626" cy="537626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0FFA9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6374223" y="8989487"/>
            <a:ext cx="537626" cy="537626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58235"/>
            </a:solidFill>
            <a:ln w="76200">
              <a:solidFill>
                <a:srgbClr val="242425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6202773" y="723267"/>
            <a:ext cx="3645807" cy="1995251"/>
          </a:xfrm>
          <a:custGeom>
            <a:avLst/>
            <a:gdLst/>
            <a:ahLst/>
            <a:cxnLst/>
            <a:rect r="r" b="b" t="t" l="l"/>
            <a:pathLst>
              <a:path h="1995251" w="3645807">
                <a:moveTo>
                  <a:pt x="0" y="0"/>
                </a:moveTo>
                <a:lnTo>
                  <a:pt x="3645807" y="0"/>
                </a:lnTo>
                <a:lnTo>
                  <a:pt x="3645807" y="1995251"/>
                </a:lnTo>
                <a:lnTo>
                  <a:pt x="0" y="1995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2141889" y="4771109"/>
            <a:ext cx="4060884" cy="123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3"/>
              </a:lnSpc>
            </a:pPr>
            <a:r>
              <a:rPr lang="en-US" sz="7159">
                <a:solidFill>
                  <a:srgbClr val="FFFFFF"/>
                </a:solidFill>
                <a:latin typeface="Courier Prime Bold"/>
              </a:rPr>
              <a:t>A P I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1088891" y="6137375"/>
            <a:ext cx="1051928" cy="1141825"/>
            <a:chOff x="0" y="0"/>
            <a:chExt cx="1402570" cy="152243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402570" cy="1522434"/>
            </a:xfrm>
            <a:custGeom>
              <a:avLst/>
              <a:gdLst/>
              <a:ahLst/>
              <a:cxnLst/>
              <a:rect r="r" b="b" t="t" l="l"/>
              <a:pathLst>
                <a:path h="1522434" w="1402570">
                  <a:moveTo>
                    <a:pt x="0" y="0"/>
                  </a:moveTo>
                  <a:lnTo>
                    <a:pt x="1402570" y="0"/>
                  </a:lnTo>
                  <a:lnTo>
                    <a:pt x="1402570" y="1522434"/>
                  </a:lnTo>
                  <a:lnTo>
                    <a:pt x="0" y="15224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29586" y="140660"/>
              <a:ext cx="1143399" cy="1241114"/>
            </a:xfrm>
            <a:custGeom>
              <a:avLst/>
              <a:gdLst/>
              <a:ahLst/>
              <a:cxnLst/>
              <a:rect r="r" b="b" t="t" l="l"/>
              <a:pathLst>
                <a:path h="1241114" w="1143399">
                  <a:moveTo>
                    <a:pt x="0" y="0"/>
                  </a:moveTo>
                  <a:lnTo>
                    <a:pt x="1143398" y="0"/>
                  </a:lnTo>
                  <a:lnTo>
                    <a:pt x="1143398" y="1241114"/>
                  </a:lnTo>
                  <a:lnTo>
                    <a:pt x="0" y="1241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6526405" y="3732843"/>
            <a:ext cx="1020256" cy="1107448"/>
            <a:chOff x="0" y="0"/>
            <a:chExt cx="1360342" cy="147659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360342" cy="1476597"/>
            </a:xfrm>
            <a:custGeom>
              <a:avLst/>
              <a:gdLst/>
              <a:ahLst/>
              <a:cxnLst/>
              <a:rect r="r" b="b" t="t" l="l"/>
              <a:pathLst>
                <a:path h="1476597" w="1360342">
                  <a:moveTo>
                    <a:pt x="0" y="0"/>
                  </a:moveTo>
                  <a:lnTo>
                    <a:pt x="1360342" y="0"/>
                  </a:lnTo>
                  <a:lnTo>
                    <a:pt x="1360342" y="1476597"/>
                  </a:lnTo>
                  <a:lnTo>
                    <a:pt x="0" y="1476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25684" y="136425"/>
              <a:ext cx="1108974" cy="1203747"/>
            </a:xfrm>
            <a:custGeom>
              <a:avLst/>
              <a:gdLst/>
              <a:ahLst/>
              <a:cxnLst/>
              <a:rect r="r" b="b" t="t" l="l"/>
              <a:pathLst>
                <a:path h="1203747" w="1108974">
                  <a:moveTo>
                    <a:pt x="0" y="0"/>
                  </a:moveTo>
                  <a:lnTo>
                    <a:pt x="1108974" y="0"/>
                  </a:lnTo>
                  <a:lnTo>
                    <a:pt x="1108974" y="1203747"/>
                  </a:lnTo>
                  <a:lnTo>
                    <a:pt x="0" y="1203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1776605" y="6882699"/>
            <a:ext cx="730568" cy="793003"/>
            <a:chOff x="0" y="0"/>
            <a:chExt cx="974091" cy="105733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74091" cy="1057337"/>
            </a:xfrm>
            <a:custGeom>
              <a:avLst/>
              <a:gdLst/>
              <a:ahLst/>
              <a:cxnLst/>
              <a:rect r="r" b="b" t="t" l="l"/>
              <a:pathLst>
                <a:path h="1057337" w="974091">
                  <a:moveTo>
                    <a:pt x="0" y="0"/>
                  </a:moveTo>
                  <a:lnTo>
                    <a:pt x="974091" y="0"/>
                  </a:lnTo>
                  <a:lnTo>
                    <a:pt x="974091" y="1057337"/>
                  </a:lnTo>
                  <a:lnTo>
                    <a:pt x="0" y="1057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89998" y="97689"/>
              <a:ext cx="794096" cy="861959"/>
            </a:xfrm>
            <a:custGeom>
              <a:avLst/>
              <a:gdLst/>
              <a:ahLst/>
              <a:cxnLst/>
              <a:rect r="r" b="b" t="t" l="l"/>
              <a:pathLst>
                <a:path h="861959" w="794096">
                  <a:moveTo>
                    <a:pt x="0" y="0"/>
                  </a:moveTo>
                  <a:lnTo>
                    <a:pt x="794095" y="0"/>
                  </a:lnTo>
                  <a:lnTo>
                    <a:pt x="794095" y="861959"/>
                  </a:lnTo>
                  <a:lnTo>
                    <a:pt x="0" y="8619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6202773" y="3296623"/>
            <a:ext cx="730568" cy="793003"/>
            <a:chOff x="0" y="0"/>
            <a:chExt cx="974091" cy="105733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74091" cy="1057337"/>
            </a:xfrm>
            <a:custGeom>
              <a:avLst/>
              <a:gdLst/>
              <a:ahLst/>
              <a:cxnLst/>
              <a:rect r="r" b="b" t="t" l="l"/>
              <a:pathLst>
                <a:path h="1057337" w="974091">
                  <a:moveTo>
                    <a:pt x="0" y="0"/>
                  </a:moveTo>
                  <a:lnTo>
                    <a:pt x="974091" y="0"/>
                  </a:lnTo>
                  <a:lnTo>
                    <a:pt x="974091" y="1057337"/>
                  </a:lnTo>
                  <a:lnTo>
                    <a:pt x="0" y="1057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89998" y="97689"/>
              <a:ext cx="794096" cy="861959"/>
            </a:xfrm>
            <a:custGeom>
              <a:avLst/>
              <a:gdLst/>
              <a:ahLst/>
              <a:cxnLst/>
              <a:rect r="r" b="b" t="t" l="l"/>
              <a:pathLst>
                <a:path h="861959" w="794096">
                  <a:moveTo>
                    <a:pt x="0" y="0"/>
                  </a:moveTo>
                  <a:lnTo>
                    <a:pt x="794095" y="0"/>
                  </a:lnTo>
                  <a:lnTo>
                    <a:pt x="794095" y="861959"/>
                  </a:lnTo>
                  <a:lnTo>
                    <a:pt x="0" y="8619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6" id="56"/>
          <p:cNvSpPr txBox="true"/>
          <p:nvPr/>
        </p:nvSpPr>
        <p:spPr>
          <a:xfrm rot="0">
            <a:off x="1757197" y="4691313"/>
            <a:ext cx="8840879" cy="386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77"/>
              </a:lnSpc>
            </a:pPr>
            <a:r>
              <a:rPr lang="en-US" sz="5484">
                <a:solidFill>
                  <a:srgbClr val="242425"/>
                </a:solidFill>
                <a:latin typeface="Courier Prime Bold"/>
              </a:rPr>
              <a:t>An Interface that connects your program with someone else's program.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981763" y="2336172"/>
            <a:ext cx="8920841" cy="257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49"/>
              </a:lnSpc>
            </a:pPr>
            <a:r>
              <a:rPr lang="en-US" sz="9849">
                <a:solidFill>
                  <a:srgbClr val="242425"/>
                </a:solidFill>
                <a:latin typeface="Courier Prime Bold"/>
              </a:rPr>
              <a:t>SO THEN AN API 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DAFnLC_dK68</dc:identifier>
  <dcterms:modified xsi:type="dcterms:W3CDTF">2011-08-01T06:04:30Z</dcterms:modified>
  <cp:revision>1</cp:revision>
  <dc:title>A P I</dc:title>
</cp:coreProperties>
</file>