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6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9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9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8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98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01B06-7595-4A95-BBAC-47CB0F456EC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3F2D7-44AC-4475-AFF7-F56E2CFB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909" y="1201783"/>
            <a:ext cx="5994158" cy="2184881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Robotics </a:t>
            </a:r>
            <a:r>
              <a:rPr lang="en-US" sz="4000" dirty="0" smtClean="0"/>
              <a:t>Club Purwanchal Campus </a:t>
            </a:r>
            <a:br>
              <a:rPr lang="en-US" sz="4000" dirty="0" smtClean="0"/>
            </a:br>
            <a:r>
              <a:rPr lang="en-US" sz="2800" dirty="0" smtClean="0"/>
              <a:t>Day 7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>
                <a:solidFill>
                  <a:srgbClr val="002060"/>
                </a:solidFill>
              </a:rPr>
              <a:t>Sadanand</a:t>
            </a:r>
            <a:r>
              <a:rPr lang="en-US" dirty="0" smtClean="0">
                <a:solidFill>
                  <a:srgbClr val="002060"/>
                </a:solidFill>
              </a:rPr>
              <a:t> Paneru</a:t>
            </a:r>
          </a:p>
          <a:p>
            <a:pPr algn="r"/>
            <a:r>
              <a:rPr lang="en-US" dirty="0" smtClean="0">
                <a:solidFill>
                  <a:srgbClr val="002060"/>
                </a:solidFill>
              </a:rPr>
              <a:t>BEI 075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IR Sensor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53" y="2557463"/>
            <a:ext cx="5369894" cy="3317875"/>
          </a:xfrm>
        </p:spPr>
      </p:pic>
    </p:spTree>
    <p:extLst>
      <p:ext uri="{BB962C8B-B14F-4D97-AF65-F5344CB8AC3E}">
        <p14:creationId xmlns:p14="http://schemas.microsoft.com/office/powerpoint/2010/main" val="5481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Infrared (IR) Sensor Module is a distance proximity </a:t>
            </a:r>
            <a:r>
              <a:rPr lang="en-US" dirty="0" smtClean="0"/>
              <a:t>sensor</a:t>
            </a:r>
            <a:r>
              <a:rPr lang="en-US" dirty="0"/>
              <a:t>.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clear LED is the IR </a:t>
            </a:r>
            <a:r>
              <a:rPr lang="en-US" dirty="0" smtClean="0"/>
              <a:t>emitter</a:t>
            </a:r>
          </a:p>
          <a:p>
            <a:r>
              <a:rPr lang="en-US" dirty="0" smtClean="0"/>
              <a:t> The </a:t>
            </a:r>
            <a:r>
              <a:rPr lang="en-US" dirty="0"/>
              <a:t>black LED is the IR receiver.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the </a:t>
            </a:r>
            <a:r>
              <a:rPr lang="en-US" b="1" dirty="0"/>
              <a:t>electromagnetic reflection principle</a:t>
            </a:r>
            <a:r>
              <a:rPr lang="en-US" dirty="0"/>
              <a:t> where when the reflective surface </a:t>
            </a:r>
            <a:r>
              <a:rPr lang="en-US" dirty="0" smtClean="0"/>
              <a:t>is </a:t>
            </a:r>
            <a:r>
              <a:rPr lang="en-US" dirty="0"/>
              <a:t>closer, the receiver will receive stronger </a:t>
            </a:r>
            <a:r>
              <a:rPr lang="en-US" dirty="0" smtClean="0"/>
              <a:t>signal.</a:t>
            </a:r>
          </a:p>
          <a:p>
            <a:r>
              <a:rPr lang="en-US" dirty="0"/>
              <a:t> This sensor module only able to </a:t>
            </a:r>
            <a:r>
              <a:rPr lang="en-US" b="1" dirty="0"/>
              <a:t>detect distance</a:t>
            </a:r>
            <a:r>
              <a:rPr lang="en-US" dirty="0"/>
              <a:t> between </a:t>
            </a:r>
            <a:r>
              <a:rPr lang="en-US" b="1" dirty="0"/>
              <a:t>2cm and </a:t>
            </a:r>
            <a:r>
              <a:rPr lang="en-US" b="1" dirty="0" smtClean="0"/>
              <a:t>30cm</a:t>
            </a:r>
            <a:endParaRPr lang="en-US" b="1" dirty="0"/>
          </a:p>
          <a:p>
            <a:r>
              <a:rPr lang="en-US" dirty="0" smtClean="0"/>
              <a:t>Based on </a:t>
            </a:r>
            <a:r>
              <a:rPr lang="en-US" dirty="0"/>
              <a:t>Planck’s Radiation Law</a:t>
            </a:r>
          </a:p>
        </p:txBody>
      </p:sp>
    </p:spTree>
    <p:extLst>
      <p:ext uri="{BB962C8B-B14F-4D97-AF65-F5344CB8AC3E}">
        <p14:creationId xmlns:p14="http://schemas.microsoft.com/office/powerpoint/2010/main" val="38160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Types of Infrared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Infrared Sensor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Passive </a:t>
            </a:r>
            <a:r>
              <a:rPr lang="en-US" dirty="0"/>
              <a:t>Infrared Sensor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8664" y="2556932"/>
            <a:ext cx="3095897" cy="121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Transmitter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Receiver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Led and leaser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54385" y="4125322"/>
            <a:ext cx="3004457" cy="14173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Receiver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Object as source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8273"/>
            <a:ext cx="10515600" cy="15283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Infrared Sensor Works</a:t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99522"/>
          </a:xfrm>
        </p:spPr>
        <p:txBody>
          <a:bodyPr/>
          <a:lstStyle/>
          <a:p>
            <a:r>
              <a:rPr lang="en-US" dirty="0"/>
              <a:t>IR source (transmitter) is used to emit radiation of required wavelength.</a:t>
            </a:r>
          </a:p>
          <a:p>
            <a:r>
              <a:rPr lang="en-US" dirty="0"/>
              <a:t>This radiation reaches the object and is reflected back.</a:t>
            </a:r>
          </a:p>
          <a:p>
            <a:r>
              <a:rPr lang="en-US" dirty="0"/>
              <a:t>The reflected radiation is detected by the IR receiver.</a:t>
            </a:r>
          </a:p>
          <a:p>
            <a:r>
              <a:rPr lang="en-US" dirty="0"/>
              <a:t>The IR Receiver detected radiation is then further processed based on its intensity. Generally, IR Receiver output is small and amplifiers are used to amplify the detected signal.</a:t>
            </a:r>
          </a:p>
        </p:txBody>
      </p:sp>
    </p:spTree>
    <p:extLst>
      <p:ext uri="{BB962C8B-B14F-4D97-AF65-F5344CB8AC3E}">
        <p14:creationId xmlns:p14="http://schemas.microsoft.com/office/powerpoint/2010/main" val="17909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0"/>
            <a:ext cx="10646228" cy="6021976"/>
          </a:xfrm>
        </p:spPr>
      </p:pic>
    </p:spTree>
    <p:extLst>
      <p:ext uri="{BB962C8B-B14F-4D97-AF65-F5344CB8AC3E}">
        <p14:creationId xmlns:p14="http://schemas.microsoft.com/office/powerpoint/2010/main" val="2437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following Robot</a:t>
            </a:r>
          </a:p>
          <a:p>
            <a:r>
              <a:rPr lang="en-US" dirty="0" smtClean="0"/>
              <a:t>Item Counter</a:t>
            </a:r>
          </a:p>
          <a:p>
            <a:r>
              <a:rPr lang="en-US" dirty="0"/>
              <a:t>Radiation Thermometers</a:t>
            </a:r>
          </a:p>
          <a:p>
            <a:r>
              <a:rPr lang="en-US" dirty="0"/>
              <a:t>Human Body </a:t>
            </a:r>
            <a:r>
              <a:rPr lang="en-US" dirty="0" smtClean="0"/>
              <a:t>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Circuit Diagram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Screenshot 2020 08 23 at 11 56 42 am n63giekk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5474"/>
            <a:ext cx="11260183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line </a:t>
            </a:r>
            <a:r>
              <a:rPr lang="en-US" dirty="0"/>
              <a:t>F</a:t>
            </a:r>
            <a:r>
              <a:rPr lang="en-US" dirty="0" smtClean="0"/>
              <a:t>ollowing Robot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5977" y="3239589"/>
            <a:ext cx="5277394" cy="27693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392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201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 Robotics Club Purwanchal Campus  Day 7</vt:lpstr>
      <vt:lpstr>IR Sensor</vt:lpstr>
      <vt:lpstr>Introduction</vt:lpstr>
      <vt:lpstr>Types of Infrared Sensor</vt:lpstr>
      <vt:lpstr>How Infrared Sensor Works </vt:lpstr>
      <vt:lpstr>PowerPoint Presentation</vt:lpstr>
      <vt:lpstr>Application </vt:lpstr>
      <vt:lpstr>Circuit Diagram</vt:lpstr>
      <vt:lpstr>Let’s Make line Following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Club Purwanchal Campus  Day 7</dc:title>
  <dc:creator>Saddy Paneru</dc:creator>
  <cp:lastModifiedBy>Saddy Paneru</cp:lastModifiedBy>
  <cp:revision>8</cp:revision>
  <dcterms:created xsi:type="dcterms:W3CDTF">2021-12-27T09:25:15Z</dcterms:created>
  <dcterms:modified xsi:type="dcterms:W3CDTF">2021-12-27T16:18:33Z</dcterms:modified>
</cp:coreProperties>
</file>