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5" r:id="rId5"/>
    <p:sldId id="258" r:id="rId6"/>
    <p:sldId id="260" r:id="rId7"/>
    <p:sldId id="261" r:id="rId8"/>
    <p:sldId id="266" r:id="rId9"/>
    <p:sldId id="268" r:id="rId10"/>
    <p:sldId id="269" r:id="rId11"/>
    <p:sldId id="270" r:id="rId12"/>
    <p:sldId id="272" r:id="rId13"/>
    <p:sldId id="271" r:id="rId14"/>
    <p:sldId id="264" r:id="rId1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7141D-BF09-4667-9ECB-0ECA605EB60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2925F4-AB2A-4C01-8F50-56CA88FA8A52}">
      <dgm:prSet/>
      <dgm:spPr/>
      <dgm:t>
        <a:bodyPr/>
        <a:lstStyle/>
        <a:p>
          <a:pPr algn="ctr">
            <a:defRPr cap="all"/>
          </a:pP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implement a RESTful API to handle data transactions between the college's database and the Android application.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60F86D-AF31-4C2C-8021-B72F446F4D6B}" type="parTrans" cxnId="{0A00C51B-212D-44C2-BE1A-B2F6E3FBF22D}">
      <dgm:prSet/>
      <dgm:spPr/>
      <dgm:t>
        <a:bodyPr/>
        <a:lstStyle/>
        <a:p>
          <a:endParaRPr lang="en-US"/>
        </a:p>
      </dgm:t>
    </dgm:pt>
    <dgm:pt modelId="{45EEDB4F-BD6A-4C02-98A8-040D36A4B075}" type="sibTrans" cxnId="{0A00C51B-212D-44C2-BE1A-B2F6E3FBF22D}">
      <dgm:prSet/>
      <dgm:spPr/>
      <dgm:t>
        <a:bodyPr/>
        <a:lstStyle/>
        <a:p>
          <a:endParaRPr lang="en-US"/>
        </a:p>
      </dgm:t>
    </dgm:pt>
    <dgm:pt modelId="{4203D522-0247-46FC-9B11-442113474EF4}">
      <dgm:prSet/>
      <dgm:spPr/>
      <dgm:t>
        <a:bodyPr/>
        <a:lstStyle/>
        <a:p>
          <a:pPr algn="ctr">
            <a:defRPr cap="all"/>
          </a:pP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Connect the API securely with the college's database to retrieve and update information seamlessly.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C9BF1-AB4B-4C50-A9B8-66D1BAC4EDB9}" type="parTrans" cxnId="{21CDB396-A41A-4C44-96CF-2E6A27485E84}">
      <dgm:prSet/>
      <dgm:spPr/>
      <dgm:t>
        <a:bodyPr/>
        <a:lstStyle/>
        <a:p>
          <a:endParaRPr lang="en-US"/>
        </a:p>
      </dgm:t>
    </dgm:pt>
    <dgm:pt modelId="{950651AE-DBDC-4F93-9AE1-2F75140119EC}" type="sibTrans" cxnId="{21CDB396-A41A-4C44-96CF-2E6A27485E84}">
      <dgm:prSet/>
      <dgm:spPr/>
      <dgm:t>
        <a:bodyPr/>
        <a:lstStyle/>
        <a:p>
          <a:endParaRPr lang="en-US"/>
        </a:p>
      </dgm:t>
    </dgm:pt>
    <dgm:pt modelId="{996D0E34-30F1-4146-9F7D-6513BCCF1A9F}">
      <dgm:prSet/>
      <dgm:spPr/>
      <dgm:t>
        <a:bodyPr/>
        <a:lstStyle/>
        <a:p>
          <a:pPr algn="ctr">
            <a:defRPr cap="all"/>
          </a:pP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Enable functionalities for attendance management, exam result retrieval, and event notifications within the Android application.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5A22-B638-4657-8C2A-FCF1047CA885}" type="parTrans" cxnId="{5331B1D7-D0A3-435A-8FA0-71F20D768834}">
      <dgm:prSet/>
      <dgm:spPr/>
      <dgm:t>
        <a:bodyPr/>
        <a:lstStyle/>
        <a:p>
          <a:endParaRPr lang="en-US"/>
        </a:p>
      </dgm:t>
    </dgm:pt>
    <dgm:pt modelId="{799F682D-4964-451E-A5BD-38A95C13DB81}" type="sibTrans" cxnId="{5331B1D7-D0A3-435A-8FA0-71F20D768834}">
      <dgm:prSet/>
      <dgm:spPr/>
      <dgm:t>
        <a:bodyPr/>
        <a:lstStyle/>
        <a:p>
          <a:endParaRPr lang="en-US"/>
        </a:p>
      </dgm:t>
    </dgm:pt>
    <dgm:pt modelId="{2B4B7A96-A8A1-4E8E-9FE9-4676151F3DD8}">
      <dgm:prSet/>
      <dgm:spPr/>
      <dgm:t>
        <a:bodyPr/>
        <a:lstStyle/>
        <a:p>
          <a:pPr algn="ctr">
            <a:defRPr cap="all"/>
          </a:pP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authentication and authorization protocols to ensure data security and privacy.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9D18A-E4DA-4F16-ADAF-72B5A5782518}" type="parTrans" cxnId="{9002DFF8-62B9-456F-81FE-F193D18409F2}">
      <dgm:prSet/>
      <dgm:spPr/>
      <dgm:t>
        <a:bodyPr/>
        <a:lstStyle/>
        <a:p>
          <a:endParaRPr lang="en-US"/>
        </a:p>
      </dgm:t>
    </dgm:pt>
    <dgm:pt modelId="{C3ABBF84-1886-4399-AAD6-3EF3ADF1C04E}" type="sibTrans" cxnId="{9002DFF8-62B9-456F-81FE-F193D18409F2}">
      <dgm:prSet/>
      <dgm:spPr/>
      <dgm:t>
        <a:bodyPr/>
        <a:lstStyle/>
        <a:p>
          <a:endParaRPr lang="en-US"/>
        </a:p>
      </dgm:t>
    </dgm:pt>
    <dgm:pt modelId="{B29AA2DC-30A8-4D2D-B8D4-5EAEF903F4FB}">
      <dgm:prSet/>
      <dgm:spPr/>
      <dgm:t>
        <a:bodyPr/>
        <a:lstStyle/>
        <a:p>
          <a:pPr algn="ctr">
            <a:defRPr cap="all"/>
          </a:pP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the API with scalability in mind to accommodate potential future enhancements and ensure optimal performance.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69517-7C34-4EAF-8455-7803E25E8571}" type="parTrans" cxnId="{132A4829-7832-48D3-B9D4-2B87F0A36F84}">
      <dgm:prSet/>
      <dgm:spPr/>
      <dgm:t>
        <a:bodyPr/>
        <a:lstStyle/>
        <a:p>
          <a:endParaRPr lang="en-US"/>
        </a:p>
      </dgm:t>
    </dgm:pt>
    <dgm:pt modelId="{317AEECE-8BDB-415B-8675-3D6A2F067644}" type="sibTrans" cxnId="{132A4829-7832-48D3-B9D4-2B87F0A36F84}">
      <dgm:prSet/>
      <dgm:spPr/>
      <dgm:t>
        <a:bodyPr/>
        <a:lstStyle/>
        <a:p>
          <a:endParaRPr lang="en-US"/>
        </a:p>
      </dgm:t>
    </dgm:pt>
    <dgm:pt modelId="{1D07F748-11B2-4BF1-B1E7-0BECF9DA8859}" type="pres">
      <dgm:prSet presAssocID="{9A77141D-BF09-4667-9ECB-0ECA605EB606}" presName="root" presStyleCnt="0">
        <dgm:presLayoutVars>
          <dgm:dir/>
          <dgm:resizeHandles val="exact"/>
        </dgm:presLayoutVars>
      </dgm:prSet>
      <dgm:spPr/>
    </dgm:pt>
    <dgm:pt modelId="{3F849202-D8D5-4F5E-B14B-4678058BE5D0}" type="pres">
      <dgm:prSet presAssocID="{472925F4-AB2A-4C01-8F50-56CA88FA8A52}" presName="compNode" presStyleCnt="0"/>
      <dgm:spPr/>
    </dgm:pt>
    <dgm:pt modelId="{22ECC82D-28D8-4DFB-8254-36790752A48A}" type="pres">
      <dgm:prSet presAssocID="{472925F4-AB2A-4C01-8F50-56CA88FA8A5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CAE362-47D9-432A-A15B-4C8E5DA3FF46}" type="pres">
      <dgm:prSet presAssocID="{472925F4-AB2A-4C01-8F50-56CA88FA8A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ABDAB7-6972-4B0C-8C00-BD654AE26707}" type="pres">
      <dgm:prSet presAssocID="{472925F4-AB2A-4C01-8F50-56CA88FA8A52}" presName="spaceRect" presStyleCnt="0"/>
      <dgm:spPr/>
    </dgm:pt>
    <dgm:pt modelId="{AFC918C8-4E46-4CFB-8CBF-F32DCDD89011}" type="pres">
      <dgm:prSet presAssocID="{472925F4-AB2A-4C01-8F50-56CA88FA8A52}" presName="textRect" presStyleLbl="revTx" presStyleIdx="0" presStyleCnt="5" custScaleX="132632">
        <dgm:presLayoutVars>
          <dgm:chMax val="1"/>
          <dgm:chPref val="1"/>
        </dgm:presLayoutVars>
      </dgm:prSet>
      <dgm:spPr/>
    </dgm:pt>
    <dgm:pt modelId="{3CE36DC5-A0B0-495D-B4EF-7899E4A9B8FB}" type="pres">
      <dgm:prSet presAssocID="{45EEDB4F-BD6A-4C02-98A8-040D36A4B075}" presName="sibTrans" presStyleCnt="0"/>
      <dgm:spPr/>
    </dgm:pt>
    <dgm:pt modelId="{24E7717D-0983-47F1-8BAE-56B9693699B7}" type="pres">
      <dgm:prSet presAssocID="{4203D522-0247-46FC-9B11-442113474EF4}" presName="compNode" presStyleCnt="0"/>
      <dgm:spPr/>
    </dgm:pt>
    <dgm:pt modelId="{49353521-E699-4EAE-BE63-495471E4F42C}" type="pres">
      <dgm:prSet presAssocID="{4203D522-0247-46FC-9B11-442113474EF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E2F8D84-77B0-49CE-834A-C936E91CB174}" type="pres">
      <dgm:prSet presAssocID="{4203D522-0247-46FC-9B11-442113474E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CBD70F-58A6-4E6B-A11C-080C7E8E3011}" type="pres">
      <dgm:prSet presAssocID="{4203D522-0247-46FC-9B11-442113474EF4}" presName="spaceRect" presStyleCnt="0"/>
      <dgm:spPr/>
    </dgm:pt>
    <dgm:pt modelId="{188E771A-C72F-4889-9A12-29EA182280DB}" type="pres">
      <dgm:prSet presAssocID="{4203D522-0247-46FC-9B11-442113474EF4}" presName="textRect" presStyleLbl="revTx" presStyleIdx="1" presStyleCnt="5" custScaleX="141331">
        <dgm:presLayoutVars>
          <dgm:chMax val="1"/>
          <dgm:chPref val="1"/>
        </dgm:presLayoutVars>
      </dgm:prSet>
      <dgm:spPr/>
    </dgm:pt>
    <dgm:pt modelId="{8115EDB8-4100-4F9C-BB7C-F8B92C8826FB}" type="pres">
      <dgm:prSet presAssocID="{950651AE-DBDC-4F93-9AE1-2F75140119EC}" presName="sibTrans" presStyleCnt="0"/>
      <dgm:spPr/>
    </dgm:pt>
    <dgm:pt modelId="{05348F1F-B3B1-4779-A910-6F83C46DA0D0}" type="pres">
      <dgm:prSet presAssocID="{996D0E34-30F1-4146-9F7D-6513BCCF1A9F}" presName="compNode" presStyleCnt="0"/>
      <dgm:spPr/>
    </dgm:pt>
    <dgm:pt modelId="{48C97CAE-2B7C-4D3E-AD44-204972BDA3C8}" type="pres">
      <dgm:prSet presAssocID="{996D0E34-30F1-4146-9F7D-6513BCCF1A9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1A9D6C-8BED-4C1C-8E9C-96FBB9B8250A}" type="pres">
      <dgm:prSet presAssocID="{996D0E34-30F1-4146-9F7D-6513BCCF1A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C9BED019-F3F7-46D9-A4FB-A72197D85950}" type="pres">
      <dgm:prSet presAssocID="{996D0E34-30F1-4146-9F7D-6513BCCF1A9F}" presName="spaceRect" presStyleCnt="0"/>
      <dgm:spPr/>
    </dgm:pt>
    <dgm:pt modelId="{80A9D01C-2744-48D9-A7B5-4AD28170823E}" type="pres">
      <dgm:prSet presAssocID="{996D0E34-30F1-4146-9F7D-6513BCCF1A9F}" presName="textRect" presStyleLbl="revTx" presStyleIdx="2" presStyleCnt="5" custScaleX="163750">
        <dgm:presLayoutVars>
          <dgm:chMax val="1"/>
          <dgm:chPref val="1"/>
        </dgm:presLayoutVars>
      </dgm:prSet>
      <dgm:spPr/>
    </dgm:pt>
    <dgm:pt modelId="{4AB9DF04-5739-4A5C-A285-E648D574A601}" type="pres">
      <dgm:prSet presAssocID="{799F682D-4964-451E-A5BD-38A95C13DB81}" presName="sibTrans" presStyleCnt="0"/>
      <dgm:spPr/>
    </dgm:pt>
    <dgm:pt modelId="{7E9BABBB-674A-45E3-8C31-7D3DEF92719C}" type="pres">
      <dgm:prSet presAssocID="{2B4B7A96-A8A1-4E8E-9FE9-4676151F3DD8}" presName="compNode" presStyleCnt="0"/>
      <dgm:spPr/>
    </dgm:pt>
    <dgm:pt modelId="{A5CD0688-DB16-4029-8061-AFE9443F910B}" type="pres">
      <dgm:prSet presAssocID="{2B4B7A96-A8A1-4E8E-9FE9-4676151F3DD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2420AD3-B704-4799-AE66-F8B886E216F7}" type="pres">
      <dgm:prSet presAssocID="{2B4B7A96-A8A1-4E8E-9FE9-4676151F3D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B3503D-7C11-4FF5-8AE7-E193219C4368}" type="pres">
      <dgm:prSet presAssocID="{2B4B7A96-A8A1-4E8E-9FE9-4676151F3DD8}" presName="spaceRect" presStyleCnt="0"/>
      <dgm:spPr/>
    </dgm:pt>
    <dgm:pt modelId="{E8B38DD4-5608-4541-994D-B76FE7F6DFC9}" type="pres">
      <dgm:prSet presAssocID="{2B4B7A96-A8A1-4E8E-9FE9-4676151F3DD8}" presName="textRect" presStyleLbl="revTx" presStyleIdx="3" presStyleCnt="5" custScaleX="149272">
        <dgm:presLayoutVars>
          <dgm:chMax val="1"/>
          <dgm:chPref val="1"/>
        </dgm:presLayoutVars>
      </dgm:prSet>
      <dgm:spPr/>
    </dgm:pt>
    <dgm:pt modelId="{87C46B81-7AF8-426C-B0D8-2BF6F4FBF1B4}" type="pres">
      <dgm:prSet presAssocID="{C3ABBF84-1886-4399-AAD6-3EF3ADF1C04E}" presName="sibTrans" presStyleCnt="0"/>
      <dgm:spPr/>
    </dgm:pt>
    <dgm:pt modelId="{6C5DAB45-38A6-4AF5-B255-1A0DA7D1CC6B}" type="pres">
      <dgm:prSet presAssocID="{B29AA2DC-30A8-4D2D-B8D4-5EAEF903F4FB}" presName="compNode" presStyleCnt="0"/>
      <dgm:spPr/>
    </dgm:pt>
    <dgm:pt modelId="{10DC451B-F70D-475C-B9FF-DBBCB8833137}" type="pres">
      <dgm:prSet presAssocID="{B29AA2DC-30A8-4D2D-B8D4-5EAEF903F4F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17660E-FC15-4023-9638-D6917E6BA581}" type="pres">
      <dgm:prSet presAssocID="{B29AA2DC-30A8-4D2D-B8D4-5EAEF903F4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B4072F-D8ED-4EC4-98C3-6F7815AA1162}" type="pres">
      <dgm:prSet presAssocID="{B29AA2DC-30A8-4D2D-B8D4-5EAEF903F4FB}" presName="spaceRect" presStyleCnt="0"/>
      <dgm:spPr/>
    </dgm:pt>
    <dgm:pt modelId="{A4630934-5D29-46D8-92E1-B71EFDC040DE}" type="pres">
      <dgm:prSet presAssocID="{B29AA2DC-30A8-4D2D-B8D4-5EAEF903F4FB}" presName="textRect" presStyleLbl="revTx" presStyleIdx="4" presStyleCnt="5" custScaleX="157886">
        <dgm:presLayoutVars>
          <dgm:chMax val="1"/>
          <dgm:chPref val="1"/>
        </dgm:presLayoutVars>
      </dgm:prSet>
      <dgm:spPr/>
    </dgm:pt>
  </dgm:ptLst>
  <dgm:cxnLst>
    <dgm:cxn modelId="{0A00C51B-212D-44C2-BE1A-B2F6E3FBF22D}" srcId="{9A77141D-BF09-4667-9ECB-0ECA605EB606}" destId="{472925F4-AB2A-4C01-8F50-56CA88FA8A52}" srcOrd="0" destOrd="0" parTransId="{8060F86D-AF31-4C2C-8021-B72F446F4D6B}" sibTransId="{45EEDB4F-BD6A-4C02-98A8-040D36A4B075}"/>
    <dgm:cxn modelId="{132A4829-7832-48D3-B9D4-2B87F0A36F84}" srcId="{9A77141D-BF09-4667-9ECB-0ECA605EB606}" destId="{B29AA2DC-30A8-4D2D-B8D4-5EAEF903F4FB}" srcOrd="4" destOrd="0" parTransId="{92C69517-7C34-4EAF-8455-7803E25E8571}" sibTransId="{317AEECE-8BDB-415B-8675-3D6A2F067644}"/>
    <dgm:cxn modelId="{7F23DC6F-B02D-48EA-BCD7-3413351481D1}" type="presOf" srcId="{996D0E34-30F1-4146-9F7D-6513BCCF1A9F}" destId="{80A9D01C-2744-48D9-A7B5-4AD28170823E}" srcOrd="0" destOrd="0" presId="urn:microsoft.com/office/officeart/2018/5/layout/IconLeafLabelList"/>
    <dgm:cxn modelId="{21CDB396-A41A-4C44-96CF-2E6A27485E84}" srcId="{9A77141D-BF09-4667-9ECB-0ECA605EB606}" destId="{4203D522-0247-46FC-9B11-442113474EF4}" srcOrd="1" destOrd="0" parTransId="{8BCC9BF1-AB4B-4C50-A9B8-66D1BAC4EDB9}" sibTransId="{950651AE-DBDC-4F93-9AE1-2F75140119EC}"/>
    <dgm:cxn modelId="{6BCA79A1-4C7C-430E-98C5-5D93FA274984}" type="presOf" srcId="{4203D522-0247-46FC-9B11-442113474EF4}" destId="{188E771A-C72F-4889-9A12-29EA182280DB}" srcOrd="0" destOrd="0" presId="urn:microsoft.com/office/officeart/2018/5/layout/IconLeafLabelList"/>
    <dgm:cxn modelId="{40FEC1AC-D7FE-42F0-9D4E-4C79B081546B}" type="presOf" srcId="{9A77141D-BF09-4667-9ECB-0ECA605EB606}" destId="{1D07F748-11B2-4BF1-B1E7-0BECF9DA8859}" srcOrd="0" destOrd="0" presId="urn:microsoft.com/office/officeart/2018/5/layout/IconLeafLabelList"/>
    <dgm:cxn modelId="{2BCC5AB8-B805-4110-AA63-FE94FB9EBED6}" type="presOf" srcId="{2B4B7A96-A8A1-4E8E-9FE9-4676151F3DD8}" destId="{E8B38DD4-5608-4541-994D-B76FE7F6DFC9}" srcOrd="0" destOrd="0" presId="urn:microsoft.com/office/officeart/2018/5/layout/IconLeafLabelList"/>
    <dgm:cxn modelId="{DB990BBA-5EFE-4EE3-87B9-824E60EAD9A1}" type="presOf" srcId="{472925F4-AB2A-4C01-8F50-56CA88FA8A52}" destId="{AFC918C8-4E46-4CFB-8CBF-F32DCDD89011}" srcOrd="0" destOrd="0" presId="urn:microsoft.com/office/officeart/2018/5/layout/IconLeafLabelList"/>
    <dgm:cxn modelId="{5331B1D7-D0A3-435A-8FA0-71F20D768834}" srcId="{9A77141D-BF09-4667-9ECB-0ECA605EB606}" destId="{996D0E34-30F1-4146-9F7D-6513BCCF1A9F}" srcOrd="2" destOrd="0" parTransId="{20515A22-B638-4657-8C2A-FCF1047CA885}" sibTransId="{799F682D-4964-451E-A5BD-38A95C13DB81}"/>
    <dgm:cxn modelId="{D8FC15DD-949B-4F68-84BC-DD117FB57F8B}" type="presOf" srcId="{B29AA2DC-30A8-4D2D-B8D4-5EAEF903F4FB}" destId="{A4630934-5D29-46D8-92E1-B71EFDC040DE}" srcOrd="0" destOrd="0" presId="urn:microsoft.com/office/officeart/2018/5/layout/IconLeafLabelList"/>
    <dgm:cxn modelId="{9002DFF8-62B9-456F-81FE-F193D18409F2}" srcId="{9A77141D-BF09-4667-9ECB-0ECA605EB606}" destId="{2B4B7A96-A8A1-4E8E-9FE9-4676151F3DD8}" srcOrd="3" destOrd="0" parTransId="{C299D18A-E4DA-4F16-ADAF-72B5A5782518}" sibTransId="{C3ABBF84-1886-4399-AAD6-3EF3ADF1C04E}"/>
    <dgm:cxn modelId="{36CE0F63-E149-46C1-99EA-B9C9FA74DADA}" type="presParOf" srcId="{1D07F748-11B2-4BF1-B1E7-0BECF9DA8859}" destId="{3F849202-D8D5-4F5E-B14B-4678058BE5D0}" srcOrd="0" destOrd="0" presId="urn:microsoft.com/office/officeart/2018/5/layout/IconLeafLabelList"/>
    <dgm:cxn modelId="{4465CBF5-D0FE-45D1-BDF6-B907E8BD83D1}" type="presParOf" srcId="{3F849202-D8D5-4F5E-B14B-4678058BE5D0}" destId="{22ECC82D-28D8-4DFB-8254-36790752A48A}" srcOrd="0" destOrd="0" presId="urn:microsoft.com/office/officeart/2018/5/layout/IconLeafLabelList"/>
    <dgm:cxn modelId="{CD0D9B21-0B88-4B0C-860C-C088451A5F38}" type="presParOf" srcId="{3F849202-D8D5-4F5E-B14B-4678058BE5D0}" destId="{36CAE362-47D9-432A-A15B-4C8E5DA3FF46}" srcOrd="1" destOrd="0" presId="urn:microsoft.com/office/officeart/2018/5/layout/IconLeafLabelList"/>
    <dgm:cxn modelId="{BA18A20E-09AA-4489-BB20-6663ECD27A43}" type="presParOf" srcId="{3F849202-D8D5-4F5E-B14B-4678058BE5D0}" destId="{23ABDAB7-6972-4B0C-8C00-BD654AE26707}" srcOrd="2" destOrd="0" presId="urn:microsoft.com/office/officeart/2018/5/layout/IconLeafLabelList"/>
    <dgm:cxn modelId="{7E7FF3ED-994A-4902-871B-E53C7F848CE0}" type="presParOf" srcId="{3F849202-D8D5-4F5E-B14B-4678058BE5D0}" destId="{AFC918C8-4E46-4CFB-8CBF-F32DCDD89011}" srcOrd="3" destOrd="0" presId="urn:microsoft.com/office/officeart/2018/5/layout/IconLeafLabelList"/>
    <dgm:cxn modelId="{7596E924-1196-410D-B6A4-E584E7E48481}" type="presParOf" srcId="{1D07F748-11B2-4BF1-B1E7-0BECF9DA8859}" destId="{3CE36DC5-A0B0-495D-B4EF-7899E4A9B8FB}" srcOrd="1" destOrd="0" presId="urn:microsoft.com/office/officeart/2018/5/layout/IconLeafLabelList"/>
    <dgm:cxn modelId="{FBB3C955-0C28-40F9-A8E7-40E1F7EBDE5E}" type="presParOf" srcId="{1D07F748-11B2-4BF1-B1E7-0BECF9DA8859}" destId="{24E7717D-0983-47F1-8BAE-56B9693699B7}" srcOrd="2" destOrd="0" presId="urn:microsoft.com/office/officeart/2018/5/layout/IconLeafLabelList"/>
    <dgm:cxn modelId="{29D3AA6E-E774-492C-80F2-CF85841AC595}" type="presParOf" srcId="{24E7717D-0983-47F1-8BAE-56B9693699B7}" destId="{49353521-E699-4EAE-BE63-495471E4F42C}" srcOrd="0" destOrd="0" presId="urn:microsoft.com/office/officeart/2018/5/layout/IconLeafLabelList"/>
    <dgm:cxn modelId="{893084FF-C585-4873-A5B3-870C080E74D9}" type="presParOf" srcId="{24E7717D-0983-47F1-8BAE-56B9693699B7}" destId="{FE2F8D84-77B0-49CE-834A-C936E91CB174}" srcOrd="1" destOrd="0" presId="urn:microsoft.com/office/officeart/2018/5/layout/IconLeafLabelList"/>
    <dgm:cxn modelId="{E700113F-650A-439D-A286-3BDF893F2B0D}" type="presParOf" srcId="{24E7717D-0983-47F1-8BAE-56B9693699B7}" destId="{3DCBD70F-58A6-4E6B-A11C-080C7E8E3011}" srcOrd="2" destOrd="0" presId="urn:microsoft.com/office/officeart/2018/5/layout/IconLeafLabelList"/>
    <dgm:cxn modelId="{32A6CEE6-F3AC-4E87-8101-C3F256522267}" type="presParOf" srcId="{24E7717D-0983-47F1-8BAE-56B9693699B7}" destId="{188E771A-C72F-4889-9A12-29EA182280DB}" srcOrd="3" destOrd="0" presId="urn:microsoft.com/office/officeart/2018/5/layout/IconLeafLabelList"/>
    <dgm:cxn modelId="{EBAFB50F-5C9F-4814-89B1-64AB8C2DD594}" type="presParOf" srcId="{1D07F748-11B2-4BF1-B1E7-0BECF9DA8859}" destId="{8115EDB8-4100-4F9C-BB7C-F8B92C8826FB}" srcOrd="3" destOrd="0" presId="urn:microsoft.com/office/officeart/2018/5/layout/IconLeafLabelList"/>
    <dgm:cxn modelId="{8DBE0C24-DC32-4BC5-830C-9914D0EBA60B}" type="presParOf" srcId="{1D07F748-11B2-4BF1-B1E7-0BECF9DA8859}" destId="{05348F1F-B3B1-4779-A910-6F83C46DA0D0}" srcOrd="4" destOrd="0" presId="urn:microsoft.com/office/officeart/2018/5/layout/IconLeafLabelList"/>
    <dgm:cxn modelId="{B5C17548-A0CB-4642-A883-32B682A414FC}" type="presParOf" srcId="{05348F1F-B3B1-4779-A910-6F83C46DA0D0}" destId="{48C97CAE-2B7C-4D3E-AD44-204972BDA3C8}" srcOrd="0" destOrd="0" presId="urn:microsoft.com/office/officeart/2018/5/layout/IconLeafLabelList"/>
    <dgm:cxn modelId="{94812246-5BD3-4ADA-9E9B-9C95A723A25D}" type="presParOf" srcId="{05348F1F-B3B1-4779-A910-6F83C46DA0D0}" destId="{C91A9D6C-8BED-4C1C-8E9C-96FBB9B8250A}" srcOrd="1" destOrd="0" presId="urn:microsoft.com/office/officeart/2018/5/layout/IconLeafLabelList"/>
    <dgm:cxn modelId="{7369A5CA-D929-4CF5-97B7-38257CBB2679}" type="presParOf" srcId="{05348F1F-B3B1-4779-A910-6F83C46DA0D0}" destId="{C9BED019-F3F7-46D9-A4FB-A72197D85950}" srcOrd="2" destOrd="0" presId="urn:microsoft.com/office/officeart/2018/5/layout/IconLeafLabelList"/>
    <dgm:cxn modelId="{3C921849-08F0-456D-92F4-F5B8748CDA41}" type="presParOf" srcId="{05348F1F-B3B1-4779-A910-6F83C46DA0D0}" destId="{80A9D01C-2744-48D9-A7B5-4AD28170823E}" srcOrd="3" destOrd="0" presId="urn:microsoft.com/office/officeart/2018/5/layout/IconLeafLabelList"/>
    <dgm:cxn modelId="{B99A6282-8032-4608-8571-1B6D5C3076A7}" type="presParOf" srcId="{1D07F748-11B2-4BF1-B1E7-0BECF9DA8859}" destId="{4AB9DF04-5739-4A5C-A285-E648D574A601}" srcOrd="5" destOrd="0" presId="urn:microsoft.com/office/officeart/2018/5/layout/IconLeafLabelList"/>
    <dgm:cxn modelId="{80B8F9CA-8146-4944-AAD9-EDB52823B67A}" type="presParOf" srcId="{1D07F748-11B2-4BF1-B1E7-0BECF9DA8859}" destId="{7E9BABBB-674A-45E3-8C31-7D3DEF92719C}" srcOrd="6" destOrd="0" presId="urn:microsoft.com/office/officeart/2018/5/layout/IconLeafLabelList"/>
    <dgm:cxn modelId="{12D2E9E5-2D4A-4080-BA7C-B9729C15972C}" type="presParOf" srcId="{7E9BABBB-674A-45E3-8C31-7D3DEF92719C}" destId="{A5CD0688-DB16-4029-8061-AFE9443F910B}" srcOrd="0" destOrd="0" presId="urn:microsoft.com/office/officeart/2018/5/layout/IconLeafLabelList"/>
    <dgm:cxn modelId="{26E104A5-4703-425F-A825-06C845C9189B}" type="presParOf" srcId="{7E9BABBB-674A-45E3-8C31-7D3DEF92719C}" destId="{02420AD3-B704-4799-AE66-F8B886E216F7}" srcOrd="1" destOrd="0" presId="urn:microsoft.com/office/officeart/2018/5/layout/IconLeafLabelList"/>
    <dgm:cxn modelId="{E2342621-B118-4CB6-BDF5-DEA1F536C9FD}" type="presParOf" srcId="{7E9BABBB-674A-45E3-8C31-7D3DEF92719C}" destId="{9BB3503D-7C11-4FF5-8AE7-E193219C4368}" srcOrd="2" destOrd="0" presId="urn:microsoft.com/office/officeart/2018/5/layout/IconLeafLabelList"/>
    <dgm:cxn modelId="{13BE78C3-A5AE-4281-9ACB-784AA39FF52F}" type="presParOf" srcId="{7E9BABBB-674A-45E3-8C31-7D3DEF92719C}" destId="{E8B38DD4-5608-4541-994D-B76FE7F6DFC9}" srcOrd="3" destOrd="0" presId="urn:microsoft.com/office/officeart/2018/5/layout/IconLeafLabelList"/>
    <dgm:cxn modelId="{4AF6EE0E-7BAA-4E49-BCCE-9EEC08DAB30E}" type="presParOf" srcId="{1D07F748-11B2-4BF1-B1E7-0BECF9DA8859}" destId="{87C46B81-7AF8-426C-B0D8-2BF6F4FBF1B4}" srcOrd="7" destOrd="0" presId="urn:microsoft.com/office/officeart/2018/5/layout/IconLeafLabelList"/>
    <dgm:cxn modelId="{C1E172FD-8E50-4F21-A9F3-25787D15BFE1}" type="presParOf" srcId="{1D07F748-11B2-4BF1-B1E7-0BECF9DA8859}" destId="{6C5DAB45-38A6-4AF5-B255-1A0DA7D1CC6B}" srcOrd="8" destOrd="0" presId="urn:microsoft.com/office/officeart/2018/5/layout/IconLeafLabelList"/>
    <dgm:cxn modelId="{46B4C863-4D24-4E05-9D17-36F97F2F8E49}" type="presParOf" srcId="{6C5DAB45-38A6-4AF5-B255-1A0DA7D1CC6B}" destId="{10DC451B-F70D-475C-B9FF-DBBCB8833137}" srcOrd="0" destOrd="0" presId="urn:microsoft.com/office/officeart/2018/5/layout/IconLeafLabelList"/>
    <dgm:cxn modelId="{55D02FA8-FD05-45FA-A650-240228DB829E}" type="presParOf" srcId="{6C5DAB45-38A6-4AF5-B255-1A0DA7D1CC6B}" destId="{2217660E-FC15-4023-9638-D6917E6BA581}" srcOrd="1" destOrd="0" presId="urn:microsoft.com/office/officeart/2018/5/layout/IconLeafLabelList"/>
    <dgm:cxn modelId="{9F9D4DD2-BBDF-4616-9B01-2957292E7B6B}" type="presParOf" srcId="{6C5DAB45-38A6-4AF5-B255-1A0DA7D1CC6B}" destId="{54B4072F-D8ED-4EC4-98C3-6F7815AA1162}" srcOrd="2" destOrd="0" presId="urn:microsoft.com/office/officeart/2018/5/layout/IconLeafLabelList"/>
    <dgm:cxn modelId="{345DEA04-9099-4017-9CEB-3AA076A3E589}" type="presParOf" srcId="{6C5DAB45-38A6-4AF5-B255-1A0DA7D1CC6B}" destId="{A4630934-5D29-46D8-92E1-B71EFDC040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D8BCE-8E83-4C02-8613-86B08C677D2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04E157-2DAC-4B3A-BEEA-426827321CDD}">
      <dgm:prSet custT="1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sz="1100" b="1" i="0"/>
            <a:t>Phase 1: Planning and Design</a:t>
          </a:r>
          <a:endParaRPr lang="en-US" sz="1100"/>
        </a:p>
      </dgm:t>
    </dgm:pt>
    <dgm:pt modelId="{2704F947-BA7B-431C-A68C-542832BB8888}" type="parTrans" cxnId="{D73E2EB0-F8F0-4201-95C8-679FB0DEB063}">
      <dgm:prSet/>
      <dgm:spPr/>
      <dgm:t>
        <a:bodyPr/>
        <a:lstStyle/>
        <a:p>
          <a:endParaRPr lang="en-US"/>
        </a:p>
      </dgm:t>
    </dgm:pt>
    <dgm:pt modelId="{D72B3FDC-86A8-4F84-9504-C480C6EA2F06}" type="sibTrans" cxnId="{D73E2EB0-F8F0-4201-95C8-679FB0DEB063}">
      <dgm:prSet custT="1"/>
      <dgm:spPr/>
      <dgm:t>
        <a:bodyPr/>
        <a:lstStyle/>
        <a:p>
          <a:endParaRPr lang="en-US" sz="1100"/>
        </a:p>
      </dgm:t>
    </dgm:pt>
    <dgm:pt modelId="{3551E95A-65D0-4B1C-BE13-D59863AA4734}">
      <dgm:prSet custT="1"/>
      <dgm:spPr/>
      <dgm:t>
        <a:bodyPr/>
        <a:lstStyle/>
        <a:p>
          <a:r>
            <a:rPr lang="en-US" sz="1100" b="1" i="0" dirty="0"/>
            <a:t>Requirement Analysis:</a:t>
          </a:r>
          <a:r>
            <a:rPr lang="en-US" sz="1100" b="0" i="0" dirty="0"/>
            <a:t> Gather specific requirements from the college administration, faculty, and students regarding desired 	functionalities.</a:t>
          </a:r>
          <a:endParaRPr lang="en-US" sz="1100" dirty="0"/>
        </a:p>
      </dgm:t>
    </dgm:pt>
    <dgm:pt modelId="{C4768738-29D6-49DF-AE7F-0A9B99AE949A}" type="parTrans" cxnId="{C498F4AF-DEF2-4ECE-864E-0AC0FE36BD92}">
      <dgm:prSet/>
      <dgm:spPr/>
      <dgm:t>
        <a:bodyPr/>
        <a:lstStyle/>
        <a:p>
          <a:endParaRPr lang="en-US"/>
        </a:p>
      </dgm:t>
    </dgm:pt>
    <dgm:pt modelId="{614CC752-0FC5-4DFD-84AC-07D6A1F10088}" type="sibTrans" cxnId="{C498F4AF-DEF2-4ECE-864E-0AC0FE36BD92}">
      <dgm:prSet custT="1"/>
      <dgm:spPr/>
      <dgm:t>
        <a:bodyPr/>
        <a:lstStyle/>
        <a:p>
          <a:endParaRPr lang="en-US" sz="1100"/>
        </a:p>
      </dgm:t>
    </dgm:pt>
    <dgm:pt modelId="{DE1A0C01-5AA9-4418-9F6C-8F911B2FF602}">
      <dgm:prSet custT="1"/>
      <dgm:spPr/>
      <dgm:t>
        <a:bodyPr/>
        <a:lstStyle/>
        <a:p>
          <a:r>
            <a:rPr lang="en-US" sz="1100" b="1" i="0" dirty="0"/>
            <a:t>API Design:</a:t>
          </a:r>
          <a:r>
            <a:rPr lang="en-US" sz="1100" b="0" i="0" dirty="0"/>
            <a:t> Define API endpoints, data structures, and interactions between the Android app and the college's database.</a:t>
          </a:r>
          <a:endParaRPr lang="en-US" sz="1100" dirty="0"/>
        </a:p>
      </dgm:t>
    </dgm:pt>
    <dgm:pt modelId="{9900ADCB-6C99-47A4-944A-BD457E0B78AA}" type="parTrans" cxnId="{CB466C49-2B5C-4DB2-B021-64AFEA6103D8}">
      <dgm:prSet/>
      <dgm:spPr/>
      <dgm:t>
        <a:bodyPr/>
        <a:lstStyle/>
        <a:p>
          <a:endParaRPr lang="en-US"/>
        </a:p>
      </dgm:t>
    </dgm:pt>
    <dgm:pt modelId="{FC58209B-169F-49CB-9389-A4B4F85A194D}" type="sibTrans" cxnId="{CB466C49-2B5C-4DB2-B021-64AFEA6103D8}">
      <dgm:prSet custT="1"/>
      <dgm:spPr/>
      <dgm:t>
        <a:bodyPr/>
        <a:lstStyle/>
        <a:p>
          <a:endParaRPr lang="en-US" sz="1100"/>
        </a:p>
      </dgm:t>
    </dgm:pt>
    <dgm:pt modelId="{151036A8-8727-42B0-8BC9-5CD78DD781C6}">
      <dgm:prSet custT="1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sz="1100" b="1" i="0"/>
            <a:t>Phase 2: Development</a:t>
          </a:r>
          <a:endParaRPr lang="en-US" sz="1100"/>
        </a:p>
      </dgm:t>
    </dgm:pt>
    <dgm:pt modelId="{91C24835-4436-46BD-A43D-DDED56D8FF6B}" type="parTrans" cxnId="{DC452160-7E92-4CDB-999A-02CFA4B078F3}">
      <dgm:prSet/>
      <dgm:spPr/>
      <dgm:t>
        <a:bodyPr/>
        <a:lstStyle/>
        <a:p>
          <a:endParaRPr lang="en-US"/>
        </a:p>
      </dgm:t>
    </dgm:pt>
    <dgm:pt modelId="{F98871AA-5770-44A4-A8C9-32553FD3ADF0}" type="sibTrans" cxnId="{DC452160-7E92-4CDB-999A-02CFA4B078F3}">
      <dgm:prSet custT="1"/>
      <dgm:spPr/>
      <dgm:t>
        <a:bodyPr/>
        <a:lstStyle/>
        <a:p>
          <a:endParaRPr lang="en-US" sz="1100"/>
        </a:p>
      </dgm:t>
    </dgm:pt>
    <dgm:pt modelId="{A1E12578-3DFD-49FA-AF52-8340DFAC8774}">
      <dgm:prSet custT="1"/>
      <dgm:spPr/>
      <dgm:t>
        <a:bodyPr/>
        <a:lstStyle/>
        <a:p>
          <a:r>
            <a:rPr lang="en-US" sz="1100" b="1" i="0" dirty="0"/>
            <a:t>Backend Development:</a:t>
          </a:r>
          <a:r>
            <a:rPr lang="en-US" sz="1100" b="0" i="0" dirty="0"/>
            <a:t> Build the API using suitable frameworks and programming languages for robustness and efficiency.</a:t>
          </a:r>
          <a:endParaRPr lang="en-US" sz="1100" dirty="0"/>
        </a:p>
      </dgm:t>
    </dgm:pt>
    <dgm:pt modelId="{B79320C9-4BF4-43DB-B99E-036B02E279B5}" type="parTrans" cxnId="{BE86B6A6-47FC-40EB-BD41-1C9264D20F58}">
      <dgm:prSet/>
      <dgm:spPr/>
      <dgm:t>
        <a:bodyPr/>
        <a:lstStyle/>
        <a:p>
          <a:endParaRPr lang="en-US"/>
        </a:p>
      </dgm:t>
    </dgm:pt>
    <dgm:pt modelId="{3E6C0598-DA19-4FCD-A168-6C923F883BDD}" type="sibTrans" cxnId="{BE86B6A6-47FC-40EB-BD41-1C9264D20F58}">
      <dgm:prSet custT="1"/>
      <dgm:spPr/>
      <dgm:t>
        <a:bodyPr/>
        <a:lstStyle/>
        <a:p>
          <a:endParaRPr lang="en-US" sz="1100"/>
        </a:p>
      </dgm:t>
    </dgm:pt>
    <dgm:pt modelId="{41FAA624-0A23-4952-AA81-C0795FE5F148}">
      <dgm:prSet custT="1"/>
      <dgm:spPr/>
      <dgm:t>
        <a:bodyPr/>
        <a:lstStyle/>
        <a:p>
          <a:r>
            <a:rPr lang="en-US" sz="1100" b="1" i="0"/>
            <a:t>Database Integration:</a:t>
          </a:r>
          <a:r>
            <a:rPr lang="en-US" sz="1100" b="0" i="0"/>
            <a:t> Establish secure connections and mechanisms for data retrieval and storage.</a:t>
          </a:r>
          <a:endParaRPr lang="en-US" sz="1100"/>
        </a:p>
      </dgm:t>
    </dgm:pt>
    <dgm:pt modelId="{00410B69-CB65-4F2E-A2F7-EF0F3E3E774A}" type="parTrans" cxnId="{2DC9408C-F9B2-4BBF-960E-8FE75C5702CF}">
      <dgm:prSet/>
      <dgm:spPr/>
      <dgm:t>
        <a:bodyPr/>
        <a:lstStyle/>
        <a:p>
          <a:endParaRPr lang="en-US"/>
        </a:p>
      </dgm:t>
    </dgm:pt>
    <dgm:pt modelId="{33F60BDE-D939-48F1-BC3A-18A7A524A3DD}" type="sibTrans" cxnId="{2DC9408C-F9B2-4BBF-960E-8FE75C5702CF}">
      <dgm:prSet custT="1"/>
      <dgm:spPr/>
      <dgm:t>
        <a:bodyPr/>
        <a:lstStyle/>
        <a:p>
          <a:endParaRPr lang="en-US" sz="1100"/>
        </a:p>
      </dgm:t>
    </dgm:pt>
    <dgm:pt modelId="{30691A3D-48E7-405D-B732-04D1F58529AD}">
      <dgm:prSet custT="1"/>
      <dgm:spPr/>
      <dgm:t>
        <a:bodyPr/>
        <a:lstStyle/>
        <a:p>
          <a:r>
            <a:rPr lang="en-US" sz="1100" b="1" i="0"/>
            <a:t>Authentication Setup:</a:t>
          </a:r>
          <a:r>
            <a:rPr lang="en-US" sz="1100" b="0" i="0"/>
            <a:t> Implement secure authentication methods (e.g., JWT, OAuth) for authorized access.</a:t>
          </a:r>
          <a:endParaRPr lang="en-US" sz="1100"/>
        </a:p>
      </dgm:t>
    </dgm:pt>
    <dgm:pt modelId="{57DB40E0-A355-440D-981F-28F73A9162EF}" type="parTrans" cxnId="{4A3ECB68-48EC-4683-B2C2-1F013AF419C3}">
      <dgm:prSet/>
      <dgm:spPr/>
      <dgm:t>
        <a:bodyPr/>
        <a:lstStyle/>
        <a:p>
          <a:endParaRPr lang="en-US"/>
        </a:p>
      </dgm:t>
    </dgm:pt>
    <dgm:pt modelId="{4276843E-C784-4B8A-9A9A-B083F23421B5}" type="sibTrans" cxnId="{4A3ECB68-48EC-4683-B2C2-1F013AF419C3}">
      <dgm:prSet custT="1"/>
      <dgm:spPr/>
      <dgm:t>
        <a:bodyPr/>
        <a:lstStyle/>
        <a:p>
          <a:endParaRPr lang="en-US" sz="1100"/>
        </a:p>
      </dgm:t>
    </dgm:pt>
    <dgm:pt modelId="{00F89D43-875D-423C-A33E-71260FA635B3}">
      <dgm:prSet custT="1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sz="1100" b="1" i="0"/>
            <a:t>Phase 3: Testing and Implementation</a:t>
          </a:r>
          <a:endParaRPr lang="en-US" sz="1100"/>
        </a:p>
      </dgm:t>
    </dgm:pt>
    <dgm:pt modelId="{7A2362C7-6BC8-441B-BD79-54D50AC91F36}" type="parTrans" cxnId="{D7356AF4-D906-4740-883A-7DE46D6DCE4B}">
      <dgm:prSet/>
      <dgm:spPr/>
      <dgm:t>
        <a:bodyPr/>
        <a:lstStyle/>
        <a:p>
          <a:endParaRPr lang="en-US"/>
        </a:p>
      </dgm:t>
    </dgm:pt>
    <dgm:pt modelId="{7E44E92D-6CE7-41A8-9025-188B9933FDCE}" type="sibTrans" cxnId="{D7356AF4-D906-4740-883A-7DE46D6DCE4B}">
      <dgm:prSet custT="1"/>
      <dgm:spPr/>
      <dgm:t>
        <a:bodyPr/>
        <a:lstStyle/>
        <a:p>
          <a:endParaRPr lang="en-US" sz="1100"/>
        </a:p>
      </dgm:t>
    </dgm:pt>
    <dgm:pt modelId="{BD6716DA-5264-4654-9D5B-B9FBCEF45A3D}">
      <dgm:prSet custT="1"/>
      <dgm:spPr/>
      <dgm:t>
        <a:bodyPr/>
        <a:lstStyle/>
        <a:p>
          <a:r>
            <a:rPr lang="en-US" sz="1100" b="1" i="0"/>
            <a:t>Unit Testing:</a:t>
          </a:r>
          <a:r>
            <a:rPr lang="en-US" sz="1100" b="0" i="0"/>
            <a:t> Conduct rigorous testing of individual API endpoints to ensure functionality and reliability.</a:t>
          </a:r>
          <a:endParaRPr lang="en-US" sz="1100"/>
        </a:p>
      </dgm:t>
    </dgm:pt>
    <dgm:pt modelId="{71783DBA-7721-45DD-A9C4-780F4A85EB4D}" type="parTrans" cxnId="{23527A15-A4F7-4065-B295-86C12C4E8D0B}">
      <dgm:prSet/>
      <dgm:spPr/>
      <dgm:t>
        <a:bodyPr/>
        <a:lstStyle/>
        <a:p>
          <a:endParaRPr lang="en-US"/>
        </a:p>
      </dgm:t>
    </dgm:pt>
    <dgm:pt modelId="{59013DF4-A7B0-4D2A-A461-75222A1E3008}" type="sibTrans" cxnId="{23527A15-A4F7-4065-B295-86C12C4E8D0B}">
      <dgm:prSet custT="1"/>
      <dgm:spPr/>
      <dgm:t>
        <a:bodyPr/>
        <a:lstStyle/>
        <a:p>
          <a:endParaRPr lang="en-US" sz="1100"/>
        </a:p>
      </dgm:t>
    </dgm:pt>
    <dgm:pt modelId="{C5B758BA-A010-4683-8620-C41BB98A98CD}">
      <dgm:prSet custT="1"/>
      <dgm:spPr/>
      <dgm:t>
        <a:bodyPr/>
        <a:lstStyle/>
        <a:p>
          <a:r>
            <a:rPr lang="en-US" sz="1100" b="1" i="0"/>
            <a:t>Integration Testing:</a:t>
          </a:r>
          <a:r>
            <a:rPr lang="en-US" sz="1100" b="0" i="0"/>
            <a:t> Verify seamless integration between the Android application and the API.</a:t>
          </a:r>
          <a:endParaRPr lang="en-US" sz="1100"/>
        </a:p>
      </dgm:t>
    </dgm:pt>
    <dgm:pt modelId="{5AC13F89-E5FE-4067-82AA-95BB183C1A0F}" type="parTrans" cxnId="{C0137FAA-AA6A-426E-8896-8EC473CF6F85}">
      <dgm:prSet/>
      <dgm:spPr/>
      <dgm:t>
        <a:bodyPr/>
        <a:lstStyle/>
        <a:p>
          <a:endParaRPr lang="en-US"/>
        </a:p>
      </dgm:t>
    </dgm:pt>
    <dgm:pt modelId="{FAD2E623-5573-4876-914F-9E4BC9C0C71E}" type="sibTrans" cxnId="{C0137FAA-AA6A-426E-8896-8EC473CF6F85}">
      <dgm:prSet custT="1"/>
      <dgm:spPr/>
      <dgm:t>
        <a:bodyPr/>
        <a:lstStyle/>
        <a:p>
          <a:endParaRPr lang="en-US" sz="1100"/>
        </a:p>
      </dgm:t>
    </dgm:pt>
    <dgm:pt modelId="{B59DC01D-FC95-414F-ADFE-39EE41480612}">
      <dgm:prSet custT="1"/>
      <dgm:spPr/>
      <dgm:t>
        <a:bodyPr/>
        <a:lstStyle/>
        <a:p>
          <a:r>
            <a:rPr lang="en-US" sz="1100" b="1" i="0"/>
            <a:t>Deployment:</a:t>
          </a:r>
          <a:r>
            <a:rPr lang="en-US" sz="1100" b="0" i="0"/>
            <a:t> Deploy the API to a suitable server environment for production use.</a:t>
          </a:r>
          <a:endParaRPr lang="en-US" sz="1100"/>
        </a:p>
      </dgm:t>
    </dgm:pt>
    <dgm:pt modelId="{015FFE45-322B-4378-AB47-2814A5D49618}" type="parTrans" cxnId="{F8CD09A6-0ED8-41E4-BA0D-029B6AAA09E4}">
      <dgm:prSet/>
      <dgm:spPr/>
      <dgm:t>
        <a:bodyPr/>
        <a:lstStyle/>
        <a:p>
          <a:endParaRPr lang="en-US"/>
        </a:p>
      </dgm:t>
    </dgm:pt>
    <dgm:pt modelId="{081F054E-BA2B-47E0-8343-CED2BCFF2D9B}" type="sibTrans" cxnId="{F8CD09A6-0ED8-41E4-BA0D-029B6AAA09E4}">
      <dgm:prSet custT="1"/>
      <dgm:spPr/>
      <dgm:t>
        <a:bodyPr/>
        <a:lstStyle/>
        <a:p>
          <a:endParaRPr lang="en-US" sz="1100"/>
        </a:p>
      </dgm:t>
    </dgm:pt>
    <dgm:pt modelId="{29081A28-4FFE-4EB0-B226-972937DE573B}">
      <dgm:prSet custT="1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sz="1100" b="1" i="0"/>
            <a:t>Phase 4: Documentation and Maintenance</a:t>
          </a:r>
          <a:endParaRPr lang="en-US" sz="1100"/>
        </a:p>
      </dgm:t>
    </dgm:pt>
    <dgm:pt modelId="{104AC8F2-984D-42CE-8AF0-1AF311947D35}" type="parTrans" cxnId="{AF1F0831-0A08-43E9-BAFF-CC3444BD04B9}">
      <dgm:prSet/>
      <dgm:spPr/>
      <dgm:t>
        <a:bodyPr/>
        <a:lstStyle/>
        <a:p>
          <a:endParaRPr lang="en-US"/>
        </a:p>
      </dgm:t>
    </dgm:pt>
    <dgm:pt modelId="{3D44D419-F3C4-4353-8047-C0922BA38FA0}" type="sibTrans" cxnId="{AF1F0831-0A08-43E9-BAFF-CC3444BD04B9}">
      <dgm:prSet custT="1"/>
      <dgm:spPr/>
      <dgm:t>
        <a:bodyPr/>
        <a:lstStyle/>
        <a:p>
          <a:endParaRPr lang="en-US" sz="1100"/>
        </a:p>
      </dgm:t>
    </dgm:pt>
    <dgm:pt modelId="{B2D53D11-3E66-49AF-9770-841CF9AB4575}">
      <dgm:prSet custT="1"/>
      <dgm:spPr/>
      <dgm:t>
        <a:bodyPr/>
        <a:lstStyle/>
        <a:p>
          <a:r>
            <a:rPr lang="en-US" sz="1100" b="1" i="0"/>
            <a:t>Documentation:</a:t>
          </a:r>
          <a:r>
            <a:rPr lang="en-US" sz="1100" b="0" i="0"/>
            <a:t> Prepare comprehensive documentation for API usage, endpoints, and integration guidelines.</a:t>
          </a:r>
          <a:endParaRPr lang="en-US" sz="1100"/>
        </a:p>
      </dgm:t>
    </dgm:pt>
    <dgm:pt modelId="{30B0DF1F-91E9-420C-8FAD-7ADD7728A0DF}" type="parTrans" cxnId="{FA2430EC-6957-47DD-9C97-23EE834A32CB}">
      <dgm:prSet/>
      <dgm:spPr/>
      <dgm:t>
        <a:bodyPr/>
        <a:lstStyle/>
        <a:p>
          <a:endParaRPr lang="en-US"/>
        </a:p>
      </dgm:t>
    </dgm:pt>
    <dgm:pt modelId="{3C300509-7567-4F27-B4DE-2B8BCE88EF3B}" type="sibTrans" cxnId="{FA2430EC-6957-47DD-9C97-23EE834A32CB}">
      <dgm:prSet custT="1"/>
      <dgm:spPr/>
      <dgm:t>
        <a:bodyPr/>
        <a:lstStyle/>
        <a:p>
          <a:endParaRPr lang="en-US" sz="1100"/>
        </a:p>
      </dgm:t>
    </dgm:pt>
    <dgm:pt modelId="{4CF0FB63-5B1E-47AD-ABD7-E4180433668E}">
      <dgm:prSet custT="1"/>
      <dgm:spPr/>
      <dgm:t>
        <a:bodyPr/>
        <a:lstStyle/>
        <a:p>
          <a:r>
            <a:rPr lang="en-US" sz="1100" b="1" i="0"/>
            <a:t>Maintenance Plan:</a:t>
          </a:r>
          <a:r>
            <a:rPr lang="en-US" sz="1100" b="0" i="0"/>
            <a:t> Devise a maintenance strategy to address potential bugs, updates, and future enhancements.</a:t>
          </a:r>
          <a:endParaRPr lang="en-US" sz="1100"/>
        </a:p>
      </dgm:t>
    </dgm:pt>
    <dgm:pt modelId="{A31B44D0-A45F-4A5A-8C67-08321D1A6932}" type="parTrans" cxnId="{3DD632F7-1703-44D7-B412-9108473FEDB6}">
      <dgm:prSet/>
      <dgm:spPr/>
      <dgm:t>
        <a:bodyPr/>
        <a:lstStyle/>
        <a:p>
          <a:endParaRPr lang="en-US"/>
        </a:p>
      </dgm:t>
    </dgm:pt>
    <dgm:pt modelId="{3858059F-EF38-4DC3-9A97-95F6DEF3D90F}" type="sibTrans" cxnId="{3DD632F7-1703-44D7-B412-9108473FEDB6}">
      <dgm:prSet/>
      <dgm:spPr/>
      <dgm:t>
        <a:bodyPr/>
        <a:lstStyle/>
        <a:p>
          <a:endParaRPr lang="en-US"/>
        </a:p>
      </dgm:t>
    </dgm:pt>
    <dgm:pt modelId="{A414FDFD-31E6-4CD2-94A9-2BA8D65FE932}" type="pres">
      <dgm:prSet presAssocID="{3F2D8BCE-8E83-4C02-8613-86B08C677D20}" presName="diagram" presStyleCnt="0">
        <dgm:presLayoutVars>
          <dgm:dir/>
          <dgm:resizeHandles val="exact"/>
        </dgm:presLayoutVars>
      </dgm:prSet>
      <dgm:spPr/>
    </dgm:pt>
    <dgm:pt modelId="{FC916E37-57D0-4594-B6C0-C84C14F8BF86}" type="pres">
      <dgm:prSet presAssocID="{A104E157-2DAC-4B3A-BEEA-426827321CDD}" presName="node" presStyleLbl="node1" presStyleIdx="0" presStyleCnt="14">
        <dgm:presLayoutVars>
          <dgm:bulletEnabled val="1"/>
        </dgm:presLayoutVars>
      </dgm:prSet>
      <dgm:spPr/>
    </dgm:pt>
    <dgm:pt modelId="{2616FFD6-B5A2-41B9-9A63-7547BECB2E47}" type="pres">
      <dgm:prSet presAssocID="{D72B3FDC-86A8-4F84-9504-C480C6EA2F06}" presName="sibTrans" presStyleLbl="sibTrans2D1" presStyleIdx="0" presStyleCnt="13"/>
      <dgm:spPr/>
    </dgm:pt>
    <dgm:pt modelId="{C6993064-3E4F-474A-B3E3-D6869057B795}" type="pres">
      <dgm:prSet presAssocID="{D72B3FDC-86A8-4F84-9504-C480C6EA2F06}" presName="connectorText" presStyleLbl="sibTrans2D1" presStyleIdx="0" presStyleCnt="13"/>
      <dgm:spPr/>
    </dgm:pt>
    <dgm:pt modelId="{530179C2-E21F-49F0-BD8F-E1D5DCDE6B78}" type="pres">
      <dgm:prSet presAssocID="{3551E95A-65D0-4B1C-BE13-D59863AA4734}" presName="node" presStyleLbl="node1" presStyleIdx="1" presStyleCnt="14" custScaleY="155016">
        <dgm:presLayoutVars>
          <dgm:bulletEnabled val="1"/>
        </dgm:presLayoutVars>
      </dgm:prSet>
      <dgm:spPr/>
    </dgm:pt>
    <dgm:pt modelId="{562F4760-C863-4BF9-9F26-76942C56DAB2}" type="pres">
      <dgm:prSet presAssocID="{614CC752-0FC5-4DFD-84AC-07D6A1F10088}" presName="sibTrans" presStyleLbl="sibTrans2D1" presStyleIdx="1" presStyleCnt="13"/>
      <dgm:spPr/>
    </dgm:pt>
    <dgm:pt modelId="{D28F0180-6DF6-4428-AEBF-BEA1A97122AE}" type="pres">
      <dgm:prSet presAssocID="{614CC752-0FC5-4DFD-84AC-07D6A1F10088}" presName="connectorText" presStyleLbl="sibTrans2D1" presStyleIdx="1" presStyleCnt="13"/>
      <dgm:spPr/>
    </dgm:pt>
    <dgm:pt modelId="{878B62EA-868E-404F-8D8C-3A0CAB10F63E}" type="pres">
      <dgm:prSet presAssocID="{DE1A0C01-5AA9-4418-9F6C-8F911B2FF602}" presName="node" presStyleLbl="node1" presStyleIdx="2" presStyleCnt="14" custScaleY="126524">
        <dgm:presLayoutVars>
          <dgm:bulletEnabled val="1"/>
        </dgm:presLayoutVars>
      </dgm:prSet>
      <dgm:spPr/>
    </dgm:pt>
    <dgm:pt modelId="{B0D74D3E-7DE8-42C7-BAE3-ABA3F3D678C1}" type="pres">
      <dgm:prSet presAssocID="{FC58209B-169F-49CB-9389-A4B4F85A194D}" presName="sibTrans" presStyleLbl="sibTrans2D1" presStyleIdx="2" presStyleCnt="13"/>
      <dgm:spPr/>
    </dgm:pt>
    <dgm:pt modelId="{4E57182B-4E4A-416D-9CFB-DDA9CEFEDDB9}" type="pres">
      <dgm:prSet presAssocID="{FC58209B-169F-49CB-9389-A4B4F85A194D}" presName="connectorText" presStyleLbl="sibTrans2D1" presStyleIdx="2" presStyleCnt="13"/>
      <dgm:spPr/>
    </dgm:pt>
    <dgm:pt modelId="{2FB013A3-2DF4-459B-8139-C04292FB8003}" type="pres">
      <dgm:prSet presAssocID="{151036A8-8727-42B0-8BC9-5CD78DD781C6}" presName="node" presStyleLbl="node1" presStyleIdx="3" presStyleCnt="14">
        <dgm:presLayoutVars>
          <dgm:bulletEnabled val="1"/>
        </dgm:presLayoutVars>
      </dgm:prSet>
      <dgm:spPr/>
    </dgm:pt>
    <dgm:pt modelId="{8B24AB91-2E75-47E1-8EAC-F37F3639669D}" type="pres">
      <dgm:prSet presAssocID="{F98871AA-5770-44A4-A8C9-32553FD3ADF0}" presName="sibTrans" presStyleLbl="sibTrans2D1" presStyleIdx="3" presStyleCnt="13"/>
      <dgm:spPr/>
    </dgm:pt>
    <dgm:pt modelId="{2A800F07-EF9C-42C4-AE11-BE1E4B30AED9}" type="pres">
      <dgm:prSet presAssocID="{F98871AA-5770-44A4-A8C9-32553FD3ADF0}" presName="connectorText" presStyleLbl="sibTrans2D1" presStyleIdx="3" presStyleCnt="13"/>
      <dgm:spPr/>
    </dgm:pt>
    <dgm:pt modelId="{D1B23F7A-F77A-49C2-B598-3969895BA301}" type="pres">
      <dgm:prSet presAssocID="{A1E12578-3DFD-49FA-AF52-8340DFAC8774}" presName="node" presStyleLbl="node1" presStyleIdx="4" presStyleCnt="14" custScaleY="115947">
        <dgm:presLayoutVars>
          <dgm:bulletEnabled val="1"/>
        </dgm:presLayoutVars>
      </dgm:prSet>
      <dgm:spPr/>
    </dgm:pt>
    <dgm:pt modelId="{B9C73F75-B4DD-4EDC-877A-8978257DFFF8}" type="pres">
      <dgm:prSet presAssocID="{3E6C0598-DA19-4FCD-A168-6C923F883BDD}" presName="sibTrans" presStyleLbl="sibTrans2D1" presStyleIdx="4" presStyleCnt="13"/>
      <dgm:spPr/>
    </dgm:pt>
    <dgm:pt modelId="{AA6A5DD4-D38A-4513-93BB-20C2EFA8513F}" type="pres">
      <dgm:prSet presAssocID="{3E6C0598-DA19-4FCD-A168-6C923F883BDD}" presName="connectorText" presStyleLbl="sibTrans2D1" presStyleIdx="4" presStyleCnt="13"/>
      <dgm:spPr/>
    </dgm:pt>
    <dgm:pt modelId="{ED77F98A-949D-418D-9B81-127D2192EC53}" type="pres">
      <dgm:prSet presAssocID="{41FAA624-0A23-4952-AA81-C0795FE5F148}" presName="node" presStyleLbl="node1" presStyleIdx="5" presStyleCnt="14">
        <dgm:presLayoutVars>
          <dgm:bulletEnabled val="1"/>
        </dgm:presLayoutVars>
      </dgm:prSet>
      <dgm:spPr/>
    </dgm:pt>
    <dgm:pt modelId="{2B6CBE83-3B8F-4689-9405-CD4C145AFE40}" type="pres">
      <dgm:prSet presAssocID="{33F60BDE-D939-48F1-BC3A-18A7A524A3DD}" presName="sibTrans" presStyleLbl="sibTrans2D1" presStyleIdx="5" presStyleCnt="13"/>
      <dgm:spPr/>
    </dgm:pt>
    <dgm:pt modelId="{17953940-0EE9-4914-9DE6-AB4B295E86F4}" type="pres">
      <dgm:prSet presAssocID="{33F60BDE-D939-48F1-BC3A-18A7A524A3DD}" presName="connectorText" presStyleLbl="sibTrans2D1" presStyleIdx="5" presStyleCnt="13"/>
      <dgm:spPr/>
    </dgm:pt>
    <dgm:pt modelId="{332EFDA2-2668-4EF0-AD13-6F8757F19DCF}" type="pres">
      <dgm:prSet presAssocID="{30691A3D-48E7-405D-B732-04D1F58529AD}" presName="node" presStyleLbl="node1" presStyleIdx="6" presStyleCnt="14">
        <dgm:presLayoutVars>
          <dgm:bulletEnabled val="1"/>
        </dgm:presLayoutVars>
      </dgm:prSet>
      <dgm:spPr/>
    </dgm:pt>
    <dgm:pt modelId="{D1EC93D1-5601-4ADF-9159-182B56F93095}" type="pres">
      <dgm:prSet presAssocID="{4276843E-C784-4B8A-9A9A-B083F23421B5}" presName="sibTrans" presStyleLbl="sibTrans2D1" presStyleIdx="6" presStyleCnt="13"/>
      <dgm:spPr/>
    </dgm:pt>
    <dgm:pt modelId="{6B98E9DD-B1D2-4CDB-9A80-EB6E6619BD9D}" type="pres">
      <dgm:prSet presAssocID="{4276843E-C784-4B8A-9A9A-B083F23421B5}" presName="connectorText" presStyleLbl="sibTrans2D1" presStyleIdx="6" presStyleCnt="13"/>
      <dgm:spPr/>
    </dgm:pt>
    <dgm:pt modelId="{09AF1999-E2B8-460A-8EAD-F491B9AAD0B9}" type="pres">
      <dgm:prSet presAssocID="{00F89D43-875D-423C-A33E-71260FA635B3}" presName="node" presStyleLbl="node1" presStyleIdx="7" presStyleCnt="14">
        <dgm:presLayoutVars>
          <dgm:bulletEnabled val="1"/>
        </dgm:presLayoutVars>
      </dgm:prSet>
      <dgm:spPr/>
    </dgm:pt>
    <dgm:pt modelId="{C7BD3A98-B74E-4BA0-B3B6-82259F205B0D}" type="pres">
      <dgm:prSet presAssocID="{7E44E92D-6CE7-41A8-9025-188B9933FDCE}" presName="sibTrans" presStyleLbl="sibTrans2D1" presStyleIdx="7" presStyleCnt="13"/>
      <dgm:spPr/>
    </dgm:pt>
    <dgm:pt modelId="{4BFE7C71-6FF7-401B-A22E-92C494E72710}" type="pres">
      <dgm:prSet presAssocID="{7E44E92D-6CE7-41A8-9025-188B9933FDCE}" presName="connectorText" presStyleLbl="sibTrans2D1" presStyleIdx="7" presStyleCnt="13"/>
      <dgm:spPr/>
    </dgm:pt>
    <dgm:pt modelId="{A17E283A-746D-47E6-8874-E7CDBDC9EFC2}" type="pres">
      <dgm:prSet presAssocID="{BD6716DA-5264-4654-9D5B-B9FBCEF45A3D}" presName="node" presStyleLbl="node1" presStyleIdx="8" presStyleCnt="14">
        <dgm:presLayoutVars>
          <dgm:bulletEnabled val="1"/>
        </dgm:presLayoutVars>
      </dgm:prSet>
      <dgm:spPr/>
    </dgm:pt>
    <dgm:pt modelId="{406C2B42-25D9-49EA-A7D5-94D97190D261}" type="pres">
      <dgm:prSet presAssocID="{59013DF4-A7B0-4D2A-A461-75222A1E3008}" presName="sibTrans" presStyleLbl="sibTrans2D1" presStyleIdx="8" presStyleCnt="13"/>
      <dgm:spPr/>
    </dgm:pt>
    <dgm:pt modelId="{7921D52D-CDDF-42F5-A068-FF1B1FCCE05D}" type="pres">
      <dgm:prSet presAssocID="{59013DF4-A7B0-4D2A-A461-75222A1E3008}" presName="connectorText" presStyleLbl="sibTrans2D1" presStyleIdx="8" presStyleCnt="13"/>
      <dgm:spPr/>
    </dgm:pt>
    <dgm:pt modelId="{631F2270-B8F4-45C5-9DF0-B1C94C88EF34}" type="pres">
      <dgm:prSet presAssocID="{C5B758BA-A010-4683-8620-C41BB98A98CD}" presName="node" presStyleLbl="node1" presStyleIdx="9" presStyleCnt="14">
        <dgm:presLayoutVars>
          <dgm:bulletEnabled val="1"/>
        </dgm:presLayoutVars>
      </dgm:prSet>
      <dgm:spPr/>
    </dgm:pt>
    <dgm:pt modelId="{02BCD6E1-2D60-4D99-B2BB-81240CE3DD73}" type="pres">
      <dgm:prSet presAssocID="{FAD2E623-5573-4876-914F-9E4BC9C0C71E}" presName="sibTrans" presStyleLbl="sibTrans2D1" presStyleIdx="9" presStyleCnt="13"/>
      <dgm:spPr/>
    </dgm:pt>
    <dgm:pt modelId="{79511CD6-A404-43E6-8C7F-29B10DD9772F}" type="pres">
      <dgm:prSet presAssocID="{FAD2E623-5573-4876-914F-9E4BC9C0C71E}" presName="connectorText" presStyleLbl="sibTrans2D1" presStyleIdx="9" presStyleCnt="13"/>
      <dgm:spPr/>
    </dgm:pt>
    <dgm:pt modelId="{753D2895-7BB3-4AC9-A146-695EAC974039}" type="pres">
      <dgm:prSet presAssocID="{B59DC01D-FC95-414F-ADFE-39EE41480612}" presName="node" presStyleLbl="node1" presStyleIdx="10" presStyleCnt="14">
        <dgm:presLayoutVars>
          <dgm:bulletEnabled val="1"/>
        </dgm:presLayoutVars>
      </dgm:prSet>
      <dgm:spPr/>
    </dgm:pt>
    <dgm:pt modelId="{17F3F129-245F-4360-8F90-1B147F448734}" type="pres">
      <dgm:prSet presAssocID="{081F054E-BA2B-47E0-8343-CED2BCFF2D9B}" presName="sibTrans" presStyleLbl="sibTrans2D1" presStyleIdx="10" presStyleCnt="13"/>
      <dgm:spPr/>
    </dgm:pt>
    <dgm:pt modelId="{579C0D44-8641-41D7-A767-5986BA89869E}" type="pres">
      <dgm:prSet presAssocID="{081F054E-BA2B-47E0-8343-CED2BCFF2D9B}" presName="connectorText" presStyleLbl="sibTrans2D1" presStyleIdx="10" presStyleCnt="13"/>
      <dgm:spPr/>
    </dgm:pt>
    <dgm:pt modelId="{7AD3B514-CBF9-468D-AB80-299A8310B2BC}" type="pres">
      <dgm:prSet presAssocID="{29081A28-4FFE-4EB0-B226-972937DE573B}" presName="node" presStyleLbl="node1" presStyleIdx="11" presStyleCnt="14">
        <dgm:presLayoutVars>
          <dgm:bulletEnabled val="1"/>
        </dgm:presLayoutVars>
      </dgm:prSet>
      <dgm:spPr/>
    </dgm:pt>
    <dgm:pt modelId="{32D30DAE-0AC5-460E-B560-DF35183D24AF}" type="pres">
      <dgm:prSet presAssocID="{3D44D419-F3C4-4353-8047-C0922BA38FA0}" presName="sibTrans" presStyleLbl="sibTrans2D1" presStyleIdx="11" presStyleCnt="13"/>
      <dgm:spPr/>
    </dgm:pt>
    <dgm:pt modelId="{73BEEE61-86E0-4D1A-AFDA-9484447F633F}" type="pres">
      <dgm:prSet presAssocID="{3D44D419-F3C4-4353-8047-C0922BA38FA0}" presName="connectorText" presStyleLbl="sibTrans2D1" presStyleIdx="11" presStyleCnt="13"/>
      <dgm:spPr/>
    </dgm:pt>
    <dgm:pt modelId="{23FA215A-90BC-4CE5-B890-54315C6ACD49}" type="pres">
      <dgm:prSet presAssocID="{B2D53D11-3E66-49AF-9770-841CF9AB4575}" presName="node" presStyleLbl="node1" presStyleIdx="12" presStyleCnt="14">
        <dgm:presLayoutVars>
          <dgm:bulletEnabled val="1"/>
        </dgm:presLayoutVars>
      </dgm:prSet>
      <dgm:spPr/>
    </dgm:pt>
    <dgm:pt modelId="{8D4DB73A-BA52-4200-AB6B-FDC79272E0AE}" type="pres">
      <dgm:prSet presAssocID="{3C300509-7567-4F27-B4DE-2B8BCE88EF3B}" presName="sibTrans" presStyleLbl="sibTrans2D1" presStyleIdx="12" presStyleCnt="13"/>
      <dgm:spPr/>
    </dgm:pt>
    <dgm:pt modelId="{ADEEE100-BB06-4646-B6D2-AAFE24E142A4}" type="pres">
      <dgm:prSet presAssocID="{3C300509-7567-4F27-B4DE-2B8BCE88EF3B}" presName="connectorText" presStyleLbl="sibTrans2D1" presStyleIdx="12" presStyleCnt="13"/>
      <dgm:spPr/>
    </dgm:pt>
    <dgm:pt modelId="{C88968A9-712C-4DEE-9502-D84AD2238264}" type="pres">
      <dgm:prSet presAssocID="{4CF0FB63-5B1E-47AD-ABD7-E4180433668E}" presName="node" presStyleLbl="node1" presStyleIdx="13" presStyleCnt="14">
        <dgm:presLayoutVars>
          <dgm:bulletEnabled val="1"/>
        </dgm:presLayoutVars>
      </dgm:prSet>
      <dgm:spPr/>
    </dgm:pt>
  </dgm:ptLst>
  <dgm:cxnLst>
    <dgm:cxn modelId="{D8AC9309-8036-44CD-8EBB-013D12F02AA5}" type="presOf" srcId="{3C300509-7567-4F27-B4DE-2B8BCE88EF3B}" destId="{8D4DB73A-BA52-4200-AB6B-FDC79272E0AE}" srcOrd="0" destOrd="0" presId="urn:microsoft.com/office/officeart/2005/8/layout/process5"/>
    <dgm:cxn modelId="{6EBF3A0C-CAB1-4D3A-9DBA-B5B78AD9FFA3}" type="presOf" srcId="{D72B3FDC-86A8-4F84-9504-C480C6EA2F06}" destId="{C6993064-3E4F-474A-B3E3-D6869057B795}" srcOrd="1" destOrd="0" presId="urn:microsoft.com/office/officeart/2005/8/layout/process5"/>
    <dgm:cxn modelId="{34D3190D-700F-4748-A24B-B8ED78A782BB}" type="presOf" srcId="{33F60BDE-D939-48F1-BC3A-18A7A524A3DD}" destId="{2B6CBE83-3B8F-4689-9405-CD4C145AFE40}" srcOrd="0" destOrd="0" presId="urn:microsoft.com/office/officeart/2005/8/layout/process5"/>
    <dgm:cxn modelId="{81402214-00F1-4D65-AE8F-CAEB893E8FC4}" type="presOf" srcId="{3C300509-7567-4F27-B4DE-2B8BCE88EF3B}" destId="{ADEEE100-BB06-4646-B6D2-AAFE24E142A4}" srcOrd="1" destOrd="0" presId="urn:microsoft.com/office/officeart/2005/8/layout/process5"/>
    <dgm:cxn modelId="{23527A15-A4F7-4065-B295-86C12C4E8D0B}" srcId="{3F2D8BCE-8E83-4C02-8613-86B08C677D20}" destId="{BD6716DA-5264-4654-9D5B-B9FBCEF45A3D}" srcOrd="8" destOrd="0" parTransId="{71783DBA-7721-45DD-A9C4-780F4A85EB4D}" sibTransId="{59013DF4-A7B0-4D2A-A461-75222A1E3008}"/>
    <dgm:cxn modelId="{DCDC2C1A-6ECC-429B-B1B9-51CAC075E2AE}" type="presOf" srcId="{FAD2E623-5573-4876-914F-9E4BC9C0C71E}" destId="{02BCD6E1-2D60-4D99-B2BB-81240CE3DD73}" srcOrd="0" destOrd="0" presId="urn:microsoft.com/office/officeart/2005/8/layout/process5"/>
    <dgm:cxn modelId="{5734821C-227F-417F-A014-7F11984A8BBD}" type="presOf" srcId="{FC58209B-169F-49CB-9389-A4B4F85A194D}" destId="{B0D74D3E-7DE8-42C7-BAE3-ABA3F3D678C1}" srcOrd="0" destOrd="0" presId="urn:microsoft.com/office/officeart/2005/8/layout/process5"/>
    <dgm:cxn modelId="{A29A5824-17B4-4BDB-9C5F-91B57F54F3A1}" type="presOf" srcId="{3D44D419-F3C4-4353-8047-C0922BA38FA0}" destId="{32D30DAE-0AC5-460E-B560-DF35183D24AF}" srcOrd="0" destOrd="0" presId="urn:microsoft.com/office/officeart/2005/8/layout/process5"/>
    <dgm:cxn modelId="{AF1F0831-0A08-43E9-BAFF-CC3444BD04B9}" srcId="{3F2D8BCE-8E83-4C02-8613-86B08C677D20}" destId="{29081A28-4FFE-4EB0-B226-972937DE573B}" srcOrd="11" destOrd="0" parTransId="{104AC8F2-984D-42CE-8AF0-1AF311947D35}" sibTransId="{3D44D419-F3C4-4353-8047-C0922BA38FA0}"/>
    <dgm:cxn modelId="{70E77734-1618-4B9D-B92D-F3C8CFC6AE96}" type="presOf" srcId="{BD6716DA-5264-4654-9D5B-B9FBCEF45A3D}" destId="{A17E283A-746D-47E6-8874-E7CDBDC9EFC2}" srcOrd="0" destOrd="0" presId="urn:microsoft.com/office/officeart/2005/8/layout/process5"/>
    <dgm:cxn modelId="{72DA9D37-21FF-4B32-BDF8-14140C75F254}" type="presOf" srcId="{59013DF4-A7B0-4D2A-A461-75222A1E3008}" destId="{7921D52D-CDDF-42F5-A068-FF1B1FCCE05D}" srcOrd="1" destOrd="0" presId="urn:microsoft.com/office/officeart/2005/8/layout/process5"/>
    <dgm:cxn modelId="{E2151A40-E410-4E21-8581-ECF25A076726}" type="presOf" srcId="{7E44E92D-6CE7-41A8-9025-188B9933FDCE}" destId="{4BFE7C71-6FF7-401B-A22E-92C494E72710}" srcOrd="1" destOrd="0" presId="urn:microsoft.com/office/officeart/2005/8/layout/process5"/>
    <dgm:cxn modelId="{DC452160-7E92-4CDB-999A-02CFA4B078F3}" srcId="{3F2D8BCE-8E83-4C02-8613-86B08C677D20}" destId="{151036A8-8727-42B0-8BC9-5CD78DD781C6}" srcOrd="3" destOrd="0" parTransId="{91C24835-4436-46BD-A43D-DDED56D8FF6B}" sibTransId="{F98871AA-5770-44A4-A8C9-32553FD3ADF0}"/>
    <dgm:cxn modelId="{C888C945-1DAC-40EB-8305-5487AAD729F3}" type="presOf" srcId="{B2D53D11-3E66-49AF-9770-841CF9AB4575}" destId="{23FA215A-90BC-4CE5-B890-54315C6ACD49}" srcOrd="0" destOrd="0" presId="urn:microsoft.com/office/officeart/2005/8/layout/process5"/>
    <dgm:cxn modelId="{B1E73346-55D0-4717-8729-F4992D52BD63}" type="presOf" srcId="{7E44E92D-6CE7-41A8-9025-188B9933FDCE}" destId="{C7BD3A98-B74E-4BA0-B3B6-82259F205B0D}" srcOrd="0" destOrd="0" presId="urn:microsoft.com/office/officeart/2005/8/layout/process5"/>
    <dgm:cxn modelId="{47E29667-FCE2-4CA8-A049-A34145BA00EF}" type="presOf" srcId="{3E6C0598-DA19-4FCD-A168-6C923F883BDD}" destId="{AA6A5DD4-D38A-4513-93BB-20C2EFA8513F}" srcOrd="1" destOrd="0" presId="urn:microsoft.com/office/officeart/2005/8/layout/process5"/>
    <dgm:cxn modelId="{4A3ECB68-48EC-4683-B2C2-1F013AF419C3}" srcId="{3F2D8BCE-8E83-4C02-8613-86B08C677D20}" destId="{30691A3D-48E7-405D-B732-04D1F58529AD}" srcOrd="6" destOrd="0" parTransId="{57DB40E0-A355-440D-981F-28F73A9162EF}" sibTransId="{4276843E-C784-4B8A-9A9A-B083F23421B5}"/>
    <dgm:cxn modelId="{CB466C49-2B5C-4DB2-B021-64AFEA6103D8}" srcId="{3F2D8BCE-8E83-4C02-8613-86B08C677D20}" destId="{DE1A0C01-5AA9-4418-9F6C-8F911B2FF602}" srcOrd="2" destOrd="0" parTransId="{9900ADCB-6C99-47A4-944A-BD457E0B78AA}" sibTransId="{FC58209B-169F-49CB-9389-A4B4F85A194D}"/>
    <dgm:cxn modelId="{B246A672-D273-4FA8-846A-69F969E11D97}" type="presOf" srcId="{081F054E-BA2B-47E0-8343-CED2BCFF2D9B}" destId="{579C0D44-8641-41D7-A767-5986BA89869E}" srcOrd="1" destOrd="0" presId="urn:microsoft.com/office/officeart/2005/8/layout/process5"/>
    <dgm:cxn modelId="{88B61E76-0D08-4815-8F78-B8A129B8282B}" type="presOf" srcId="{4276843E-C784-4B8A-9A9A-B083F23421B5}" destId="{6B98E9DD-B1D2-4CDB-9A80-EB6E6619BD9D}" srcOrd="1" destOrd="0" presId="urn:microsoft.com/office/officeart/2005/8/layout/process5"/>
    <dgm:cxn modelId="{EDB01F76-05A0-4033-92C6-9F01B7C730B7}" type="presOf" srcId="{3E6C0598-DA19-4FCD-A168-6C923F883BDD}" destId="{B9C73F75-B4DD-4EDC-877A-8978257DFFF8}" srcOrd="0" destOrd="0" presId="urn:microsoft.com/office/officeart/2005/8/layout/process5"/>
    <dgm:cxn modelId="{A6B23256-B48B-40B1-BE98-789B09580EDB}" type="presOf" srcId="{151036A8-8727-42B0-8BC9-5CD78DD781C6}" destId="{2FB013A3-2DF4-459B-8139-C04292FB8003}" srcOrd="0" destOrd="0" presId="urn:microsoft.com/office/officeart/2005/8/layout/process5"/>
    <dgm:cxn modelId="{7A09AA77-67F4-4C08-B64F-A83894BDF59E}" type="presOf" srcId="{3551E95A-65D0-4B1C-BE13-D59863AA4734}" destId="{530179C2-E21F-49F0-BD8F-E1D5DCDE6B78}" srcOrd="0" destOrd="0" presId="urn:microsoft.com/office/officeart/2005/8/layout/process5"/>
    <dgm:cxn modelId="{E8A78680-5BF0-494B-ACD0-BB199C988C62}" type="presOf" srcId="{614CC752-0FC5-4DFD-84AC-07D6A1F10088}" destId="{D28F0180-6DF6-4428-AEBF-BEA1A97122AE}" srcOrd="1" destOrd="0" presId="urn:microsoft.com/office/officeart/2005/8/layout/process5"/>
    <dgm:cxn modelId="{EF8EF484-1578-4677-B170-569D998D910E}" type="presOf" srcId="{D72B3FDC-86A8-4F84-9504-C480C6EA2F06}" destId="{2616FFD6-B5A2-41B9-9A63-7547BECB2E47}" srcOrd="0" destOrd="0" presId="urn:microsoft.com/office/officeart/2005/8/layout/process5"/>
    <dgm:cxn modelId="{23537C87-A4DF-437C-A9C5-9B3C551DFF02}" type="presOf" srcId="{A104E157-2DAC-4B3A-BEEA-426827321CDD}" destId="{FC916E37-57D0-4594-B6C0-C84C14F8BF86}" srcOrd="0" destOrd="0" presId="urn:microsoft.com/office/officeart/2005/8/layout/process5"/>
    <dgm:cxn modelId="{D5B4ED87-7451-45CC-A863-C3D83B16C89C}" type="presOf" srcId="{3D44D419-F3C4-4353-8047-C0922BA38FA0}" destId="{73BEEE61-86E0-4D1A-AFDA-9484447F633F}" srcOrd="1" destOrd="0" presId="urn:microsoft.com/office/officeart/2005/8/layout/process5"/>
    <dgm:cxn modelId="{2DC9408C-F9B2-4BBF-960E-8FE75C5702CF}" srcId="{3F2D8BCE-8E83-4C02-8613-86B08C677D20}" destId="{41FAA624-0A23-4952-AA81-C0795FE5F148}" srcOrd="5" destOrd="0" parTransId="{00410B69-CB65-4F2E-A2F7-EF0F3E3E774A}" sibTransId="{33F60BDE-D939-48F1-BC3A-18A7A524A3DD}"/>
    <dgm:cxn modelId="{050EAE92-1CD6-4E9E-A944-4005498A038C}" type="presOf" srcId="{A1E12578-3DFD-49FA-AF52-8340DFAC8774}" destId="{D1B23F7A-F77A-49C2-B598-3969895BA301}" srcOrd="0" destOrd="0" presId="urn:microsoft.com/office/officeart/2005/8/layout/process5"/>
    <dgm:cxn modelId="{E78B0BA0-6100-418D-AEE7-B3280F10AE58}" type="presOf" srcId="{FAD2E623-5573-4876-914F-9E4BC9C0C71E}" destId="{79511CD6-A404-43E6-8C7F-29B10DD9772F}" srcOrd="1" destOrd="0" presId="urn:microsoft.com/office/officeart/2005/8/layout/process5"/>
    <dgm:cxn modelId="{4DAC1FA4-A515-4B7C-837F-A731CA81E598}" type="presOf" srcId="{B59DC01D-FC95-414F-ADFE-39EE41480612}" destId="{753D2895-7BB3-4AC9-A146-695EAC974039}" srcOrd="0" destOrd="0" presId="urn:microsoft.com/office/officeart/2005/8/layout/process5"/>
    <dgm:cxn modelId="{F8CD09A6-0ED8-41E4-BA0D-029B6AAA09E4}" srcId="{3F2D8BCE-8E83-4C02-8613-86B08C677D20}" destId="{B59DC01D-FC95-414F-ADFE-39EE41480612}" srcOrd="10" destOrd="0" parTransId="{015FFE45-322B-4378-AB47-2814A5D49618}" sibTransId="{081F054E-BA2B-47E0-8343-CED2BCFF2D9B}"/>
    <dgm:cxn modelId="{BE86B6A6-47FC-40EB-BD41-1C9264D20F58}" srcId="{3F2D8BCE-8E83-4C02-8613-86B08C677D20}" destId="{A1E12578-3DFD-49FA-AF52-8340DFAC8774}" srcOrd="4" destOrd="0" parTransId="{B79320C9-4BF4-43DB-B99E-036B02E279B5}" sibTransId="{3E6C0598-DA19-4FCD-A168-6C923F883BDD}"/>
    <dgm:cxn modelId="{1F30AAA8-CD11-4F15-89F4-CF0B3757452D}" type="presOf" srcId="{F98871AA-5770-44A4-A8C9-32553FD3ADF0}" destId="{8B24AB91-2E75-47E1-8EAC-F37F3639669D}" srcOrd="0" destOrd="0" presId="urn:microsoft.com/office/officeart/2005/8/layout/process5"/>
    <dgm:cxn modelId="{C0137FAA-AA6A-426E-8896-8EC473CF6F85}" srcId="{3F2D8BCE-8E83-4C02-8613-86B08C677D20}" destId="{C5B758BA-A010-4683-8620-C41BB98A98CD}" srcOrd="9" destOrd="0" parTransId="{5AC13F89-E5FE-4067-82AA-95BB183C1A0F}" sibTransId="{FAD2E623-5573-4876-914F-9E4BC9C0C71E}"/>
    <dgm:cxn modelId="{C498F4AF-DEF2-4ECE-864E-0AC0FE36BD92}" srcId="{3F2D8BCE-8E83-4C02-8613-86B08C677D20}" destId="{3551E95A-65D0-4B1C-BE13-D59863AA4734}" srcOrd="1" destOrd="0" parTransId="{C4768738-29D6-49DF-AE7F-0A9B99AE949A}" sibTransId="{614CC752-0FC5-4DFD-84AC-07D6A1F10088}"/>
    <dgm:cxn modelId="{D73E2EB0-F8F0-4201-95C8-679FB0DEB063}" srcId="{3F2D8BCE-8E83-4C02-8613-86B08C677D20}" destId="{A104E157-2DAC-4B3A-BEEA-426827321CDD}" srcOrd="0" destOrd="0" parTransId="{2704F947-BA7B-431C-A68C-542832BB8888}" sibTransId="{D72B3FDC-86A8-4F84-9504-C480C6EA2F06}"/>
    <dgm:cxn modelId="{D8879DBA-0622-40B2-A8D0-71558F240BBC}" type="presOf" srcId="{33F60BDE-D939-48F1-BC3A-18A7A524A3DD}" destId="{17953940-0EE9-4914-9DE6-AB4B295E86F4}" srcOrd="1" destOrd="0" presId="urn:microsoft.com/office/officeart/2005/8/layout/process5"/>
    <dgm:cxn modelId="{C4E7E7BB-5636-4D98-8C9C-D62A2A74FCB6}" type="presOf" srcId="{4CF0FB63-5B1E-47AD-ABD7-E4180433668E}" destId="{C88968A9-712C-4DEE-9502-D84AD2238264}" srcOrd="0" destOrd="0" presId="urn:microsoft.com/office/officeart/2005/8/layout/process5"/>
    <dgm:cxn modelId="{232683BC-20F7-4A5D-9CE0-5570FC01049F}" type="presOf" srcId="{C5B758BA-A010-4683-8620-C41BB98A98CD}" destId="{631F2270-B8F4-45C5-9DF0-B1C94C88EF34}" srcOrd="0" destOrd="0" presId="urn:microsoft.com/office/officeart/2005/8/layout/process5"/>
    <dgm:cxn modelId="{C91BB5C9-8E8D-4B2C-9F36-1916C8E9A993}" type="presOf" srcId="{F98871AA-5770-44A4-A8C9-32553FD3ADF0}" destId="{2A800F07-EF9C-42C4-AE11-BE1E4B30AED9}" srcOrd="1" destOrd="0" presId="urn:microsoft.com/office/officeart/2005/8/layout/process5"/>
    <dgm:cxn modelId="{A1F7FBCB-0CE5-4002-843B-342EFB0CAF7C}" type="presOf" srcId="{00F89D43-875D-423C-A33E-71260FA635B3}" destId="{09AF1999-E2B8-460A-8EAD-F491B9AAD0B9}" srcOrd="0" destOrd="0" presId="urn:microsoft.com/office/officeart/2005/8/layout/process5"/>
    <dgm:cxn modelId="{489C6CD5-5094-4F14-9E41-49F985921E7E}" type="presOf" srcId="{081F054E-BA2B-47E0-8343-CED2BCFF2D9B}" destId="{17F3F129-245F-4360-8F90-1B147F448734}" srcOrd="0" destOrd="0" presId="urn:microsoft.com/office/officeart/2005/8/layout/process5"/>
    <dgm:cxn modelId="{F611A7DC-AC62-4433-ADC6-7EDCF5FAC66A}" type="presOf" srcId="{4276843E-C784-4B8A-9A9A-B083F23421B5}" destId="{D1EC93D1-5601-4ADF-9159-182B56F93095}" srcOrd="0" destOrd="0" presId="urn:microsoft.com/office/officeart/2005/8/layout/process5"/>
    <dgm:cxn modelId="{3D9D18E3-4F17-4695-BB92-713532CD85E6}" type="presOf" srcId="{41FAA624-0A23-4952-AA81-C0795FE5F148}" destId="{ED77F98A-949D-418D-9B81-127D2192EC53}" srcOrd="0" destOrd="0" presId="urn:microsoft.com/office/officeart/2005/8/layout/process5"/>
    <dgm:cxn modelId="{E500D8E5-716C-4295-997B-7502378B6CA5}" type="presOf" srcId="{DE1A0C01-5AA9-4418-9F6C-8F911B2FF602}" destId="{878B62EA-868E-404F-8D8C-3A0CAB10F63E}" srcOrd="0" destOrd="0" presId="urn:microsoft.com/office/officeart/2005/8/layout/process5"/>
    <dgm:cxn modelId="{BFDD79E6-1E7F-4D45-99A2-3846E80B3DA6}" type="presOf" srcId="{29081A28-4FFE-4EB0-B226-972937DE573B}" destId="{7AD3B514-CBF9-468D-AB80-299A8310B2BC}" srcOrd="0" destOrd="0" presId="urn:microsoft.com/office/officeart/2005/8/layout/process5"/>
    <dgm:cxn modelId="{FA2430EC-6957-47DD-9C97-23EE834A32CB}" srcId="{3F2D8BCE-8E83-4C02-8613-86B08C677D20}" destId="{B2D53D11-3E66-49AF-9770-841CF9AB4575}" srcOrd="12" destOrd="0" parTransId="{30B0DF1F-91E9-420C-8FAD-7ADD7728A0DF}" sibTransId="{3C300509-7567-4F27-B4DE-2B8BCE88EF3B}"/>
    <dgm:cxn modelId="{B6087FEE-02D0-4306-8B6A-CD7E52FB183A}" type="presOf" srcId="{FC58209B-169F-49CB-9389-A4B4F85A194D}" destId="{4E57182B-4E4A-416D-9CFB-DDA9CEFEDDB9}" srcOrd="1" destOrd="0" presId="urn:microsoft.com/office/officeart/2005/8/layout/process5"/>
    <dgm:cxn modelId="{0DDA11EF-C27A-4FEB-B408-2612CDB8157A}" type="presOf" srcId="{614CC752-0FC5-4DFD-84AC-07D6A1F10088}" destId="{562F4760-C863-4BF9-9F26-76942C56DAB2}" srcOrd="0" destOrd="0" presId="urn:microsoft.com/office/officeart/2005/8/layout/process5"/>
    <dgm:cxn modelId="{D7356AF4-D906-4740-883A-7DE46D6DCE4B}" srcId="{3F2D8BCE-8E83-4C02-8613-86B08C677D20}" destId="{00F89D43-875D-423C-A33E-71260FA635B3}" srcOrd="7" destOrd="0" parTransId="{7A2362C7-6BC8-441B-BD79-54D50AC91F36}" sibTransId="{7E44E92D-6CE7-41A8-9025-188B9933FDCE}"/>
    <dgm:cxn modelId="{4CAEFCF5-890A-43D3-9AC1-21794444166D}" type="presOf" srcId="{59013DF4-A7B0-4D2A-A461-75222A1E3008}" destId="{406C2B42-25D9-49EA-A7D5-94D97190D261}" srcOrd="0" destOrd="0" presId="urn:microsoft.com/office/officeart/2005/8/layout/process5"/>
    <dgm:cxn modelId="{3DD632F7-1703-44D7-B412-9108473FEDB6}" srcId="{3F2D8BCE-8E83-4C02-8613-86B08C677D20}" destId="{4CF0FB63-5B1E-47AD-ABD7-E4180433668E}" srcOrd="13" destOrd="0" parTransId="{A31B44D0-A45F-4A5A-8C67-08321D1A6932}" sibTransId="{3858059F-EF38-4DC3-9A97-95F6DEF3D90F}"/>
    <dgm:cxn modelId="{3DB225F8-993A-40CB-8371-23C467887D63}" type="presOf" srcId="{3F2D8BCE-8E83-4C02-8613-86B08C677D20}" destId="{A414FDFD-31E6-4CD2-94A9-2BA8D65FE932}" srcOrd="0" destOrd="0" presId="urn:microsoft.com/office/officeart/2005/8/layout/process5"/>
    <dgm:cxn modelId="{2729CFFA-F5D5-442B-A089-0424469579FF}" type="presOf" srcId="{30691A3D-48E7-405D-B732-04D1F58529AD}" destId="{332EFDA2-2668-4EF0-AD13-6F8757F19DCF}" srcOrd="0" destOrd="0" presId="urn:microsoft.com/office/officeart/2005/8/layout/process5"/>
    <dgm:cxn modelId="{72947C2F-F775-4642-B8ED-F8F77FBA2315}" type="presParOf" srcId="{A414FDFD-31E6-4CD2-94A9-2BA8D65FE932}" destId="{FC916E37-57D0-4594-B6C0-C84C14F8BF86}" srcOrd="0" destOrd="0" presId="urn:microsoft.com/office/officeart/2005/8/layout/process5"/>
    <dgm:cxn modelId="{312893D8-2A23-4182-8AE2-9957306AE4DC}" type="presParOf" srcId="{A414FDFD-31E6-4CD2-94A9-2BA8D65FE932}" destId="{2616FFD6-B5A2-41B9-9A63-7547BECB2E47}" srcOrd="1" destOrd="0" presId="urn:microsoft.com/office/officeart/2005/8/layout/process5"/>
    <dgm:cxn modelId="{4D27896C-BDA8-4CFE-B966-E01E88A07B05}" type="presParOf" srcId="{2616FFD6-B5A2-41B9-9A63-7547BECB2E47}" destId="{C6993064-3E4F-474A-B3E3-D6869057B795}" srcOrd="0" destOrd="0" presId="urn:microsoft.com/office/officeart/2005/8/layout/process5"/>
    <dgm:cxn modelId="{5E69ADE4-135C-48D3-8724-993F7438157E}" type="presParOf" srcId="{A414FDFD-31E6-4CD2-94A9-2BA8D65FE932}" destId="{530179C2-E21F-49F0-BD8F-E1D5DCDE6B78}" srcOrd="2" destOrd="0" presId="urn:microsoft.com/office/officeart/2005/8/layout/process5"/>
    <dgm:cxn modelId="{9E72EE78-348B-467F-A87C-6B44695A42BE}" type="presParOf" srcId="{A414FDFD-31E6-4CD2-94A9-2BA8D65FE932}" destId="{562F4760-C863-4BF9-9F26-76942C56DAB2}" srcOrd="3" destOrd="0" presId="urn:microsoft.com/office/officeart/2005/8/layout/process5"/>
    <dgm:cxn modelId="{CDACAD93-330D-47AC-9E2D-872EBB3C0508}" type="presParOf" srcId="{562F4760-C863-4BF9-9F26-76942C56DAB2}" destId="{D28F0180-6DF6-4428-AEBF-BEA1A97122AE}" srcOrd="0" destOrd="0" presId="urn:microsoft.com/office/officeart/2005/8/layout/process5"/>
    <dgm:cxn modelId="{BBE1AD68-5602-4E06-B4D4-8564E06E539F}" type="presParOf" srcId="{A414FDFD-31E6-4CD2-94A9-2BA8D65FE932}" destId="{878B62EA-868E-404F-8D8C-3A0CAB10F63E}" srcOrd="4" destOrd="0" presId="urn:microsoft.com/office/officeart/2005/8/layout/process5"/>
    <dgm:cxn modelId="{3D459677-06F2-424C-B29F-2B930859ED4B}" type="presParOf" srcId="{A414FDFD-31E6-4CD2-94A9-2BA8D65FE932}" destId="{B0D74D3E-7DE8-42C7-BAE3-ABA3F3D678C1}" srcOrd="5" destOrd="0" presId="urn:microsoft.com/office/officeart/2005/8/layout/process5"/>
    <dgm:cxn modelId="{727A3B11-E887-45CC-B9AE-B3CA7B3B74E6}" type="presParOf" srcId="{B0D74D3E-7DE8-42C7-BAE3-ABA3F3D678C1}" destId="{4E57182B-4E4A-416D-9CFB-DDA9CEFEDDB9}" srcOrd="0" destOrd="0" presId="urn:microsoft.com/office/officeart/2005/8/layout/process5"/>
    <dgm:cxn modelId="{B542ABD1-C8F9-42A1-AFF3-7E92BD45FCDF}" type="presParOf" srcId="{A414FDFD-31E6-4CD2-94A9-2BA8D65FE932}" destId="{2FB013A3-2DF4-459B-8139-C04292FB8003}" srcOrd="6" destOrd="0" presId="urn:microsoft.com/office/officeart/2005/8/layout/process5"/>
    <dgm:cxn modelId="{7E1277D2-F923-4C4C-9B4F-0C045C067300}" type="presParOf" srcId="{A414FDFD-31E6-4CD2-94A9-2BA8D65FE932}" destId="{8B24AB91-2E75-47E1-8EAC-F37F3639669D}" srcOrd="7" destOrd="0" presId="urn:microsoft.com/office/officeart/2005/8/layout/process5"/>
    <dgm:cxn modelId="{E516000E-7A2B-4523-99C6-E41338C5695C}" type="presParOf" srcId="{8B24AB91-2E75-47E1-8EAC-F37F3639669D}" destId="{2A800F07-EF9C-42C4-AE11-BE1E4B30AED9}" srcOrd="0" destOrd="0" presId="urn:microsoft.com/office/officeart/2005/8/layout/process5"/>
    <dgm:cxn modelId="{E2BC89A0-7E31-43E1-BDB5-ECAC5E74DBB1}" type="presParOf" srcId="{A414FDFD-31E6-4CD2-94A9-2BA8D65FE932}" destId="{D1B23F7A-F77A-49C2-B598-3969895BA301}" srcOrd="8" destOrd="0" presId="urn:microsoft.com/office/officeart/2005/8/layout/process5"/>
    <dgm:cxn modelId="{5DED74B1-06B3-4536-B159-3D12055F2E18}" type="presParOf" srcId="{A414FDFD-31E6-4CD2-94A9-2BA8D65FE932}" destId="{B9C73F75-B4DD-4EDC-877A-8978257DFFF8}" srcOrd="9" destOrd="0" presId="urn:microsoft.com/office/officeart/2005/8/layout/process5"/>
    <dgm:cxn modelId="{97BF6BE7-4B10-435C-B6BE-07A6A99ACFB4}" type="presParOf" srcId="{B9C73F75-B4DD-4EDC-877A-8978257DFFF8}" destId="{AA6A5DD4-D38A-4513-93BB-20C2EFA8513F}" srcOrd="0" destOrd="0" presId="urn:microsoft.com/office/officeart/2005/8/layout/process5"/>
    <dgm:cxn modelId="{B6E792A5-53B9-4C84-AA49-52B7EE56D2CC}" type="presParOf" srcId="{A414FDFD-31E6-4CD2-94A9-2BA8D65FE932}" destId="{ED77F98A-949D-418D-9B81-127D2192EC53}" srcOrd="10" destOrd="0" presId="urn:microsoft.com/office/officeart/2005/8/layout/process5"/>
    <dgm:cxn modelId="{B6C9225D-BA38-450C-AA04-65AC5CF4BC0F}" type="presParOf" srcId="{A414FDFD-31E6-4CD2-94A9-2BA8D65FE932}" destId="{2B6CBE83-3B8F-4689-9405-CD4C145AFE40}" srcOrd="11" destOrd="0" presId="urn:microsoft.com/office/officeart/2005/8/layout/process5"/>
    <dgm:cxn modelId="{B8DEFE83-53ED-4D26-A813-36F087915A2E}" type="presParOf" srcId="{2B6CBE83-3B8F-4689-9405-CD4C145AFE40}" destId="{17953940-0EE9-4914-9DE6-AB4B295E86F4}" srcOrd="0" destOrd="0" presId="urn:microsoft.com/office/officeart/2005/8/layout/process5"/>
    <dgm:cxn modelId="{FDD81DC4-B886-4E37-82E1-2B38CC63EBE8}" type="presParOf" srcId="{A414FDFD-31E6-4CD2-94A9-2BA8D65FE932}" destId="{332EFDA2-2668-4EF0-AD13-6F8757F19DCF}" srcOrd="12" destOrd="0" presId="urn:microsoft.com/office/officeart/2005/8/layout/process5"/>
    <dgm:cxn modelId="{76BBBBF7-47CF-4DFC-AA4F-62518490794B}" type="presParOf" srcId="{A414FDFD-31E6-4CD2-94A9-2BA8D65FE932}" destId="{D1EC93D1-5601-4ADF-9159-182B56F93095}" srcOrd="13" destOrd="0" presId="urn:microsoft.com/office/officeart/2005/8/layout/process5"/>
    <dgm:cxn modelId="{B27940EB-545F-4F78-A017-CE316FCB9B6F}" type="presParOf" srcId="{D1EC93D1-5601-4ADF-9159-182B56F93095}" destId="{6B98E9DD-B1D2-4CDB-9A80-EB6E6619BD9D}" srcOrd="0" destOrd="0" presId="urn:microsoft.com/office/officeart/2005/8/layout/process5"/>
    <dgm:cxn modelId="{5339978F-B754-406B-BAF8-B45D718380D7}" type="presParOf" srcId="{A414FDFD-31E6-4CD2-94A9-2BA8D65FE932}" destId="{09AF1999-E2B8-460A-8EAD-F491B9AAD0B9}" srcOrd="14" destOrd="0" presId="urn:microsoft.com/office/officeart/2005/8/layout/process5"/>
    <dgm:cxn modelId="{298EB3FF-BF80-44AD-B13A-48FC4DAC9DB8}" type="presParOf" srcId="{A414FDFD-31E6-4CD2-94A9-2BA8D65FE932}" destId="{C7BD3A98-B74E-4BA0-B3B6-82259F205B0D}" srcOrd="15" destOrd="0" presId="urn:microsoft.com/office/officeart/2005/8/layout/process5"/>
    <dgm:cxn modelId="{26B746B4-94BD-4D33-B9D6-98982DEDF0EA}" type="presParOf" srcId="{C7BD3A98-B74E-4BA0-B3B6-82259F205B0D}" destId="{4BFE7C71-6FF7-401B-A22E-92C494E72710}" srcOrd="0" destOrd="0" presId="urn:microsoft.com/office/officeart/2005/8/layout/process5"/>
    <dgm:cxn modelId="{31DB0CFC-9E75-4242-BF36-AA51C330D13C}" type="presParOf" srcId="{A414FDFD-31E6-4CD2-94A9-2BA8D65FE932}" destId="{A17E283A-746D-47E6-8874-E7CDBDC9EFC2}" srcOrd="16" destOrd="0" presId="urn:microsoft.com/office/officeart/2005/8/layout/process5"/>
    <dgm:cxn modelId="{64484619-CC00-4755-941E-F235C1D22CCF}" type="presParOf" srcId="{A414FDFD-31E6-4CD2-94A9-2BA8D65FE932}" destId="{406C2B42-25D9-49EA-A7D5-94D97190D261}" srcOrd="17" destOrd="0" presId="urn:microsoft.com/office/officeart/2005/8/layout/process5"/>
    <dgm:cxn modelId="{39442DA2-6181-43BC-B435-745A9B7F966B}" type="presParOf" srcId="{406C2B42-25D9-49EA-A7D5-94D97190D261}" destId="{7921D52D-CDDF-42F5-A068-FF1B1FCCE05D}" srcOrd="0" destOrd="0" presId="urn:microsoft.com/office/officeart/2005/8/layout/process5"/>
    <dgm:cxn modelId="{C55EE63C-ABBD-4B14-ACC4-CF2ABE6EAC7E}" type="presParOf" srcId="{A414FDFD-31E6-4CD2-94A9-2BA8D65FE932}" destId="{631F2270-B8F4-45C5-9DF0-B1C94C88EF34}" srcOrd="18" destOrd="0" presId="urn:microsoft.com/office/officeart/2005/8/layout/process5"/>
    <dgm:cxn modelId="{35968C85-7402-49A1-9CE4-AC54ADEAED26}" type="presParOf" srcId="{A414FDFD-31E6-4CD2-94A9-2BA8D65FE932}" destId="{02BCD6E1-2D60-4D99-B2BB-81240CE3DD73}" srcOrd="19" destOrd="0" presId="urn:microsoft.com/office/officeart/2005/8/layout/process5"/>
    <dgm:cxn modelId="{0CB5DE4D-5BB1-4877-B1DE-EEEBB8E81B49}" type="presParOf" srcId="{02BCD6E1-2D60-4D99-B2BB-81240CE3DD73}" destId="{79511CD6-A404-43E6-8C7F-29B10DD9772F}" srcOrd="0" destOrd="0" presId="urn:microsoft.com/office/officeart/2005/8/layout/process5"/>
    <dgm:cxn modelId="{F5A42080-D486-4304-8886-1FEA0EF4A0D9}" type="presParOf" srcId="{A414FDFD-31E6-4CD2-94A9-2BA8D65FE932}" destId="{753D2895-7BB3-4AC9-A146-695EAC974039}" srcOrd="20" destOrd="0" presId="urn:microsoft.com/office/officeart/2005/8/layout/process5"/>
    <dgm:cxn modelId="{1E196B6F-2389-4B09-800A-F4EFFD82C81F}" type="presParOf" srcId="{A414FDFD-31E6-4CD2-94A9-2BA8D65FE932}" destId="{17F3F129-245F-4360-8F90-1B147F448734}" srcOrd="21" destOrd="0" presId="urn:microsoft.com/office/officeart/2005/8/layout/process5"/>
    <dgm:cxn modelId="{3231CC68-62B9-4D99-A553-DEC442BF3A3F}" type="presParOf" srcId="{17F3F129-245F-4360-8F90-1B147F448734}" destId="{579C0D44-8641-41D7-A767-5986BA89869E}" srcOrd="0" destOrd="0" presId="urn:microsoft.com/office/officeart/2005/8/layout/process5"/>
    <dgm:cxn modelId="{A4171748-CFA1-45E5-8437-B051B9B052BB}" type="presParOf" srcId="{A414FDFD-31E6-4CD2-94A9-2BA8D65FE932}" destId="{7AD3B514-CBF9-468D-AB80-299A8310B2BC}" srcOrd="22" destOrd="0" presId="urn:microsoft.com/office/officeart/2005/8/layout/process5"/>
    <dgm:cxn modelId="{9386538F-7D0F-43EE-8E59-A953E36E28C9}" type="presParOf" srcId="{A414FDFD-31E6-4CD2-94A9-2BA8D65FE932}" destId="{32D30DAE-0AC5-460E-B560-DF35183D24AF}" srcOrd="23" destOrd="0" presId="urn:microsoft.com/office/officeart/2005/8/layout/process5"/>
    <dgm:cxn modelId="{645EDBE2-6AC1-4D23-B68D-2CD8D8808A00}" type="presParOf" srcId="{32D30DAE-0AC5-460E-B560-DF35183D24AF}" destId="{73BEEE61-86E0-4D1A-AFDA-9484447F633F}" srcOrd="0" destOrd="0" presId="urn:microsoft.com/office/officeart/2005/8/layout/process5"/>
    <dgm:cxn modelId="{7B5CA7C1-F20C-4EB4-ADA4-92B992F41E6C}" type="presParOf" srcId="{A414FDFD-31E6-4CD2-94A9-2BA8D65FE932}" destId="{23FA215A-90BC-4CE5-B890-54315C6ACD49}" srcOrd="24" destOrd="0" presId="urn:microsoft.com/office/officeart/2005/8/layout/process5"/>
    <dgm:cxn modelId="{C658353E-8DD2-48E8-903C-79D045B9D73B}" type="presParOf" srcId="{A414FDFD-31E6-4CD2-94A9-2BA8D65FE932}" destId="{8D4DB73A-BA52-4200-AB6B-FDC79272E0AE}" srcOrd="25" destOrd="0" presId="urn:microsoft.com/office/officeart/2005/8/layout/process5"/>
    <dgm:cxn modelId="{FA3DB201-EB6F-4CEF-A22B-4D89797BDA01}" type="presParOf" srcId="{8D4DB73A-BA52-4200-AB6B-FDC79272E0AE}" destId="{ADEEE100-BB06-4646-B6D2-AAFE24E142A4}" srcOrd="0" destOrd="0" presId="urn:microsoft.com/office/officeart/2005/8/layout/process5"/>
    <dgm:cxn modelId="{CBBA9CF7-62B2-46D2-8547-32825DE8EA61}" type="presParOf" srcId="{A414FDFD-31E6-4CD2-94A9-2BA8D65FE932}" destId="{C88968A9-712C-4DEE-9502-D84AD2238264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0128E-0FFC-4FC2-B2AD-7AA9A8B53B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1E2CA22-0B56-4FEE-9F70-990C1A6DBC1E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Implementation of additional features like course enrollment, timetable management, etc.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0011F7-4E24-4CDA-86B1-82B7D9F336F2}" type="parTrans" cxnId="{66CF75E6-687B-4B76-89F2-1CBA433383F1}">
      <dgm:prSet/>
      <dgm:spPr/>
      <dgm:t>
        <a:bodyPr/>
        <a:lstStyle/>
        <a:p>
          <a:endParaRPr lang="en-US"/>
        </a:p>
      </dgm:t>
    </dgm:pt>
    <dgm:pt modelId="{CC1CD183-7A90-478C-A7C6-CA805C2B3D7F}" type="sibTrans" cxnId="{66CF75E6-687B-4B76-89F2-1CBA433383F1}">
      <dgm:prSet/>
      <dgm:spPr/>
      <dgm:t>
        <a:bodyPr/>
        <a:lstStyle/>
        <a:p>
          <a:endParaRPr lang="en-US"/>
        </a:p>
      </dgm:t>
    </dgm:pt>
    <dgm:pt modelId="{4DDEC0A4-A62E-41DE-9D2F-03BE4416FBA5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platforms (web, iOS) to widen accessibility.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10EF6-548D-461A-90EA-6237DBC824D3}" type="parTrans" cxnId="{21A47479-215A-45EB-AC6B-0D716C27DF8D}">
      <dgm:prSet/>
      <dgm:spPr/>
      <dgm:t>
        <a:bodyPr/>
        <a:lstStyle/>
        <a:p>
          <a:endParaRPr lang="en-US"/>
        </a:p>
      </dgm:t>
    </dgm:pt>
    <dgm:pt modelId="{BEF477EF-8F7E-41B6-8E33-0AD8B7DD9308}" type="sibTrans" cxnId="{21A47479-215A-45EB-AC6B-0D716C27DF8D}">
      <dgm:prSet/>
      <dgm:spPr/>
      <dgm:t>
        <a:bodyPr/>
        <a:lstStyle/>
        <a:p>
          <a:endParaRPr lang="en-US"/>
        </a:p>
      </dgm:t>
    </dgm:pt>
    <dgm:pt modelId="{7A3C1207-D858-46D7-A47D-F50E0536AF75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Continuous improvement of security measures to adapt to evolving threats.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42D79-2B6E-4ACD-8FA6-9C9804687996}" type="parTrans" cxnId="{20FE9413-4D36-4CDA-8FFD-B6E7F95CC610}">
      <dgm:prSet/>
      <dgm:spPr/>
      <dgm:t>
        <a:bodyPr/>
        <a:lstStyle/>
        <a:p>
          <a:endParaRPr lang="en-US"/>
        </a:p>
      </dgm:t>
    </dgm:pt>
    <dgm:pt modelId="{BA9CAD3F-CCCC-4296-B933-D9F8A8D88324}" type="sibTrans" cxnId="{20FE9413-4D36-4CDA-8FFD-B6E7F95CC610}">
      <dgm:prSet/>
      <dgm:spPr/>
      <dgm:t>
        <a:bodyPr/>
        <a:lstStyle/>
        <a:p>
          <a:endParaRPr lang="en-US"/>
        </a:p>
      </dgm:t>
    </dgm:pt>
    <dgm:pt modelId="{5D6C6EA6-270C-4059-8BE0-D8216419DA65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Mobile Notification Integration: Enable push notifications within the API to notify students about important updates, deadlines, or changes in schedules, enhancing communication efficiency.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BFC6C-F8A4-4B7F-9BAE-B30B00E07902}" type="parTrans" cxnId="{0821DCC1-ED37-4652-9A51-0DD4F2067059}">
      <dgm:prSet/>
      <dgm:spPr/>
      <dgm:t>
        <a:bodyPr/>
        <a:lstStyle/>
        <a:p>
          <a:endParaRPr lang="en-US"/>
        </a:p>
      </dgm:t>
    </dgm:pt>
    <dgm:pt modelId="{C330E755-7F23-40F1-984E-4CCA3498AE89}" type="sibTrans" cxnId="{0821DCC1-ED37-4652-9A51-0DD4F2067059}">
      <dgm:prSet/>
      <dgm:spPr/>
      <dgm:t>
        <a:bodyPr/>
        <a:lstStyle/>
        <a:p>
          <a:endParaRPr lang="en-US"/>
        </a:p>
      </dgm:t>
    </dgm:pt>
    <dgm:pt modelId="{B9D6C444-D6C4-4235-BBD3-07D1EDB94F42}" type="pres">
      <dgm:prSet presAssocID="{3680128E-0FFC-4FC2-B2AD-7AA9A8B53B7C}" presName="root" presStyleCnt="0">
        <dgm:presLayoutVars>
          <dgm:dir/>
          <dgm:resizeHandles val="exact"/>
        </dgm:presLayoutVars>
      </dgm:prSet>
      <dgm:spPr/>
    </dgm:pt>
    <dgm:pt modelId="{3BB7A410-E4FC-4109-8B5F-DD34E5C0E060}" type="pres">
      <dgm:prSet presAssocID="{3680128E-0FFC-4FC2-B2AD-7AA9A8B53B7C}" presName="container" presStyleCnt="0">
        <dgm:presLayoutVars>
          <dgm:dir/>
          <dgm:resizeHandles val="exact"/>
        </dgm:presLayoutVars>
      </dgm:prSet>
      <dgm:spPr/>
    </dgm:pt>
    <dgm:pt modelId="{290A1721-A29B-40C5-A72D-03046FB11D10}" type="pres">
      <dgm:prSet presAssocID="{21E2CA22-0B56-4FEE-9F70-990C1A6DBC1E}" presName="compNode" presStyleCnt="0"/>
      <dgm:spPr/>
    </dgm:pt>
    <dgm:pt modelId="{4F0617CC-8F27-40D0-86D9-EE90E2B109DE}" type="pres">
      <dgm:prSet presAssocID="{21E2CA22-0B56-4FEE-9F70-990C1A6DBC1E}" presName="iconBgRect" presStyleLbl="bgShp" presStyleIdx="0" presStyleCnt="4"/>
      <dgm:spPr/>
    </dgm:pt>
    <dgm:pt modelId="{9360A527-A9D3-4622-A862-F7EFC925326A}" type="pres">
      <dgm:prSet presAssocID="{21E2CA22-0B56-4FEE-9F70-990C1A6DBC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C3CD1A8-4107-454A-A662-01B266C13D41}" type="pres">
      <dgm:prSet presAssocID="{21E2CA22-0B56-4FEE-9F70-990C1A6DBC1E}" presName="spaceRect" presStyleCnt="0"/>
      <dgm:spPr/>
    </dgm:pt>
    <dgm:pt modelId="{64CF1113-D081-4BFC-965A-92ABE10FC51C}" type="pres">
      <dgm:prSet presAssocID="{21E2CA22-0B56-4FEE-9F70-990C1A6DBC1E}" presName="textRect" presStyleLbl="revTx" presStyleIdx="0" presStyleCnt="4">
        <dgm:presLayoutVars>
          <dgm:chMax val="1"/>
          <dgm:chPref val="1"/>
        </dgm:presLayoutVars>
      </dgm:prSet>
      <dgm:spPr/>
    </dgm:pt>
    <dgm:pt modelId="{F22F3A66-8078-4DB2-9524-EB1607D3E1DD}" type="pres">
      <dgm:prSet presAssocID="{CC1CD183-7A90-478C-A7C6-CA805C2B3D7F}" presName="sibTrans" presStyleLbl="sibTrans2D1" presStyleIdx="0" presStyleCnt="0"/>
      <dgm:spPr/>
    </dgm:pt>
    <dgm:pt modelId="{FB55406E-9F9D-4166-B73E-13CB6D418C7F}" type="pres">
      <dgm:prSet presAssocID="{4DDEC0A4-A62E-41DE-9D2F-03BE4416FBA5}" presName="compNode" presStyleCnt="0"/>
      <dgm:spPr/>
    </dgm:pt>
    <dgm:pt modelId="{6DDD0707-A9E4-4AB4-A15E-1F12CEDCD7A5}" type="pres">
      <dgm:prSet presAssocID="{4DDEC0A4-A62E-41DE-9D2F-03BE4416FBA5}" presName="iconBgRect" presStyleLbl="bgShp" presStyleIdx="1" presStyleCnt="4"/>
      <dgm:spPr/>
    </dgm:pt>
    <dgm:pt modelId="{098FEA48-8173-44E6-8D48-4BD75A84F941}" type="pres">
      <dgm:prSet presAssocID="{4DDEC0A4-A62E-41DE-9D2F-03BE4416FB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8E52E20-8747-4F13-9C2E-658F0F3A76F8}" type="pres">
      <dgm:prSet presAssocID="{4DDEC0A4-A62E-41DE-9D2F-03BE4416FBA5}" presName="spaceRect" presStyleCnt="0"/>
      <dgm:spPr/>
    </dgm:pt>
    <dgm:pt modelId="{A9A9E45F-0C1C-4655-8705-20E615766084}" type="pres">
      <dgm:prSet presAssocID="{4DDEC0A4-A62E-41DE-9D2F-03BE4416FBA5}" presName="textRect" presStyleLbl="revTx" presStyleIdx="1" presStyleCnt="4">
        <dgm:presLayoutVars>
          <dgm:chMax val="1"/>
          <dgm:chPref val="1"/>
        </dgm:presLayoutVars>
      </dgm:prSet>
      <dgm:spPr/>
    </dgm:pt>
    <dgm:pt modelId="{56923616-6D14-4EF1-ABD0-0084F7301CAA}" type="pres">
      <dgm:prSet presAssocID="{BEF477EF-8F7E-41B6-8E33-0AD8B7DD9308}" presName="sibTrans" presStyleLbl="sibTrans2D1" presStyleIdx="0" presStyleCnt="0"/>
      <dgm:spPr/>
    </dgm:pt>
    <dgm:pt modelId="{C53FEA83-7560-409F-A1BF-46AE5A5B6327}" type="pres">
      <dgm:prSet presAssocID="{7A3C1207-D858-46D7-A47D-F50E0536AF75}" presName="compNode" presStyleCnt="0"/>
      <dgm:spPr/>
    </dgm:pt>
    <dgm:pt modelId="{2684CB21-982B-4626-A64D-F013F5D2D2EB}" type="pres">
      <dgm:prSet presAssocID="{7A3C1207-D858-46D7-A47D-F50E0536AF75}" presName="iconBgRect" presStyleLbl="bgShp" presStyleIdx="2" presStyleCnt="4"/>
      <dgm:spPr/>
    </dgm:pt>
    <dgm:pt modelId="{2158604D-7982-4587-8011-5B201B7C3733}" type="pres">
      <dgm:prSet presAssocID="{7A3C1207-D858-46D7-A47D-F50E0536AF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762F1DE-7321-47DE-A6C1-10C6601F2BDC}" type="pres">
      <dgm:prSet presAssocID="{7A3C1207-D858-46D7-A47D-F50E0536AF75}" presName="spaceRect" presStyleCnt="0"/>
      <dgm:spPr/>
    </dgm:pt>
    <dgm:pt modelId="{6B203E11-05EF-4BE2-98AA-911F99DB730D}" type="pres">
      <dgm:prSet presAssocID="{7A3C1207-D858-46D7-A47D-F50E0536AF75}" presName="textRect" presStyleLbl="revTx" presStyleIdx="2" presStyleCnt="4">
        <dgm:presLayoutVars>
          <dgm:chMax val="1"/>
          <dgm:chPref val="1"/>
        </dgm:presLayoutVars>
      </dgm:prSet>
      <dgm:spPr/>
    </dgm:pt>
    <dgm:pt modelId="{BFACF121-540A-4980-92FA-972DA6DD6209}" type="pres">
      <dgm:prSet presAssocID="{BA9CAD3F-CCCC-4296-B933-D9F8A8D88324}" presName="sibTrans" presStyleLbl="sibTrans2D1" presStyleIdx="0" presStyleCnt="0"/>
      <dgm:spPr/>
    </dgm:pt>
    <dgm:pt modelId="{7C134711-A122-4C24-8659-75F475DA9B77}" type="pres">
      <dgm:prSet presAssocID="{5D6C6EA6-270C-4059-8BE0-D8216419DA65}" presName="compNode" presStyleCnt="0"/>
      <dgm:spPr/>
    </dgm:pt>
    <dgm:pt modelId="{19418ADA-0996-4D9E-9E0F-C61267E75474}" type="pres">
      <dgm:prSet presAssocID="{5D6C6EA6-270C-4059-8BE0-D8216419DA65}" presName="iconBgRect" presStyleLbl="bgShp" presStyleIdx="3" presStyleCnt="4"/>
      <dgm:spPr/>
    </dgm:pt>
    <dgm:pt modelId="{D3B155C6-35E9-41F7-9299-95EA70EBFE1C}" type="pres">
      <dgm:prSet presAssocID="{5D6C6EA6-270C-4059-8BE0-D8216419DA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3C887E6-AB25-49A9-833F-DA28BBA136AB}" type="pres">
      <dgm:prSet presAssocID="{5D6C6EA6-270C-4059-8BE0-D8216419DA65}" presName="spaceRect" presStyleCnt="0"/>
      <dgm:spPr/>
    </dgm:pt>
    <dgm:pt modelId="{4DF339C0-25CE-4961-818D-263C97E62816}" type="pres">
      <dgm:prSet presAssocID="{5D6C6EA6-270C-4059-8BE0-D8216419DA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11C500-9324-4EE3-85DB-BA2777669781}" type="presOf" srcId="{7A3C1207-D858-46D7-A47D-F50E0536AF75}" destId="{6B203E11-05EF-4BE2-98AA-911F99DB730D}" srcOrd="0" destOrd="0" presId="urn:microsoft.com/office/officeart/2018/2/layout/IconCircleList"/>
    <dgm:cxn modelId="{EB3DF104-D82C-4525-BABC-10E43D0A167F}" type="presOf" srcId="{BA9CAD3F-CCCC-4296-B933-D9F8A8D88324}" destId="{BFACF121-540A-4980-92FA-972DA6DD6209}" srcOrd="0" destOrd="0" presId="urn:microsoft.com/office/officeart/2018/2/layout/IconCircleList"/>
    <dgm:cxn modelId="{20FE9413-4D36-4CDA-8FFD-B6E7F95CC610}" srcId="{3680128E-0FFC-4FC2-B2AD-7AA9A8B53B7C}" destId="{7A3C1207-D858-46D7-A47D-F50E0536AF75}" srcOrd="2" destOrd="0" parTransId="{9EB42D79-2B6E-4ACD-8FA6-9C9804687996}" sibTransId="{BA9CAD3F-CCCC-4296-B933-D9F8A8D88324}"/>
    <dgm:cxn modelId="{057F283D-8EA1-4128-AEB1-E9FB62373972}" type="presOf" srcId="{4DDEC0A4-A62E-41DE-9D2F-03BE4416FBA5}" destId="{A9A9E45F-0C1C-4655-8705-20E615766084}" srcOrd="0" destOrd="0" presId="urn:microsoft.com/office/officeart/2018/2/layout/IconCircleList"/>
    <dgm:cxn modelId="{33CCBE3F-C29A-4229-982A-852B0116A914}" type="presOf" srcId="{5D6C6EA6-270C-4059-8BE0-D8216419DA65}" destId="{4DF339C0-25CE-4961-818D-263C97E62816}" srcOrd="0" destOrd="0" presId="urn:microsoft.com/office/officeart/2018/2/layout/IconCircleList"/>
    <dgm:cxn modelId="{21A47479-215A-45EB-AC6B-0D716C27DF8D}" srcId="{3680128E-0FFC-4FC2-B2AD-7AA9A8B53B7C}" destId="{4DDEC0A4-A62E-41DE-9D2F-03BE4416FBA5}" srcOrd="1" destOrd="0" parTransId="{64B10EF6-548D-461A-90EA-6237DBC824D3}" sibTransId="{BEF477EF-8F7E-41B6-8E33-0AD8B7DD9308}"/>
    <dgm:cxn modelId="{B497789C-44C8-4152-8F86-D4B1E29FC37D}" type="presOf" srcId="{21E2CA22-0B56-4FEE-9F70-990C1A6DBC1E}" destId="{64CF1113-D081-4BFC-965A-92ABE10FC51C}" srcOrd="0" destOrd="0" presId="urn:microsoft.com/office/officeart/2018/2/layout/IconCircleList"/>
    <dgm:cxn modelId="{65A718A2-3AF8-4654-840A-51C66905A698}" type="presOf" srcId="{CC1CD183-7A90-478C-A7C6-CA805C2B3D7F}" destId="{F22F3A66-8078-4DB2-9524-EB1607D3E1DD}" srcOrd="0" destOrd="0" presId="urn:microsoft.com/office/officeart/2018/2/layout/IconCircleList"/>
    <dgm:cxn modelId="{ABD854B8-80EB-4519-BAA5-638B8B65072A}" type="presOf" srcId="{3680128E-0FFC-4FC2-B2AD-7AA9A8B53B7C}" destId="{B9D6C444-D6C4-4235-BBD3-07D1EDB94F42}" srcOrd="0" destOrd="0" presId="urn:microsoft.com/office/officeart/2018/2/layout/IconCircleList"/>
    <dgm:cxn modelId="{0821DCC1-ED37-4652-9A51-0DD4F2067059}" srcId="{3680128E-0FFC-4FC2-B2AD-7AA9A8B53B7C}" destId="{5D6C6EA6-270C-4059-8BE0-D8216419DA65}" srcOrd="3" destOrd="0" parTransId="{CCEBFC6C-F8A4-4B7F-9BAE-B30B00E07902}" sibTransId="{C330E755-7F23-40F1-984E-4CCA3498AE89}"/>
    <dgm:cxn modelId="{66CF75E6-687B-4B76-89F2-1CBA433383F1}" srcId="{3680128E-0FFC-4FC2-B2AD-7AA9A8B53B7C}" destId="{21E2CA22-0B56-4FEE-9F70-990C1A6DBC1E}" srcOrd="0" destOrd="0" parTransId="{7D0011F7-4E24-4CDA-86B1-82B7D9F336F2}" sibTransId="{CC1CD183-7A90-478C-A7C6-CA805C2B3D7F}"/>
    <dgm:cxn modelId="{BE6526F3-B477-47B3-A672-E90424A45F0E}" type="presOf" srcId="{BEF477EF-8F7E-41B6-8E33-0AD8B7DD9308}" destId="{56923616-6D14-4EF1-ABD0-0084F7301CAA}" srcOrd="0" destOrd="0" presId="urn:microsoft.com/office/officeart/2018/2/layout/IconCircleList"/>
    <dgm:cxn modelId="{3BDFFA07-86B3-476F-84D6-B0340DA01485}" type="presParOf" srcId="{B9D6C444-D6C4-4235-BBD3-07D1EDB94F42}" destId="{3BB7A410-E4FC-4109-8B5F-DD34E5C0E060}" srcOrd="0" destOrd="0" presId="urn:microsoft.com/office/officeart/2018/2/layout/IconCircleList"/>
    <dgm:cxn modelId="{4E8D3A89-47B0-43BF-932C-F5E186C24AFC}" type="presParOf" srcId="{3BB7A410-E4FC-4109-8B5F-DD34E5C0E060}" destId="{290A1721-A29B-40C5-A72D-03046FB11D10}" srcOrd="0" destOrd="0" presId="urn:microsoft.com/office/officeart/2018/2/layout/IconCircleList"/>
    <dgm:cxn modelId="{5F4A2BAD-BF39-408E-833F-AD5D1D4408F7}" type="presParOf" srcId="{290A1721-A29B-40C5-A72D-03046FB11D10}" destId="{4F0617CC-8F27-40D0-86D9-EE90E2B109DE}" srcOrd="0" destOrd="0" presId="urn:microsoft.com/office/officeart/2018/2/layout/IconCircleList"/>
    <dgm:cxn modelId="{393BBF8A-816E-4A80-B9FF-0B3AC41BD635}" type="presParOf" srcId="{290A1721-A29B-40C5-A72D-03046FB11D10}" destId="{9360A527-A9D3-4622-A862-F7EFC925326A}" srcOrd="1" destOrd="0" presId="urn:microsoft.com/office/officeart/2018/2/layout/IconCircleList"/>
    <dgm:cxn modelId="{A0FC1C29-DC11-43E3-AB0D-55F73CD61532}" type="presParOf" srcId="{290A1721-A29B-40C5-A72D-03046FB11D10}" destId="{CC3CD1A8-4107-454A-A662-01B266C13D41}" srcOrd="2" destOrd="0" presId="urn:microsoft.com/office/officeart/2018/2/layout/IconCircleList"/>
    <dgm:cxn modelId="{A2D13914-70F5-41A2-A4E4-1D9A7058E358}" type="presParOf" srcId="{290A1721-A29B-40C5-A72D-03046FB11D10}" destId="{64CF1113-D081-4BFC-965A-92ABE10FC51C}" srcOrd="3" destOrd="0" presId="urn:microsoft.com/office/officeart/2018/2/layout/IconCircleList"/>
    <dgm:cxn modelId="{32BAE20F-042E-4A21-90AB-6BC5775AF9C5}" type="presParOf" srcId="{3BB7A410-E4FC-4109-8B5F-DD34E5C0E060}" destId="{F22F3A66-8078-4DB2-9524-EB1607D3E1DD}" srcOrd="1" destOrd="0" presId="urn:microsoft.com/office/officeart/2018/2/layout/IconCircleList"/>
    <dgm:cxn modelId="{0053D843-F77D-4270-AA87-E57072C23DA1}" type="presParOf" srcId="{3BB7A410-E4FC-4109-8B5F-DD34E5C0E060}" destId="{FB55406E-9F9D-4166-B73E-13CB6D418C7F}" srcOrd="2" destOrd="0" presId="urn:microsoft.com/office/officeart/2018/2/layout/IconCircleList"/>
    <dgm:cxn modelId="{F6DB87ED-4812-4AE0-8B3D-5F52283E6A9A}" type="presParOf" srcId="{FB55406E-9F9D-4166-B73E-13CB6D418C7F}" destId="{6DDD0707-A9E4-4AB4-A15E-1F12CEDCD7A5}" srcOrd="0" destOrd="0" presId="urn:microsoft.com/office/officeart/2018/2/layout/IconCircleList"/>
    <dgm:cxn modelId="{57CD03B5-9F73-4FE4-B91F-739A97D069EC}" type="presParOf" srcId="{FB55406E-9F9D-4166-B73E-13CB6D418C7F}" destId="{098FEA48-8173-44E6-8D48-4BD75A84F941}" srcOrd="1" destOrd="0" presId="urn:microsoft.com/office/officeart/2018/2/layout/IconCircleList"/>
    <dgm:cxn modelId="{95B54802-DC96-481E-9DE1-4A2F34CBDE6D}" type="presParOf" srcId="{FB55406E-9F9D-4166-B73E-13CB6D418C7F}" destId="{38E52E20-8747-4F13-9C2E-658F0F3A76F8}" srcOrd="2" destOrd="0" presId="urn:microsoft.com/office/officeart/2018/2/layout/IconCircleList"/>
    <dgm:cxn modelId="{19055040-C041-440C-A5C6-7DA56BC84D03}" type="presParOf" srcId="{FB55406E-9F9D-4166-B73E-13CB6D418C7F}" destId="{A9A9E45F-0C1C-4655-8705-20E615766084}" srcOrd="3" destOrd="0" presId="urn:microsoft.com/office/officeart/2018/2/layout/IconCircleList"/>
    <dgm:cxn modelId="{9E6B6BCD-55B3-4E34-BC4D-27981919060B}" type="presParOf" srcId="{3BB7A410-E4FC-4109-8B5F-DD34E5C0E060}" destId="{56923616-6D14-4EF1-ABD0-0084F7301CAA}" srcOrd="3" destOrd="0" presId="urn:microsoft.com/office/officeart/2018/2/layout/IconCircleList"/>
    <dgm:cxn modelId="{03E1C956-54D7-45F1-BC19-39D55C874553}" type="presParOf" srcId="{3BB7A410-E4FC-4109-8B5F-DD34E5C0E060}" destId="{C53FEA83-7560-409F-A1BF-46AE5A5B6327}" srcOrd="4" destOrd="0" presId="urn:microsoft.com/office/officeart/2018/2/layout/IconCircleList"/>
    <dgm:cxn modelId="{5E125F9F-89F2-4E5C-ADBF-AE4080896047}" type="presParOf" srcId="{C53FEA83-7560-409F-A1BF-46AE5A5B6327}" destId="{2684CB21-982B-4626-A64D-F013F5D2D2EB}" srcOrd="0" destOrd="0" presId="urn:microsoft.com/office/officeart/2018/2/layout/IconCircleList"/>
    <dgm:cxn modelId="{A884DF15-91E5-49B7-A057-16074B4B822C}" type="presParOf" srcId="{C53FEA83-7560-409F-A1BF-46AE5A5B6327}" destId="{2158604D-7982-4587-8011-5B201B7C3733}" srcOrd="1" destOrd="0" presId="urn:microsoft.com/office/officeart/2018/2/layout/IconCircleList"/>
    <dgm:cxn modelId="{5780204E-8BEF-48CE-BDBF-D40E63088BF3}" type="presParOf" srcId="{C53FEA83-7560-409F-A1BF-46AE5A5B6327}" destId="{4762F1DE-7321-47DE-A6C1-10C6601F2BDC}" srcOrd="2" destOrd="0" presId="urn:microsoft.com/office/officeart/2018/2/layout/IconCircleList"/>
    <dgm:cxn modelId="{1F9E55EA-6E13-4F81-B1A0-1F477E6C0C0D}" type="presParOf" srcId="{C53FEA83-7560-409F-A1BF-46AE5A5B6327}" destId="{6B203E11-05EF-4BE2-98AA-911F99DB730D}" srcOrd="3" destOrd="0" presId="urn:microsoft.com/office/officeart/2018/2/layout/IconCircleList"/>
    <dgm:cxn modelId="{F01FB038-4A91-4450-97C7-8A2592538726}" type="presParOf" srcId="{3BB7A410-E4FC-4109-8B5F-DD34E5C0E060}" destId="{BFACF121-540A-4980-92FA-972DA6DD6209}" srcOrd="5" destOrd="0" presId="urn:microsoft.com/office/officeart/2018/2/layout/IconCircleList"/>
    <dgm:cxn modelId="{2ADC7B43-2DC2-422F-B0AB-863416A3A58F}" type="presParOf" srcId="{3BB7A410-E4FC-4109-8B5F-DD34E5C0E060}" destId="{7C134711-A122-4C24-8659-75F475DA9B77}" srcOrd="6" destOrd="0" presId="urn:microsoft.com/office/officeart/2018/2/layout/IconCircleList"/>
    <dgm:cxn modelId="{401AB5F8-6C33-4CDC-8F54-61B0CA243CDB}" type="presParOf" srcId="{7C134711-A122-4C24-8659-75F475DA9B77}" destId="{19418ADA-0996-4D9E-9E0F-C61267E75474}" srcOrd="0" destOrd="0" presId="urn:microsoft.com/office/officeart/2018/2/layout/IconCircleList"/>
    <dgm:cxn modelId="{A166AB31-7DB0-47A8-9258-EFDE8E6E806B}" type="presParOf" srcId="{7C134711-A122-4C24-8659-75F475DA9B77}" destId="{D3B155C6-35E9-41F7-9299-95EA70EBFE1C}" srcOrd="1" destOrd="0" presId="urn:microsoft.com/office/officeart/2018/2/layout/IconCircleList"/>
    <dgm:cxn modelId="{9714A9FB-E209-4949-B99F-D8D224F1521C}" type="presParOf" srcId="{7C134711-A122-4C24-8659-75F475DA9B77}" destId="{A3C887E6-AB25-49A9-833F-DA28BBA136AB}" srcOrd="2" destOrd="0" presId="urn:microsoft.com/office/officeart/2018/2/layout/IconCircleList"/>
    <dgm:cxn modelId="{3E19F703-061A-44B7-8717-ABD1A0A7A1E4}" type="presParOf" srcId="{7C134711-A122-4C24-8659-75F475DA9B77}" destId="{4DF339C0-25CE-4961-818D-263C97E628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CC82D-28D8-4DFB-8254-36790752A48A}">
      <dsp:nvSpPr>
        <dsp:cNvPr id="0" name=""/>
        <dsp:cNvSpPr/>
      </dsp:nvSpPr>
      <dsp:spPr>
        <a:xfrm>
          <a:off x="536950" y="1158086"/>
          <a:ext cx="912498" cy="9124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AE362-47D9-432A-A15B-4C8E5DA3FF46}">
      <dsp:nvSpPr>
        <dsp:cNvPr id="0" name=""/>
        <dsp:cNvSpPr/>
      </dsp:nvSpPr>
      <dsp:spPr>
        <a:xfrm>
          <a:off x="731417" y="1352553"/>
          <a:ext cx="523564" cy="523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918C8-4E46-4CFB-8CBF-F32DCDD89011}">
      <dsp:nvSpPr>
        <dsp:cNvPr id="0" name=""/>
        <dsp:cNvSpPr/>
      </dsp:nvSpPr>
      <dsp:spPr>
        <a:xfrm>
          <a:off x="1179" y="2354805"/>
          <a:ext cx="1984040" cy="71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implement a RESTful API to handle data transactions between the college's database and the Android application.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9" y="2354805"/>
        <a:ext cx="1984040" cy="719690"/>
      </dsp:txXfrm>
    </dsp:sp>
    <dsp:sp modelId="{49353521-E699-4EAE-BE63-495471E4F42C}">
      <dsp:nvSpPr>
        <dsp:cNvPr id="0" name=""/>
        <dsp:cNvSpPr/>
      </dsp:nvSpPr>
      <dsp:spPr>
        <a:xfrm>
          <a:off x="2847836" y="1158086"/>
          <a:ext cx="912498" cy="9124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F8D84-77B0-49CE-834A-C936E91CB174}">
      <dsp:nvSpPr>
        <dsp:cNvPr id="0" name=""/>
        <dsp:cNvSpPr/>
      </dsp:nvSpPr>
      <dsp:spPr>
        <a:xfrm>
          <a:off x="3042303" y="1352553"/>
          <a:ext cx="523564" cy="523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E771A-C72F-4889-9A12-29EA182280DB}">
      <dsp:nvSpPr>
        <dsp:cNvPr id="0" name=""/>
        <dsp:cNvSpPr/>
      </dsp:nvSpPr>
      <dsp:spPr>
        <a:xfrm>
          <a:off x="2247001" y="2354805"/>
          <a:ext cx="2114168" cy="71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Connect the API securely with the college's database to retrieve and update information seamlessly.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7001" y="2354805"/>
        <a:ext cx="2114168" cy="719690"/>
      </dsp:txXfrm>
    </dsp:sp>
    <dsp:sp modelId="{48C97CAE-2B7C-4D3E-AD44-204972BDA3C8}">
      <dsp:nvSpPr>
        <dsp:cNvPr id="0" name=""/>
        <dsp:cNvSpPr/>
      </dsp:nvSpPr>
      <dsp:spPr>
        <a:xfrm>
          <a:off x="5391469" y="1158086"/>
          <a:ext cx="912498" cy="9124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A9D6C-8BED-4C1C-8E9C-96FBB9B8250A}">
      <dsp:nvSpPr>
        <dsp:cNvPr id="0" name=""/>
        <dsp:cNvSpPr/>
      </dsp:nvSpPr>
      <dsp:spPr>
        <a:xfrm>
          <a:off x="5585936" y="1352553"/>
          <a:ext cx="523564" cy="523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9D01C-2744-48D9-A7B5-4AD28170823E}">
      <dsp:nvSpPr>
        <dsp:cNvPr id="0" name=""/>
        <dsp:cNvSpPr/>
      </dsp:nvSpPr>
      <dsp:spPr>
        <a:xfrm>
          <a:off x="4622951" y="2354805"/>
          <a:ext cx="2449533" cy="71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 functionalities for attendance management, exam result retrieval, and event notifications within the Android application.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2951" y="2354805"/>
        <a:ext cx="2449533" cy="719690"/>
      </dsp:txXfrm>
    </dsp:sp>
    <dsp:sp modelId="{A5CD0688-DB16-4029-8061-AFE9443F910B}">
      <dsp:nvSpPr>
        <dsp:cNvPr id="0" name=""/>
        <dsp:cNvSpPr/>
      </dsp:nvSpPr>
      <dsp:spPr>
        <a:xfrm>
          <a:off x="7994497" y="1158086"/>
          <a:ext cx="912498" cy="9124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20AD3-B704-4799-AE66-F8B886E216F7}">
      <dsp:nvSpPr>
        <dsp:cNvPr id="0" name=""/>
        <dsp:cNvSpPr/>
      </dsp:nvSpPr>
      <dsp:spPr>
        <a:xfrm>
          <a:off x="8188964" y="1352553"/>
          <a:ext cx="523564" cy="523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8DD4-5608-4541-994D-B76FE7F6DFC9}">
      <dsp:nvSpPr>
        <dsp:cNvPr id="0" name=""/>
        <dsp:cNvSpPr/>
      </dsp:nvSpPr>
      <dsp:spPr>
        <a:xfrm>
          <a:off x="7334267" y="2354805"/>
          <a:ext cx="2232957" cy="71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authentication and authorization protocols to ensure data security and privacy.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4267" y="2354805"/>
        <a:ext cx="2232957" cy="719690"/>
      </dsp:txXfrm>
    </dsp:sp>
    <dsp:sp modelId="{10DC451B-F70D-475C-B9FF-DBBCB8833137}">
      <dsp:nvSpPr>
        <dsp:cNvPr id="0" name=""/>
        <dsp:cNvSpPr/>
      </dsp:nvSpPr>
      <dsp:spPr>
        <a:xfrm>
          <a:off x="10553665" y="1158086"/>
          <a:ext cx="912498" cy="9124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7660E-FC15-4023-9638-D6917E6BA581}">
      <dsp:nvSpPr>
        <dsp:cNvPr id="0" name=""/>
        <dsp:cNvSpPr/>
      </dsp:nvSpPr>
      <dsp:spPr>
        <a:xfrm>
          <a:off x="10748132" y="1352553"/>
          <a:ext cx="523564" cy="5235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30934-5D29-46D8-92E1-B71EFDC040DE}">
      <dsp:nvSpPr>
        <dsp:cNvPr id="0" name=""/>
        <dsp:cNvSpPr/>
      </dsp:nvSpPr>
      <dsp:spPr>
        <a:xfrm>
          <a:off x="9829007" y="2354805"/>
          <a:ext cx="2361814" cy="719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the API with scalability in mind to accommodate potential future enhancements and ensure optimal performance.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29007" y="2354805"/>
        <a:ext cx="2361814" cy="719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16E37-57D0-4594-B6C0-C84C14F8BF86}">
      <dsp:nvSpPr>
        <dsp:cNvPr id="0" name=""/>
        <dsp:cNvSpPr/>
      </dsp:nvSpPr>
      <dsp:spPr>
        <a:xfrm>
          <a:off x="5312" y="442878"/>
          <a:ext cx="1646751" cy="988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Phase 1: Planning and Design</a:t>
          </a:r>
          <a:endParaRPr lang="en-US" sz="1100" kern="1200"/>
        </a:p>
      </dsp:txBody>
      <dsp:txXfrm>
        <a:off x="34251" y="471817"/>
        <a:ext cx="1588873" cy="930172"/>
      </dsp:txXfrm>
    </dsp:sp>
    <dsp:sp modelId="{2616FFD6-B5A2-41B9-9A63-7547BECB2E47}">
      <dsp:nvSpPr>
        <dsp:cNvPr id="0" name=""/>
        <dsp:cNvSpPr/>
      </dsp:nvSpPr>
      <dsp:spPr>
        <a:xfrm>
          <a:off x="1796977" y="732707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96977" y="814386"/>
        <a:ext cx="244378" cy="245036"/>
      </dsp:txXfrm>
    </dsp:sp>
    <dsp:sp modelId="{530179C2-E21F-49F0-BD8F-E1D5DCDE6B78}">
      <dsp:nvSpPr>
        <dsp:cNvPr id="0" name=""/>
        <dsp:cNvSpPr/>
      </dsp:nvSpPr>
      <dsp:spPr>
        <a:xfrm>
          <a:off x="2310763" y="171085"/>
          <a:ext cx="1646751" cy="1531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Requirement Analysis:</a:t>
          </a:r>
          <a:r>
            <a:rPr lang="en-US" sz="1100" b="0" i="0" kern="1200" dirty="0"/>
            <a:t> Gather specific requirements from the college administration, faculty, and students regarding desired 	functionalities.</a:t>
          </a:r>
          <a:endParaRPr lang="en-US" sz="1100" kern="1200" dirty="0"/>
        </a:p>
      </dsp:txBody>
      <dsp:txXfrm>
        <a:off x="2355623" y="215945"/>
        <a:ext cx="1557031" cy="1441916"/>
      </dsp:txXfrm>
    </dsp:sp>
    <dsp:sp modelId="{562F4760-C863-4BF9-9F26-76942C56DAB2}">
      <dsp:nvSpPr>
        <dsp:cNvPr id="0" name=""/>
        <dsp:cNvSpPr/>
      </dsp:nvSpPr>
      <dsp:spPr>
        <a:xfrm>
          <a:off x="4102429" y="732707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02429" y="814386"/>
        <a:ext cx="244378" cy="245036"/>
      </dsp:txXfrm>
    </dsp:sp>
    <dsp:sp modelId="{878B62EA-868E-404F-8D8C-3A0CAB10F63E}">
      <dsp:nvSpPr>
        <dsp:cNvPr id="0" name=""/>
        <dsp:cNvSpPr/>
      </dsp:nvSpPr>
      <dsp:spPr>
        <a:xfrm>
          <a:off x="4616215" y="311843"/>
          <a:ext cx="1646751" cy="12501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API Design:</a:t>
          </a:r>
          <a:r>
            <a:rPr lang="en-US" sz="1100" b="0" i="0" kern="1200" dirty="0"/>
            <a:t> Define API endpoints, data structures, and interactions between the Android app and the college's database.</a:t>
          </a:r>
          <a:endParaRPr lang="en-US" sz="1100" kern="1200" dirty="0"/>
        </a:p>
      </dsp:txBody>
      <dsp:txXfrm>
        <a:off x="4652830" y="348458"/>
        <a:ext cx="1573521" cy="1176891"/>
      </dsp:txXfrm>
    </dsp:sp>
    <dsp:sp modelId="{B0D74D3E-7DE8-42C7-BAE3-ABA3F3D678C1}">
      <dsp:nvSpPr>
        <dsp:cNvPr id="0" name=""/>
        <dsp:cNvSpPr/>
      </dsp:nvSpPr>
      <dsp:spPr>
        <a:xfrm>
          <a:off x="6407881" y="732707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7881" y="814386"/>
        <a:ext cx="244378" cy="245036"/>
      </dsp:txXfrm>
    </dsp:sp>
    <dsp:sp modelId="{2FB013A3-2DF4-459B-8139-C04292FB8003}">
      <dsp:nvSpPr>
        <dsp:cNvPr id="0" name=""/>
        <dsp:cNvSpPr/>
      </dsp:nvSpPr>
      <dsp:spPr>
        <a:xfrm>
          <a:off x="6921667" y="442878"/>
          <a:ext cx="1646751" cy="988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Phase 2: Development</a:t>
          </a:r>
          <a:endParaRPr lang="en-US" sz="1100" kern="1200"/>
        </a:p>
      </dsp:txBody>
      <dsp:txXfrm>
        <a:off x="6950606" y="471817"/>
        <a:ext cx="1588873" cy="930172"/>
      </dsp:txXfrm>
    </dsp:sp>
    <dsp:sp modelId="{8B24AB91-2E75-47E1-8EAC-F37F3639669D}">
      <dsp:nvSpPr>
        <dsp:cNvPr id="0" name=""/>
        <dsp:cNvSpPr/>
      </dsp:nvSpPr>
      <dsp:spPr>
        <a:xfrm>
          <a:off x="8713333" y="732707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713333" y="814386"/>
        <a:ext cx="244378" cy="245036"/>
      </dsp:txXfrm>
    </dsp:sp>
    <dsp:sp modelId="{D1B23F7A-F77A-49C2-B598-3969895BA301}">
      <dsp:nvSpPr>
        <dsp:cNvPr id="0" name=""/>
        <dsp:cNvSpPr/>
      </dsp:nvSpPr>
      <dsp:spPr>
        <a:xfrm>
          <a:off x="9227119" y="364096"/>
          <a:ext cx="1646751" cy="11456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Backend Development:</a:t>
          </a:r>
          <a:r>
            <a:rPr lang="en-US" sz="1100" b="0" i="0" kern="1200" dirty="0"/>
            <a:t> Build the API using suitable frameworks and programming languages for robustness and efficiency.</a:t>
          </a:r>
          <a:endParaRPr lang="en-US" sz="1100" kern="1200" dirty="0"/>
        </a:p>
      </dsp:txBody>
      <dsp:txXfrm>
        <a:off x="9260673" y="397650"/>
        <a:ext cx="1579643" cy="1078507"/>
      </dsp:txXfrm>
    </dsp:sp>
    <dsp:sp modelId="{B9C73F75-B4DD-4EDC-877A-8978257DFFF8}">
      <dsp:nvSpPr>
        <dsp:cNvPr id="0" name=""/>
        <dsp:cNvSpPr/>
      </dsp:nvSpPr>
      <dsp:spPr>
        <a:xfrm rot="5400000">
          <a:off x="9824791" y="1718594"/>
          <a:ext cx="451406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927976" y="1697088"/>
        <a:ext cx="245036" cy="328888"/>
      </dsp:txXfrm>
    </dsp:sp>
    <dsp:sp modelId="{ED77F98A-949D-418D-9B81-127D2192EC53}">
      <dsp:nvSpPr>
        <dsp:cNvPr id="0" name=""/>
        <dsp:cNvSpPr/>
      </dsp:nvSpPr>
      <dsp:spPr>
        <a:xfrm>
          <a:off x="9227119" y="2361423"/>
          <a:ext cx="1646751" cy="988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Database Integration:</a:t>
          </a:r>
          <a:r>
            <a:rPr lang="en-US" sz="1100" b="0" i="0" kern="1200"/>
            <a:t> Establish secure connections and mechanisms for data retrieval and storage.</a:t>
          </a:r>
          <a:endParaRPr lang="en-US" sz="1100" kern="1200"/>
        </a:p>
      </dsp:txBody>
      <dsp:txXfrm>
        <a:off x="9256058" y="2390362"/>
        <a:ext cx="1588873" cy="930172"/>
      </dsp:txXfrm>
    </dsp:sp>
    <dsp:sp modelId="{2B6CBE83-3B8F-4689-9405-CD4C145AFE40}">
      <dsp:nvSpPr>
        <dsp:cNvPr id="0" name=""/>
        <dsp:cNvSpPr/>
      </dsp:nvSpPr>
      <dsp:spPr>
        <a:xfrm rot="10800000">
          <a:off x="8733094" y="2651251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8837827" y="2732930"/>
        <a:ext cx="244378" cy="245036"/>
      </dsp:txXfrm>
    </dsp:sp>
    <dsp:sp modelId="{332EFDA2-2668-4EF0-AD13-6F8757F19DCF}">
      <dsp:nvSpPr>
        <dsp:cNvPr id="0" name=""/>
        <dsp:cNvSpPr/>
      </dsp:nvSpPr>
      <dsp:spPr>
        <a:xfrm>
          <a:off x="6921667" y="2361423"/>
          <a:ext cx="1646751" cy="988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Authentication Setup:</a:t>
          </a:r>
          <a:r>
            <a:rPr lang="en-US" sz="1100" b="0" i="0" kern="1200"/>
            <a:t> Implement secure authentication methods (e.g., JWT, OAuth) for authorized access.</a:t>
          </a:r>
          <a:endParaRPr lang="en-US" sz="1100" kern="1200"/>
        </a:p>
      </dsp:txBody>
      <dsp:txXfrm>
        <a:off x="6950606" y="2390362"/>
        <a:ext cx="1588873" cy="930172"/>
      </dsp:txXfrm>
    </dsp:sp>
    <dsp:sp modelId="{D1EC93D1-5601-4ADF-9159-182B56F93095}">
      <dsp:nvSpPr>
        <dsp:cNvPr id="0" name=""/>
        <dsp:cNvSpPr/>
      </dsp:nvSpPr>
      <dsp:spPr>
        <a:xfrm rot="10800000">
          <a:off x="6427642" y="2651251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532375" y="2732930"/>
        <a:ext cx="244378" cy="245036"/>
      </dsp:txXfrm>
    </dsp:sp>
    <dsp:sp modelId="{09AF1999-E2B8-460A-8EAD-F491B9AAD0B9}">
      <dsp:nvSpPr>
        <dsp:cNvPr id="0" name=""/>
        <dsp:cNvSpPr/>
      </dsp:nvSpPr>
      <dsp:spPr>
        <a:xfrm>
          <a:off x="4616215" y="2361423"/>
          <a:ext cx="1646751" cy="988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Phase 3: Testing and Implementation</a:t>
          </a:r>
          <a:endParaRPr lang="en-US" sz="1100" kern="1200"/>
        </a:p>
      </dsp:txBody>
      <dsp:txXfrm>
        <a:off x="4645154" y="2390362"/>
        <a:ext cx="1588873" cy="930172"/>
      </dsp:txXfrm>
    </dsp:sp>
    <dsp:sp modelId="{C7BD3A98-B74E-4BA0-B3B6-82259F205B0D}">
      <dsp:nvSpPr>
        <dsp:cNvPr id="0" name=""/>
        <dsp:cNvSpPr/>
      </dsp:nvSpPr>
      <dsp:spPr>
        <a:xfrm rot="10800000">
          <a:off x="4122190" y="2651251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26923" y="2732930"/>
        <a:ext cx="244378" cy="245036"/>
      </dsp:txXfrm>
    </dsp:sp>
    <dsp:sp modelId="{A17E283A-746D-47E6-8874-E7CDBDC9EFC2}">
      <dsp:nvSpPr>
        <dsp:cNvPr id="0" name=""/>
        <dsp:cNvSpPr/>
      </dsp:nvSpPr>
      <dsp:spPr>
        <a:xfrm>
          <a:off x="2310763" y="2361423"/>
          <a:ext cx="1646751" cy="988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Unit Testing:</a:t>
          </a:r>
          <a:r>
            <a:rPr lang="en-US" sz="1100" b="0" i="0" kern="1200"/>
            <a:t> Conduct rigorous testing of individual API endpoints to ensure functionality and reliability.</a:t>
          </a:r>
          <a:endParaRPr lang="en-US" sz="1100" kern="1200"/>
        </a:p>
      </dsp:txBody>
      <dsp:txXfrm>
        <a:off x="2339702" y="2390362"/>
        <a:ext cx="1588873" cy="930172"/>
      </dsp:txXfrm>
    </dsp:sp>
    <dsp:sp modelId="{406C2B42-25D9-49EA-A7D5-94D97190D261}">
      <dsp:nvSpPr>
        <dsp:cNvPr id="0" name=""/>
        <dsp:cNvSpPr/>
      </dsp:nvSpPr>
      <dsp:spPr>
        <a:xfrm rot="10800000">
          <a:off x="1816738" y="2651251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921471" y="2732930"/>
        <a:ext cx="244378" cy="245036"/>
      </dsp:txXfrm>
    </dsp:sp>
    <dsp:sp modelId="{631F2270-B8F4-45C5-9DF0-B1C94C88EF34}">
      <dsp:nvSpPr>
        <dsp:cNvPr id="0" name=""/>
        <dsp:cNvSpPr/>
      </dsp:nvSpPr>
      <dsp:spPr>
        <a:xfrm>
          <a:off x="5312" y="2361423"/>
          <a:ext cx="1646751" cy="9880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Integration Testing:</a:t>
          </a:r>
          <a:r>
            <a:rPr lang="en-US" sz="1100" b="0" i="0" kern="1200"/>
            <a:t> Verify seamless integration between the Android application and the API.</a:t>
          </a:r>
          <a:endParaRPr lang="en-US" sz="1100" kern="1200"/>
        </a:p>
      </dsp:txBody>
      <dsp:txXfrm>
        <a:off x="34251" y="2390362"/>
        <a:ext cx="1588873" cy="930172"/>
      </dsp:txXfrm>
    </dsp:sp>
    <dsp:sp modelId="{02BCD6E1-2D60-4D99-B2BB-81240CE3DD73}">
      <dsp:nvSpPr>
        <dsp:cNvPr id="0" name=""/>
        <dsp:cNvSpPr/>
      </dsp:nvSpPr>
      <dsp:spPr>
        <a:xfrm rot="5400000">
          <a:off x="654132" y="3464746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06170" y="3494388"/>
        <a:ext cx="245036" cy="244378"/>
      </dsp:txXfrm>
    </dsp:sp>
    <dsp:sp modelId="{753D2895-7BB3-4AC9-A146-695EAC974039}">
      <dsp:nvSpPr>
        <dsp:cNvPr id="0" name=""/>
        <dsp:cNvSpPr/>
      </dsp:nvSpPr>
      <dsp:spPr>
        <a:xfrm>
          <a:off x="5312" y="4008174"/>
          <a:ext cx="1646751" cy="988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Deployment:</a:t>
          </a:r>
          <a:r>
            <a:rPr lang="en-US" sz="1100" b="0" i="0" kern="1200"/>
            <a:t> Deploy the API to a suitable server environment for production use.</a:t>
          </a:r>
          <a:endParaRPr lang="en-US" sz="1100" kern="1200"/>
        </a:p>
      </dsp:txBody>
      <dsp:txXfrm>
        <a:off x="34251" y="4037113"/>
        <a:ext cx="1588873" cy="930172"/>
      </dsp:txXfrm>
    </dsp:sp>
    <dsp:sp modelId="{17F3F129-245F-4360-8F90-1B147F448734}">
      <dsp:nvSpPr>
        <dsp:cNvPr id="0" name=""/>
        <dsp:cNvSpPr/>
      </dsp:nvSpPr>
      <dsp:spPr>
        <a:xfrm>
          <a:off x="1796977" y="4298002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96977" y="4379681"/>
        <a:ext cx="244378" cy="245036"/>
      </dsp:txXfrm>
    </dsp:sp>
    <dsp:sp modelId="{7AD3B514-CBF9-468D-AB80-299A8310B2BC}">
      <dsp:nvSpPr>
        <dsp:cNvPr id="0" name=""/>
        <dsp:cNvSpPr/>
      </dsp:nvSpPr>
      <dsp:spPr>
        <a:xfrm>
          <a:off x="2310763" y="4008174"/>
          <a:ext cx="1646751" cy="988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Phase 4: Documentation and Maintenance</a:t>
          </a:r>
          <a:endParaRPr lang="en-US" sz="1100" kern="1200"/>
        </a:p>
      </dsp:txBody>
      <dsp:txXfrm>
        <a:off x="2339702" y="4037113"/>
        <a:ext cx="1588873" cy="930172"/>
      </dsp:txXfrm>
    </dsp:sp>
    <dsp:sp modelId="{32D30DAE-0AC5-460E-B560-DF35183D24AF}">
      <dsp:nvSpPr>
        <dsp:cNvPr id="0" name=""/>
        <dsp:cNvSpPr/>
      </dsp:nvSpPr>
      <dsp:spPr>
        <a:xfrm>
          <a:off x="4102429" y="4298002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02429" y="4379681"/>
        <a:ext cx="244378" cy="245036"/>
      </dsp:txXfrm>
    </dsp:sp>
    <dsp:sp modelId="{23FA215A-90BC-4CE5-B890-54315C6ACD49}">
      <dsp:nvSpPr>
        <dsp:cNvPr id="0" name=""/>
        <dsp:cNvSpPr/>
      </dsp:nvSpPr>
      <dsp:spPr>
        <a:xfrm>
          <a:off x="4616215" y="4008174"/>
          <a:ext cx="1646751" cy="988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Documentation:</a:t>
          </a:r>
          <a:r>
            <a:rPr lang="en-US" sz="1100" b="0" i="0" kern="1200"/>
            <a:t> Prepare comprehensive documentation for API usage, endpoints, and integration guidelines.</a:t>
          </a:r>
          <a:endParaRPr lang="en-US" sz="1100" kern="1200"/>
        </a:p>
      </dsp:txBody>
      <dsp:txXfrm>
        <a:off x="4645154" y="4037113"/>
        <a:ext cx="1588873" cy="930172"/>
      </dsp:txXfrm>
    </dsp:sp>
    <dsp:sp modelId="{8D4DB73A-BA52-4200-AB6B-FDC79272E0AE}">
      <dsp:nvSpPr>
        <dsp:cNvPr id="0" name=""/>
        <dsp:cNvSpPr/>
      </dsp:nvSpPr>
      <dsp:spPr>
        <a:xfrm>
          <a:off x="6407881" y="4298002"/>
          <a:ext cx="349111" cy="408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7881" y="4379681"/>
        <a:ext cx="244378" cy="245036"/>
      </dsp:txXfrm>
    </dsp:sp>
    <dsp:sp modelId="{C88968A9-712C-4DEE-9502-D84AD2238264}">
      <dsp:nvSpPr>
        <dsp:cNvPr id="0" name=""/>
        <dsp:cNvSpPr/>
      </dsp:nvSpPr>
      <dsp:spPr>
        <a:xfrm>
          <a:off x="6921667" y="4008174"/>
          <a:ext cx="1646751" cy="988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Maintenance Plan:</a:t>
          </a:r>
          <a:r>
            <a:rPr lang="en-US" sz="1100" b="0" i="0" kern="1200"/>
            <a:t> Devise a maintenance strategy to address potential bugs, updates, and future enhancements.</a:t>
          </a:r>
          <a:endParaRPr lang="en-US" sz="1100" kern="1200"/>
        </a:p>
      </dsp:txBody>
      <dsp:txXfrm>
        <a:off x="6950606" y="4037113"/>
        <a:ext cx="1588873" cy="930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617CC-8F27-40D0-86D9-EE90E2B109DE}">
      <dsp:nvSpPr>
        <dsp:cNvPr id="0" name=""/>
        <dsp:cNvSpPr/>
      </dsp:nvSpPr>
      <dsp:spPr>
        <a:xfrm>
          <a:off x="278772" y="354342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0A527-A9D3-4622-A862-F7EFC925326A}">
      <dsp:nvSpPr>
        <dsp:cNvPr id="0" name=""/>
        <dsp:cNvSpPr/>
      </dsp:nvSpPr>
      <dsp:spPr>
        <a:xfrm>
          <a:off x="566515" y="642085"/>
          <a:ext cx="794718" cy="794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F1113-D081-4BFC-965A-92ABE10FC51C}">
      <dsp:nvSpPr>
        <dsp:cNvPr id="0" name=""/>
        <dsp:cNvSpPr/>
      </dsp:nvSpPr>
      <dsp:spPr>
        <a:xfrm>
          <a:off x="1942592" y="354342"/>
          <a:ext cx="3229768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Implementation of additional features like course enrollment, timetable management, etc.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2592" y="354342"/>
        <a:ext cx="3229768" cy="1370205"/>
      </dsp:txXfrm>
    </dsp:sp>
    <dsp:sp modelId="{6DDD0707-A9E4-4AB4-A15E-1F12CEDCD7A5}">
      <dsp:nvSpPr>
        <dsp:cNvPr id="0" name=""/>
        <dsp:cNvSpPr/>
      </dsp:nvSpPr>
      <dsp:spPr>
        <a:xfrm>
          <a:off x="5735124" y="354342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FEA48-8173-44E6-8D48-4BD75A84F941}">
      <dsp:nvSpPr>
        <dsp:cNvPr id="0" name=""/>
        <dsp:cNvSpPr/>
      </dsp:nvSpPr>
      <dsp:spPr>
        <a:xfrm>
          <a:off x="6022867" y="642085"/>
          <a:ext cx="794718" cy="794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9E45F-0C1C-4655-8705-20E615766084}">
      <dsp:nvSpPr>
        <dsp:cNvPr id="0" name=""/>
        <dsp:cNvSpPr/>
      </dsp:nvSpPr>
      <dsp:spPr>
        <a:xfrm>
          <a:off x="7398944" y="354342"/>
          <a:ext cx="3229768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platforms (web, iOS) to widen accessibility.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98944" y="354342"/>
        <a:ext cx="3229768" cy="1370205"/>
      </dsp:txXfrm>
    </dsp:sp>
    <dsp:sp modelId="{2684CB21-982B-4626-A64D-F013F5D2D2EB}">
      <dsp:nvSpPr>
        <dsp:cNvPr id="0" name=""/>
        <dsp:cNvSpPr/>
      </dsp:nvSpPr>
      <dsp:spPr>
        <a:xfrm>
          <a:off x="278772" y="243098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8604D-7982-4587-8011-5B201B7C3733}">
      <dsp:nvSpPr>
        <dsp:cNvPr id="0" name=""/>
        <dsp:cNvSpPr/>
      </dsp:nvSpPr>
      <dsp:spPr>
        <a:xfrm>
          <a:off x="566515" y="2718732"/>
          <a:ext cx="794718" cy="794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03E11-05EF-4BE2-98AA-911F99DB730D}">
      <dsp:nvSpPr>
        <dsp:cNvPr id="0" name=""/>
        <dsp:cNvSpPr/>
      </dsp:nvSpPr>
      <dsp:spPr>
        <a:xfrm>
          <a:off x="1942592" y="2430989"/>
          <a:ext cx="3229768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Continuous improvement of security measures to adapt to evolving threats.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2592" y="2430989"/>
        <a:ext cx="3229768" cy="1370205"/>
      </dsp:txXfrm>
    </dsp:sp>
    <dsp:sp modelId="{19418ADA-0996-4D9E-9E0F-C61267E75474}">
      <dsp:nvSpPr>
        <dsp:cNvPr id="0" name=""/>
        <dsp:cNvSpPr/>
      </dsp:nvSpPr>
      <dsp:spPr>
        <a:xfrm>
          <a:off x="5735124" y="243098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155C6-35E9-41F7-9299-95EA70EBFE1C}">
      <dsp:nvSpPr>
        <dsp:cNvPr id="0" name=""/>
        <dsp:cNvSpPr/>
      </dsp:nvSpPr>
      <dsp:spPr>
        <a:xfrm>
          <a:off x="6022867" y="2718732"/>
          <a:ext cx="794718" cy="794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339C0-25CE-4961-818D-263C97E62816}">
      <dsp:nvSpPr>
        <dsp:cNvPr id="0" name=""/>
        <dsp:cNvSpPr/>
      </dsp:nvSpPr>
      <dsp:spPr>
        <a:xfrm>
          <a:off x="7398944" y="2430989"/>
          <a:ext cx="3229768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Mobile Notification Integration: Enable push notifications within the API to notify students about important updates, deadlines, or changes in schedules, enhancing communication efficiency.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98944" y="2430989"/>
        <a:ext cx="3229768" cy="13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8DDC8-0B75-439E-BB29-FD26474B928C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B9192-33A3-4295-B1A6-41903FA90E9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972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B9192-33A3-4295-B1A6-41903FA90E92}" type="slidenum">
              <a:rPr lang="hi-IN" smtClean="0"/>
              <a:t>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2120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B5EE-15C8-2D8A-9D6B-9EEE014D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C63E-A2BA-1FA6-61C9-A5BA8E4CB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196B-040C-42DC-EE69-78E403E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9039-0E69-4D8B-1C25-F2659812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6DAC-8E01-8B64-910A-958CD00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955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535-4618-C4B8-8DFF-2486CDF6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2AD3-A021-9762-EBB5-FD07BC12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74AF-B248-71CB-C0EB-6992A4A5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13CF-1B3C-EE82-52D3-403D11C4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916C-0FC9-3522-3921-3396122C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0599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A489-D4CE-190C-0793-B90E5DF0C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E8FE-02E6-1053-7631-EF2F30B02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2434-7BDC-1C9A-7C89-6633B1F5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1B22-9C8D-C170-FF52-B45875E9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1B87-F3D8-B394-EDD3-DD1EC60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520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52D4-B5B3-5672-7727-7AF25BF5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2DBA-A869-09D1-81DC-ECAF0791C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C62E-5580-3398-5D7A-DDBF3742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EA83-3CCE-A35F-7356-A904F6B4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1EE2-21F7-0DCF-6600-06C77D88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50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181-2601-1901-C77C-50077CDE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300B-F467-F351-B844-0B2243B2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1194-D196-FB38-3F98-83692A3E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59FF-E8A2-551F-80F7-4EC777F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90AD-8094-D46F-7DD8-0DD42464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7478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7C2B-A48E-5A82-33EA-5B7FBEE2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30C9-E39F-4EC6-0965-FBD96536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5002-4E93-861E-647E-BBC70858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F144-AC53-5B10-8AD3-3979EB6E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CFD5-E094-0565-D8FF-A8BCCA87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177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5296-3774-CEC1-A702-B1CE74AD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C844-4A56-F78B-26EA-BBA13747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9BC84-9A18-D5E8-2B9C-E756AD657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8327-2808-5EE4-0C84-DA35F6AC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99A36-2734-D1A6-A72D-8CED1631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3964-164D-B64B-2488-0B25EDA1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134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EFF1-F5FF-5D6B-815A-E59F60EA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CD35B-D127-6C84-AED2-C0E6F273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B8D81-031C-DDE0-9F40-6B1B3BD8D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FE014-F545-32BB-E01C-CC3C9850D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2949D-FED3-D2DF-CF25-97633948E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89B27-D55F-8075-AC59-C008CD1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83FDF-4080-E856-CE05-E8B4F198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94B2F-0217-8327-5472-12A3F41F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9215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D560-FD19-FFA5-C434-2E479B4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52D25-CB63-6FF3-F55D-456ABBA2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0943-0086-F3C8-6615-F6F2535C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1819E-A3C9-5EFD-1E57-3B873B12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519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50A1A-6333-6CE0-A728-8F7E16AA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63918-8C8C-7EA4-C471-D43DDCEF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CAD7E-65DD-AC08-7EB7-80506C6C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052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25DC-8F08-7EBA-3CCB-02B403FB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0353-97B6-D3B1-39A9-2C29F38C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520F6-95DC-6B1D-CE6D-264BA8829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3074-7A25-DF76-2BF9-C53434DF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4E7A4-03A3-3590-F506-2D4825F9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7328-D010-F7BE-E5DD-18B59EBF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4801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AA4-9542-49BC-95B2-250C2383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CC797-F3F0-F2BB-45A2-87C55F0C6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0F7C-5B17-BC7B-1F0D-978EEAFD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4126-16E8-9755-AD95-5891C59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7B088-0E9E-632E-CF9F-F68F3FFB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8653-1CFD-BAF8-51AD-3A4C36FC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192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CAFB5-E0B1-22D7-87A1-C9AAE952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7A50-2001-6AF2-F226-A4615985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11D-843D-935C-40F5-F05D37713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565F-F495-4CAB-9ED2-C91EA66DD294}" type="datetimeFigureOut">
              <a:rPr lang="hi-IN" smtClean="0"/>
              <a:t>मंगलवार, 14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5B36-3EE2-0EFC-B0DE-C2D7E09FB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2ADF-32B5-6A5C-09A3-42E10CF9A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3B3E-3437-4CC9-91BD-F178EE3968B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551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lluminated server room panel">
            <a:extLst>
              <a:ext uri="{FF2B5EF4-FFF2-40B4-BE49-F238E27FC236}">
                <a16:creationId xmlns:a16="http://schemas.microsoft.com/office/drawing/2014/main" id="{37C38834-2DE1-24AA-DFBC-4DE513E69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682BC-6D24-6D62-BFB3-B7D51E13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SGGS App Database and API Development</a:t>
            </a:r>
            <a:endParaRPr lang="hi-I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2EF83-2A61-8E37-52DE-056E8CBD6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Through Android Application Integration</a:t>
            </a:r>
            <a:endParaRPr lang="hi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2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84DBF2-8C73-17FD-6683-1D8B765F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7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3EF6EE-00EA-CF8E-903B-FAF98BFB5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4B7717-44AB-D0E6-93FA-16224C625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3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382E-B0F9-2993-3A2B-8B6B68BF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1418-7BC8-E005-DA6B-B06D77EF8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4" name="Picture 3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60A12D8-8A80-5010-6081-0C4F3E4DA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3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F08E37C6-FA34-94C0-FD40-65E6C01A9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7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682BC-6D24-6D62-BFB3-B7D51E134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72988" y="3213847"/>
            <a:ext cx="6396318" cy="828722"/>
          </a:xfrm>
          <a:solidFill>
            <a:srgbClr val="FFFFFF">
              <a:alpha val="91000"/>
            </a:srgbClr>
          </a:solidFill>
          <a:ln w="279400" cap="sq" cmpd="thinThick" algn="ctr">
            <a:solidFill>
              <a:srgbClr val="FFFFFF">
                <a:alpha val="91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89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76B178C-940B-4E51-7BA8-3041D9A52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C5DA-83B8-4A70-08AC-F4EDD4B0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8566-62F1-7064-1BDE-A0AC55CF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database and API for an Android application.</a:t>
            </a:r>
          </a:p>
          <a:p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includes data on students and their academic records.</a:t>
            </a:r>
          </a:p>
          <a:p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enhancing database management and facilitating efficient access to attendance records, exam results, real-time event notifications, etc.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57C1D-DFD0-D2CE-B391-43612349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F65E60F-0C78-B069-06DF-EFD9D6E25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672974"/>
              </p:ext>
            </p:extLst>
          </p:nvPr>
        </p:nvGraphicFramePr>
        <p:xfrm>
          <a:off x="-2" y="2351314"/>
          <a:ext cx="12192001" cy="423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32C46AA-1054-F11A-7146-017460712682}"/>
              </a:ext>
            </a:extLst>
          </p:cNvPr>
          <p:cNvSpPr txBox="1">
            <a:spLocks/>
          </p:cNvSpPr>
          <p:nvPr/>
        </p:nvSpPr>
        <p:spPr>
          <a:xfrm>
            <a:off x="-935975" y="3077904"/>
            <a:ext cx="4008218" cy="36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b="1" i="0" dirty="0">
                <a:effectLst/>
                <a:latin typeface="Söhne"/>
              </a:rPr>
              <a:t>API Development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DE6CD0-CEAF-AD1B-7EE2-111DBCFA6242}"/>
              </a:ext>
            </a:extLst>
          </p:cNvPr>
          <p:cNvSpPr txBox="1">
            <a:spLocks/>
          </p:cNvSpPr>
          <p:nvPr/>
        </p:nvSpPr>
        <p:spPr>
          <a:xfrm>
            <a:off x="1407180" y="3077904"/>
            <a:ext cx="4008218" cy="36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b="1" i="0" dirty="0">
                <a:effectLst/>
                <a:latin typeface="Söhne"/>
              </a:rPr>
              <a:t>Database Integration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98AC6A-FD7B-121D-ABAC-D0894B6D999F}"/>
              </a:ext>
            </a:extLst>
          </p:cNvPr>
          <p:cNvSpPr txBox="1">
            <a:spLocks/>
          </p:cNvSpPr>
          <p:nvPr/>
        </p:nvSpPr>
        <p:spPr>
          <a:xfrm>
            <a:off x="4029030" y="3077904"/>
            <a:ext cx="4008218" cy="36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b="1" i="0" dirty="0">
                <a:effectLst/>
                <a:latin typeface="Söhne"/>
              </a:rPr>
              <a:t>Functionality Implementation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36E715-C141-C337-C033-7C3BC3B7DEBA}"/>
              </a:ext>
            </a:extLst>
          </p:cNvPr>
          <p:cNvSpPr txBox="1">
            <a:spLocks/>
          </p:cNvSpPr>
          <p:nvPr/>
        </p:nvSpPr>
        <p:spPr>
          <a:xfrm>
            <a:off x="6501125" y="3077904"/>
            <a:ext cx="4008218" cy="36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b="1" i="0" dirty="0">
                <a:effectLst/>
                <a:latin typeface="Söhne"/>
              </a:rPr>
              <a:t>Security Measures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94A053-BD1D-41EF-EDEF-C5C58B258EE2}"/>
              </a:ext>
            </a:extLst>
          </p:cNvPr>
          <p:cNvSpPr txBox="1">
            <a:spLocks/>
          </p:cNvSpPr>
          <p:nvPr/>
        </p:nvSpPr>
        <p:spPr>
          <a:xfrm>
            <a:off x="8948057" y="3077904"/>
            <a:ext cx="4008218" cy="36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b="1" i="0" dirty="0">
                <a:effectLst/>
                <a:latin typeface="Söhne"/>
              </a:rPr>
              <a:t>Scalability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06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680F0-1DAD-27BC-5365-8165445B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CC9ACF9-5352-3805-44AF-6495F8DE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4"/>
          <a:stretch/>
        </p:blipFill>
        <p:spPr>
          <a:xfrm>
            <a:off x="5148775" y="643466"/>
            <a:ext cx="6325803" cy="51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blue and green wave&#10;&#10;Description automatically generated">
            <a:extLst>
              <a:ext uri="{FF2B5EF4-FFF2-40B4-BE49-F238E27FC236}">
                <a16:creationId xmlns:a16="http://schemas.microsoft.com/office/drawing/2014/main" id="{99CE137C-254C-3D35-D585-2FC4634B5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D1D9F-992D-2F8B-FF6F-BD6366C9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39750C-F815-5F86-4E89-3B18A853C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4740"/>
              </p:ext>
            </p:extLst>
          </p:nvPr>
        </p:nvGraphicFramePr>
        <p:xfrm>
          <a:off x="838200" y="1690688"/>
          <a:ext cx="10879183" cy="516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4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9CE18-9F18-09CE-94C2-5622952E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609664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12777F7-BA59-1226-AFF9-7ADC7036F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239323"/>
              </p:ext>
            </p:extLst>
          </p:nvPr>
        </p:nvGraphicFramePr>
        <p:xfrm>
          <a:off x="642257" y="2222813"/>
          <a:ext cx="10907486" cy="415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81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D4501-892F-AEDE-9F54-A6A98976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D3E45-3004-79EA-F0FC-C0B64810B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Improved communication and accessibility</a:t>
            </a:r>
          </a:p>
          <a:p>
            <a:r>
              <a:rPr lang="en-US" sz="2000"/>
              <a:t>User-centric interface and documentation</a:t>
            </a:r>
          </a:p>
          <a:p>
            <a:r>
              <a:rPr lang="en-US" sz="2000"/>
              <a:t>More connected campus community</a:t>
            </a:r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3D9703DD-B87B-5369-C8CC-DC3B2DE32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3" r="339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4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88484C-9DE0-0699-CBCB-ADE0FA046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D89610-6A0C-F019-4364-339353F50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433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Office Theme</vt:lpstr>
      <vt:lpstr>SGGS App Database and API Development</vt:lpstr>
      <vt:lpstr>Introduction</vt:lpstr>
      <vt:lpstr>Project Objectives</vt:lpstr>
      <vt:lpstr>ER Diagram</vt:lpstr>
      <vt:lpstr>Methodology</vt:lpstr>
      <vt:lpstr>Future Enhancements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SGGS App Database and API Development</dc:title>
  <dc:creator>BHOYBAR SUSHIL SUBHASH</dc:creator>
  <cp:lastModifiedBy>BHOYBAR SUSHIL SUBHASH</cp:lastModifiedBy>
  <cp:revision>11</cp:revision>
  <dcterms:created xsi:type="dcterms:W3CDTF">2023-11-26T20:25:46Z</dcterms:created>
  <dcterms:modified xsi:type="dcterms:W3CDTF">2023-12-05T05:21:29Z</dcterms:modified>
</cp:coreProperties>
</file>