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42E7E-0E5D-4F73-86F9-A7F2D25D0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6DB33E-3736-4057-9954-593A4AB3E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63386D-EFA0-4B32-83C5-8E22C09C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09608F-A45E-4460-91B1-7E14E08A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43C942-EB70-405C-8067-306E083A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70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9245-29DB-47BA-853E-AEEE143F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2CFFA3-2BC6-440F-80D5-487A658F2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F956DD-D2C4-4CAC-B73B-88A65041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983E7-28C8-4BDB-A4E4-B2B49CB5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EBE4B-A851-482E-BCDB-2C2B4B9E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50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CA4427-57F9-48EA-BD23-BC1F7AF88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FC671C-605F-455C-B53B-F53666CCC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FA677C-2334-4619-B622-D225BF77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ABDAD4-2301-4116-BE73-08D9AFC6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EC5FA0-37FC-4883-ACD2-E8F02B17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31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79BD4-195B-4174-B151-D55C5851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60677-8B4C-4573-ACD8-091D870F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A57137-3CC6-4487-8C45-538BC35A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21B90D-18C1-41E7-9CF1-C186B90E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9595D5-6560-4936-BC23-C0FD7100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2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1E8F3-BCF6-49A2-8CFE-7463F117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6E7F48-2888-40D9-BC7D-61129D53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06B818-9D23-4895-950D-7369F9D2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BAC7E4-324A-4069-AB2E-79025E0D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713EBC-31A2-47DB-AB84-A4D860B5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4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6DDE0-E4B2-4974-BF30-3BA7F3C7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B0BB29-3301-4D5B-886D-CFFD78461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F607AE-B72F-462E-B772-252AC566C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C40CD7-46AE-455D-AA08-82D9524F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CCC5F9-6B63-4434-AF21-C7995DE7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083484-52E2-471C-B529-F83D2A04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52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CA2CE-7348-42EF-A930-18A2CACD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9C87E0-420B-45D5-B598-AEFA4CF5C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A2F9C5-6768-4E07-88E6-D3FD7AD4A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7F3DE9-281B-4C60-AB34-6F6459D84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BA014D-8422-4F44-BDAD-C28E9E667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DEBF1D4-BB12-4B06-8A94-DD201485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732F0E-3649-402A-97F0-75AF5C7E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A187A-0955-4E18-9B45-DDE5945D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01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C9437-B368-405D-926A-A45A1C45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901961-3369-47AB-8FE9-8023552E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03E47A-8954-4BB8-8A54-DADC8E10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7F3CFB-F518-4466-A600-E4784C74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97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D9DFE5-3D54-40FF-9F66-131EA013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3E96AB-B89F-4DD6-82A9-A4D116B3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63C6A8-D261-4504-B4D8-B34E52B6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26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D4955-F1C9-43C9-A0D1-9064461F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A4029-EE5B-4E73-A9D6-536C511AD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EFCE11-E613-4D4D-9847-16495CFF9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945723-125B-49C1-A37C-D3099636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914DD6-9B79-485C-B97A-77529EFA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3A5CFD-2072-46F7-B295-44690B81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95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8005A-EDB7-4979-92FD-06285E61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C284F2-7822-4B69-AB70-969545E09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4BD014-7DF1-4BC0-BB00-E86AA193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DA5F67-D1EB-4C1D-A57D-380CCCE0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8FAEAF-3286-4572-9446-89046D18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B429D3-2B1C-4B9E-B4BA-4B50F2BF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D5CD0-A505-4A4C-9DAF-B1BEFA3A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14C7C5-38DE-41E3-B4CB-F353E0D7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95E718-382A-413A-8D6A-F5730BA17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693E7-92B8-4686-9252-DF7AA191C5B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FAA95F-95AD-4F05-934F-7EC979054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C9118F-E203-479F-92C3-6E97FB988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55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37C92-F61C-4DF6-81FD-E9517E6ED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005232"/>
            <a:ext cx="9144000" cy="2387600"/>
          </a:xfrm>
        </p:spPr>
        <p:txBody>
          <a:bodyPr/>
          <a:lstStyle/>
          <a:p>
            <a:r>
              <a:rPr lang="ru-RU" b="1" dirty="0">
                <a:latin typeface="Gabriola" panose="04040605051002020D02" pitchFamily="82" charset="0"/>
              </a:rPr>
              <a:t>Проект по Яндекс Лицею</a:t>
            </a:r>
            <a:br>
              <a:rPr lang="ru-RU" b="1" dirty="0">
                <a:latin typeface="Gabriola" panose="04040605051002020D02" pitchFamily="82" charset="0"/>
              </a:rPr>
            </a:br>
            <a:r>
              <a:rPr lang="en-US" b="1" dirty="0">
                <a:latin typeface="Gabriola" panose="04040605051002020D02" pitchFamily="82" charset="0"/>
              </a:rPr>
              <a:t>“Octopus Game</a:t>
            </a:r>
            <a:r>
              <a:rPr lang="ru-RU" b="1" dirty="0">
                <a:latin typeface="Gabriola" panose="04040605051002020D02" pitchFamily="82" charset="0"/>
              </a:rPr>
              <a:t> </a:t>
            </a:r>
            <a:r>
              <a:rPr lang="en-US" b="1" dirty="0">
                <a:latin typeface="Gabriola" panose="04040605051002020D02" pitchFamily="82" charset="0"/>
              </a:rPr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7DB475-FB7B-4E76-B237-9172BE9F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Gabriola" panose="04040605051002020D02" pitchFamily="82" charset="0"/>
              </a:rPr>
              <a:t>Выполнили ученицы ГБОУ Гимназии 116 9Б класса Курганская Мария и </a:t>
            </a:r>
            <a:r>
              <a:rPr lang="ru-RU" sz="3200" dirty="0" err="1">
                <a:latin typeface="Gabriola" panose="04040605051002020D02" pitchFamily="82" charset="0"/>
              </a:rPr>
              <a:t>Сущёва</a:t>
            </a:r>
            <a:r>
              <a:rPr lang="ru-RU" sz="3200" dirty="0">
                <a:latin typeface="Gabriola" panose="04040605051002020D02" pitchFamily="82" charset="0"/>
              </a:rPr>
              <a:t> Мария</a:t>
            </a:r>
          </a:p>
        </p:txBody>
      </p:sp>
    </p:spTree>
    <p:extLst>
      <p:ext uri="{BB962C8B-B14F-4D97-AF65-F5344CB8AC3E}">
        <p14:creationId xmlns:p14="http://schemas.microsoft.com/office/powerpoint/2010/main" val="285608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CF658-05E8-4BBF-844A-13E36608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Импортированные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60D44-1BE6-439B-AB23-36A1E1E01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91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3BC85-5F2E-4B48-A10F-53BE58F4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7DE196-16A2-4439-B4DE-6BC4091D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70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370-AA15-4AD8-BD53-C0D41558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Текстовый файл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C67B6D-754D-4DDA-8C9E-C079F6D9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59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51CFE-4E25-47DF-9F6A-C671DBBC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Итоги, выводы, идеи для доработки: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81429-F662-462A-B26F-AD3D3F745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25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DE3D3-5D96-4534-B3A2-B5A247C8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Gabriola" panose="04040605051002020D02" pitchFamily="82" charset="0"/>
              </a:rPr>
              <a:t>Задача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F2B32E-D8F3-4BB8-B3D6-4D4A291EA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b="1" dirty="0">
                <a:latin typeface="Gabriola" panose="04040605051002020D02" pitchFamily="82" charset="0"/>
              </a:rPr>
              <a:t> Создать игру по мотивам популярного сериала "</a:t>
            </a:r>
            <a:r>
              <a:rPr lang="ru-RU" sz="3200" b="1" dirty="0" err="1">
                <a:latin typeface="Gabriola" panose="04040605051002020D02" pitchFamily="82" charset="0"/>
              </a:rPr>
              <a:t>Squid</a:t>
            </a:r>
            <a:r>
              <a:rPr lang="ru-RU" sz="3200" b="1" dirty="0">
                <a:latin typeface="Gabriola" panose="04040605051002020D02" pitchFamily="82" charset="0"/>
              </a:rPr>
              <a:t> </a:t>
            </a:r>
            <a:r>
              <a:rPr lang="ru-RU" sz="3200" b="1" dirty="0" err="1">
                <a:latin typeface="Gabriola" panose="04040605051002020D02" pitchFamily="82" charset="0"/>
              </a:rPr>
              <a:t>Game</a:t>
            </a:r>
            <a:r>
              <a:rPr lang="ru-RU" sz="3200" b="1" dirty="0">
                <a:latin typeface="Gabriola" panose="04040605051002020D02" pitchFamily="82" charset="0"/>
              </a:rPr>
              <a:t>", для прохождения которой пользователю необходимо пройти три испытания, чем-то напоминающих испытания фильма. Каждое испытание требует к себе внимательности и чуточку удачи, с первого раза пройти их практически невозможно.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07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3ED6B-4A2F-4145-A9E6-4946F19E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solidFill>
                  <a:schemeClr val="tx2">
                    <a:lumMod val="75000"/>
                  </a:schemeClr>
                </a:solidFill>
                <a:latin typeface="Gabriola" panose="04040605051002020D02" pitchFamily="82" charset="0"/>
              </a:rPr>
              <a:t>Вид программы</a:t>
            </a:r>
            <a:r>
              <a:rPr lang="en-US" sz="5400" b="1" dirty="0">
                <a:solidFill>
                  <a:schemeClr val="tx2">
                    <a:lumMod val="75000"/>
                  </a:schemeClr>
                </a:solidFill>
                <a:latin typeface="Gabriola" panose="04040605051002020D02" pitchFamily="82" charset="0"/>
              </a:rPr>
              <a:t>:</a:t>
            </a:r>
            <a:endParaRPr lang="ru-RU" sz="5400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EF2D9E-8861-4A9B-98CF-0E47D6EB8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80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730C2-354C-400E-97F4-EAAF6505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ru-RU" dirty="0"/>
              <a:t>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DE2DEE-4B3A-407E-9FC7-14D9BD05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29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52A58-F15A-46AA-8215-45441117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уровень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1B0AD4-021E-4B3F-8B98-E05FAACD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40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82F83-74B2-4A12-BEC1-03D6513E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уровень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0CB10-815C-4D38-9813-D7A49EF0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30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4C157-0A3A-4A87-9CC5-3C243ED7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уровень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E37FA6-2B74-46C9-8D6B-E7BE12A10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3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9E9B8-4153-451C-A1F9-9AAC59C3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 уровень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4556AF-ADD2-4BFB-9AE7-0ED6CA4A9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2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1BF0C-2643-42AF-A3B1-73AE359F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Заключительное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D0F5A5-068D-4FFC-B40D-017F4160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5726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102</Words>
  <Application>Microsoft Office PowerPoint</Application>
  <PresentationFormat>Широкоэкранный</PresentationFormat>
  <Paragraphs>15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Gabriola</vt:lpstr>
      <vt:lpstr>Тема Office</vt:lpstr>
      <vt:lpstr>Проект по Яндекс Лицею “Octopus Game ”</vt:lpstr>
      <vt:lpstr>Задача проекта:</vt:lpstr>
      <vt:lpstr>Вид программы:</vt:lpstr>
      <vt:lpstr>1 окно</vt:lpstr>
      <vt:lpstr>1 уровень игры</vt:lpstr>
      <vt:lpstr>2 уровень игры</vt:lpstr>
      <vt:lpstr>3 уровень игры</vt:lpstr>
      <vt:lpstr>4 уровень игры</vt:lpstr>
      <vt:lpstr>Заключительное окно</vt:lpstr>
      <vt:lpstr>Импортированные библиотеки</vt:lpstr>
      <vt:lpstr>Таблицы в базе данных</vt:lpstr>
      <vt:lpstr>Текстовый файл</vt:lpstr>
      <vt:lpstr>Итоги, выводы, идеи для доработки: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Яндекс Лицею “Octopus Game ”</dc:title>
  <dc:creator>10057</dc:creator>
  <cp:lastModifiedBy>10057</cp:lastModifiedBy>
  <cp:revision>3</cp:revision>
  <dcterms:created xsi:type="dcterms:W3CDTF">2022-01-06T13:34:18Z</dcterms:created>
  <dcterms:modified xsi:type="dcterms:W3CDTF">2022-01-06T18:58:20Z</dcterms:modified>
</cp:coreProperties>
</file>