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742E7E-0E5D-4F73-86F9-A7F2D25D0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6DB33E-3736-4057-9954-593A4AB3E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63386D-EFA0-4B32-83C5-8E22C09CE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93E7-92B8-4686-9252-DF7AA191C5B9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09608F-A45E-4460-91B1-7E14E08A8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43C942-EB70-405C-8067-306E083A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5807-2BD6-4D3B-8195-696C4FA742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70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59245-29DB-47BA-853E-AEEE143F0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2CFFA3-2BC6-440F-80D5-487A658F2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F956DD-D2C4-4CAC-B73B-88A65041D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93E7-92B8-4686-9252-DF7AA191C5B9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6983E7-28C8-4BDB-A4E4-B2B49CB5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3EBE4B-A851-482E-BCDB-2C2B4B9ED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5807-2BD6-4D3B-8195-696C4FA742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50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0CA4427-57F9-48EA-BD23-BC1F7AF88D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AFC671C-605F-455C-B53B-F53666CCC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FA677C-2334-4619-B622-D225BF77D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93E7-92B8-4686-9252-DF7AA191C5B9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ABDAD4-2301-4116-BE73-08D9AFC67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EC5FA0-37FC-4883-ACD2-E8F02B17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5807-2BD6-4D3B-8195-696C4FA742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31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579BD4-195B-4174-B151-D55C5851D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660677-8B4C-4573-ACD8-091D870F4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A57137-3CC6-4487-8C45-538BC35A3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93E7-92B8-4686-9252-DF7AA191C5B9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21B90D-18C1-41E7-9CF1-C186B90E5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9595D5-6560-4936-BC23-C0FD71003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5807-2BD6-4D3B-8195-696C4FA742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02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A1E8F3-BCF6-49A2-8CFE-7463F1171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6E7F48-2888-40D9-BC7D-61129D53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06B818-9D23-4895-950D-7369F9D26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93E7-92B8-4686-9252-DF7AA191C5B9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BAC7E4-324A-4069-AB2E-79025E0D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713EBC-31A2-47DB-AB84-A4D860B5E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5807-2BD6-4D3B-8195-696C4FA742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14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F6DDE0-E4B2-4974-BF30-3BA7F3C77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B0BB29-3301-4D5B-886D-CFFD78461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F607AE-B72F-462E-B772-252AC566C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C40CD7-46AE-455D-AA08-82D9524F9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93E7-92B8-4686-9252-DF7AA191C5B9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CCC5F9-6B63-4434-AF21-C7995DE74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083484-52E2-471C-B529-F83D2A04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5807-2BD6-4D3B-8195-696C4FA742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52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2CA2CE-7348-42EF-A930-18A2CACD7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9C87E0-420B-45D5-B598-AEFA4CF5C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9A2F9C5-6768-4E07-88E6-D3FD7AD4A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D7F3DE9-281B-4C60-AB34-6F6459D84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FBA014D-8422-4F44-BDAD-C28E9E667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DEBF1D4-BB12-4B06-8A94-DD201485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93E7-92B8-4686-9252-DF7AA191C5B9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D732F0E-3649-402A-97F0-75AF5C7E6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39A187A-0955-4E18-9B45-DDE5945D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5807-2BD6-4D3B-8195-696C4FA742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01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C9437-B368-405D-926A-A45A1C45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4901961-3369-47AB-8FE9-8023552E5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93E7-92B8-4686-9252-DF7AA191C5B9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03E47A-8954-4BB8-8A54-DADC8E100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7F3CFB-F518-4466-A600-E4784C74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5807-2BD6-4D3B-8195-696C4FA742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97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6D9DFE5-3D54-40FF-9F66-131EA0130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93E7-92B8-4686-9252-DF7AA191C5B9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A3E96AB-B89F-4DD6-82A9-A4D116B3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63C6A8-D261-4504-B4D8-B34E52B6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5807-2BD6-4D3B-8195-696C4FA742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26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0D4955-F1C9-43C9-A0D1-9064461F7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DA4029-EE5B-4E73-A9D6-536C511AD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EFCE11-E613-4D4D-9847-16495CFF9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945723-125B-49C1-A37C-D3099636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93E7-92B8-4686-9252-DF7AA191C5B9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914DD6-9B79-485C-B97A-77529EFA3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3A5CFD-2072-46F7-B295-44690B81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5807-2BD6-4D3B-8195-696C4FA742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95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C8005A-EDB7-4979-92FD-06285E61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DC284F2-7822-4B69-AB70-969545E09B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4BD014-7DF1-4BC0-BB00-E86AA1937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DA5F67-D1EB-4C1D-A57D-380CCCE0F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93E7-92B8-4686-9252-DF7AA191C5B9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8FAEAF-3286-4572-9446-89046D186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B429D3-2B1C-4B9E-B4BA-4B50F2BFB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5807-2BD6-4D3B-8195-696C4FA742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0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8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D5CD0-A505-4A4C-9DAF-B1BEFA3AD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14C7C5-38DE-41E3-B4CB-F353E0D7D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95E718-382A-413A-8D6A-F5730BA17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693E7-92B8-4686-9252-DF7AA191C5B9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FAA95F-95AD-4F05-934F-7EC979054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C9118F-E203-479F-92C3-6E97FB988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95807-2BD6-4D3B-8195-696C4FA742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55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F37C92-F61C-4DF6-81FD-E9517E6ED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005232"/>
            <a:ext cx="9144000" cy="2387600"/>
          </a:xfrm>
        </p:spPr>
        <p:txBody>
          <a:bodyPr/>
          <a:lstStyle/>
          <a:p>
            <a:r>
              <a:rPr lang="ru-RU" b="1" dirty="0">
                <a:latin typeface="Gabriola" panose="04040605051002020D02" pitchFamily="82" charset="0"/>
              </a:rPr>
              <a:t>Проект по Яндекс Лицею</a:t>
            </a:r>
            <a:br>
              <a:rPr lang="ru-RU" b="1" dirty="0">
                <a:latin typeface="Gabriola" panose="04040605051002020D02" pitchFamily="82" charset="0"/>
              </a:rPr>
            </a:br>
            <a:r>
              <a:rPr lang="en-US" b="1" dirty="0">
                <a:latin typeface="Gabriola" panose="04040605051002020D02" pitchFamily="82" charset="0"/>
              </a:rPr>
              <a:t>“</a:t>
            </a:r>
            <a:r>
              <a:rPr lang="ru-RU" b="1" dirty="0">
                <a:latin typeface="Gabriola" panose="04040605051002020D02" pitchFamily="82" charset="0"/>
              </a:rPr>
              <a:t>Сказочная долина</a:t>
            </a:r>
            <a:r>
              <a:rPr lang="en-US" b="1" dirty="0">
                <a:latin typeface="Gabriola" panose="04040605051002020D02" pitchFamily="82" charset="0"/>
              </a:rPr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7DB475-FB7B-4E76-B237-9172BE9F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Gabriola" panose="04040605051002020D02" pitchFamily="82" charset="0"/>
              </a:rPr>
              <a:t>Выполнили ученицы ГБОУ Гимназии 116 9Б класса Курганская Мария и </a:t>
            </a:r>
            <a:r>
              <a:rPr lang="ru-RU" sz="3200" dirty="0" err="1">
                <a:latin typeface="Gabriola" panose="04040605051002020D02" pitchFamily="82" charset="0"/>
              </a:rPr>
              <a:t>Сущёва</a:t>
            </a:r>
            <a:r>
              <a:rPr lang="ru-RU" sz="3200" dirty="0">
                <a:latin typeface="Gabriola" panose="04040605051002020D02" pitchFamily="82" charset="0"/>
              </a:rPr>
              <a:t> Мария</a:t>
            </a:r>
          </a:p>
        </p:txBody>
      </p:sp>
    </p:spTree>
    <p:extLst>
      <p:ext uri="{BB962C8B-B14F-4D97-AF65-F5344CB8AC3E}">
        <p14:creationId xmlns:p14="http://schemas.microsoft.com/office/powerpoint/2010/main" val="2856081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951CFE-4E25-47DF-9F6A-C671DBBC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>
                <a:latin typeface="Gabriola" panose="04040605051002020D02" pitchFamily="82" charset="0"/>
              </a:rPr>
              <a:t>Итоги, выводы, идеи для доработки: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D81429-F662-462A-B26F-AD3D3F745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</a:t>
            </a:r>
            <a:r>
              <a:rPr lang="ru-RU" dirty="0">
                <a:latin typeface="Gabriola" panose="04040605051002020D02" pitchFamily="82" charset="0"/>
              </a:rPr>
              <a:t>улучшение дизайна</a:t>
            </a:r>
          </a:p>
          <a:p>
            <a:r>
              <a:rPr lang="ru-RU" dirty="0">
                <a:latin typeface="Gabriola" panose="04040605051002020D02" pitchFamily="82" charset="0"/>
              </a:rPr>
              <a:t> создание большего количества уровней в мини-играх</a:t>
            </a:r>
          </a:p>
          <a:p>
            <a:r>
              <a:rPr lang="ru-RU" dirty="0">
                <a:latin typeface="Gabriola" panose="04040605051002020D02" pitchFamily="82" charset="0"/>
              </a:rPr>
              <a:t> усложнение карт лабиринта</a:t>
            </a:r>
          </a:p>
          <a:p>
            <a:r>
              <a:rPr lang="ru-RU" dirty="0">
                <a:latin typeface="Gabriola" panose="04040605051002020D02" pitchFamily="82" charset="0"/>
              </a:rPr>
              <a:t> добавление новых персонажей в лабиринт</a:t>
            </a:r>
          </a:p>
          <a:p>
            <a:r>
              <a:rPr lang="ru-RU" dirty="0">
                <a:latin typeface="Gabriola" panose="04040605051002020D02" pitchFamily="82" charset="0"/>
              </a:rPr>
              <a:t> разрез фруктов не нажатием, а проведением по ним курсором мышки</a:t>
            </a:r>
          </a:p>
          <a:p>
            <a:r>
              <a:rPr lang="ru-RU" dirty="0">
                <a:latin typeface="Gabriola" panose="04040605051002020D02" pitchFamily="82" charset="0"/>
              </a:rPr>
              <a:t> большее количество анимации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7250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8DE3D3-5D96-4534-B3A2-B5A247C8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>
                <a:latin typeface="Gabriola" panose="04040605051002020D02" pitchFamily="82" charset="0"/>
              </a:rPr>
              <a:t>Задача проекта: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F2B32E-D8F3-4BB8-B3D6-4D4A291EA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035" y="1825625"/>
            <a:ext cx="10778765" cy="4351338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>
                <a:latin typeface="Gabriola" panose="04040605051002020D02" pitchFamily="82" charset="0"/>
              </a:rPr>
              <a:t>Создать игру, состоящую из двух мини-игр, где можно выбирать разные уровни сложности.</a:t>
            </a:r>
          </a:p>
          <a:p>
            <a:pPr marL="0" indent="0">
              <a:buNone/>
            </a:pPr>
            <a:r>
              <a:rPr lang="ru-RU" sz="3200" dirty="0">
                <a:latin typeface="Gabriola" panose="04040605051002020D02" pitchFamily="82" charset="0"/>
              </a:rPr>
              <a:t> 1 Мини-игра: «Волшебный лабиринт»</a:t>
            </a:r>
          </a:p>
          <a:p>
            <a:pPr marL="0" indent="0">
              <a:buNone/>
            </a:pPr>
            <a:r>
              <a:rPr lang="ru-RU" sz="3200" dirty="0">
                <a:latin typeface="Gabriola" panose="04040605051002020D02" pitchFamily="82" charset="0"/>
              </a:rPr>
              <a:t> 2  Мини-игра: «Фруктовый ниндзя»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107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63ED6B-4A2F-4145-A9E6-4946F19E2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>
                <a:solidFill>
                  <a:schemeClr val="tx2">
                    <a:lumMod val="75000"/>
                  </a:schemeClr>
                </a:solidFill>
                <a:latin typeface="Gabriola" panose="04040605051002020D02" pitchFamily="82" charset="0"/>
              </a:rPr>
              <a:t>Вид программы</a:t>
            </a:r>
            <a:r>
              <a:rPr lang="en-US" sz="5400" b="1" dirty="0">
                <a:solidFill>
                  <a:schemeClr val="tx2">
                    <a:lumMod val="75000"/>
                  </a:schemeClr>
                </a:solidFill>
                <a:latin typeface="Gabriola" panose="04040605051002020D02" pitchFamily="82" charset="0"/>
              </a:rPr>
              <a:t>:</a:t>
            </a:r>
            <a:endParaRPr lang="ru-RU" sz="5400" dirty="0">
              <a:latin typeface="Gabriola" panose="04040605051002020D02" pitchFamily="8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EF2D9E-8861-4A9B-98CF-0E47D6EB8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sz="3200" dirty="0">
                <a:latin typeface="Gabriola" panose="04040605051002020D02" pitchFamily="82" charset="0"/>
              </a:rPr>
              <a:t> ввод данных о пользователе в базу данных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3200" dirty="0">
                <a:latin typeface="Gabriola" panose="04040605051002020D02" pitchFamily="82" charset="0"/>
              </a:rPr>
              <a:t> меню с выбором мини-игр и их уровней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3200" dirty="0">
                <a:latin typeface="Gabriola" panose="04040605051002020D02" pitchFamily="82" charset="0"/>
              </a:rPr>
              <a:t> инструкция для мини-игры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3200" dirty="0">
                <a:latin typeface="Gabriola" panose="04040605051002020D02" pitchFamily="82" charset="0"/>
              </a:rPr>
              <a:t> игра с окнами выигрыша и проигрыша</a:t>
            </a:r>
          </a:p>
        </p:txBody>
      </p:sp>
    </p:spTree>
    <p:extLst>
      <p:ext uri="{BB962C8B-B14F-4D97-AF65-F5344CB8AC3E}">
        <p14:creationId xmlns:p14="http://schemas.microsoft.com/office/powerpoint/2010/main" val="2723801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730C2-354C-400E-97F4-EAAF6505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Gabriola" panose="04040605051002020D02" pitchFamily="82" charset="0"/>
              </a:rPr>
              <a:t>1 </a:t>
            </a:r>
            <a:r>
              <a:rPr lang="ru-RU" sz="5400" dirty="0">
                <a:latin typeface="Gabriola" panose="04040605051002020D02" pitchFamily="82" charset="0"/>
              </a:rPr>
              <a:t>окно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A3EA85B-32BA-4964-A222-7C3DBA602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34528" y="1292178"/>
            <a:ext cx="6819272" cy="4477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0D62C1-0349-4B83-AD76-98AD911ACB5A}"/>
              </a:ext>
            </a:extLst>
          </p:cNvPr>
          <p:cNvSpPr txBox="1"/>
          <p:nvPr/>
        </p:nvSpPr>
        <p:spPr>
          <a:xfrm>
            <a:off x="631596" y="2724346"/>
            <a:ext cx="5750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latin typeface="Gabriola" panose="04040605051002020D02" pitchFamily="82" charset="0"/>
              </a:rPr>
              <a:t>Ввод данных в БД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latin typeface="Gabriola" panose="04040605051002020D02" pitchFamily="82" charset="0"/>
              </a:rPr>
              <a:t> 3 диалоговых окна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4E93493-0D95-49AF-B501-E65FDE0F5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1799" y="3541649"/>
            <a:ext cx="1337121" cy="99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9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52A58-F15A-46AA-8215-454411171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latin typeface="Gabriola" panose="04040605051002020D02" pitchFamily="82" charset="0"/>
              </a:rPr>
              <a:t>Выбор мини-игры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78DEBA7-4304-4552-87A5-F1AA80780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60915" y="3063712"/>
            <a:ext cx="2576686" cy="174073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88E8A1-B61B-49BF-9430-939CEE634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13642"/>
            <a:ext cx="7605738" cy="429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401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71BF0C-2643-42AF-A3B1-73AE359F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latin typeface="Gabriola" panose="04040605051002020D02" pitchFamily="82" charset="0"/>
              </a:rPr>
              <a:t>Окна выигрыша и проигрыша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9C0865A-A046-4F0F-81B7-3E265EF8E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913" y="2289964"/>
            <a:ext cx="4979016" cy="358534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0AD77E-CAD0-48B2-9058-79F568489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457" y="2289964"/>
            <a:ext cx="5131501" cy="358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57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C82F83-74B2-4A12-BEC1-03D6513E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atin typeface="Gabriola" panose="04040605051002020D02" pitchFamily="82" charset="0"/>
              </a:rPr>
              <a:t>Импортированные библиотеки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2F11F42-56FA-47DD-8467-347FF928D37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34911" y="2318994"/>
            <a:ext cx="8973453" cy="303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03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3BC85-5F2E-4B48-A10F-53BE58F43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latin typeface="Gabriola" panose="04040605051002020D02" pitchFamily="82" charset="0"/>
              </a:rPr>
              <a:t>Таблицы в базе данных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AC720E0-BECB-497A-8286-287BAB271FF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8273" y="3429000"/>
            <a:ext cx="5726601" cy="317890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352954-CE21-4829-81EE-684114EB5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238" y="1690688"/>
            <a:ext cx="5357567" cy="295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701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370-AA15-4AD8-BD53-C0D415587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>
                <a:latin typeface="Gabriola" panose="04040605051002020D02" pitchFamily="82" charset="0"/>
              </a:rPr>
              <a:t>Текстовые файлы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159677F-1F90-4DB1-8953-BE8E715F6F5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36679" y="2380886"/>
            <a:ext cx="4370528" cy="37768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B0FFD1-ABCA-4E7A-9031-16B3CB7B07EB}"/>
              </a:ext>
            </a:extLst>
          </p:cNvPr>
          <p:cNvSpPr txBox="1"/>
          <p:nvPr/>
        </p:nvSpPr>
        <p:spPr>
          <a:xfrm>
            <a:off x="254523" y="1796111"/>
            <a:ext cx="4769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sz="3200" dirty="0">
                <a:latin typeface="Gabriola" panose="04040605051002020D02" pitchFamily="82" charset="0"/>
              </a:rPr>
              <a:t>карты для лабиринта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7AFBFB-CB2A-462E-B65C-EC9ED128E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848" y="3357718"/>
            <a:ext cx="3321221" cy="280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5922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157</Words>
  <Application>Microsoft Office PowerPoint</Application>
  <PresentationFormat>Широкоэкранный</PresentationFormat>
  <Paragraphs>27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Gabriola</vt:lpstr>
      <vt:lpstr>Wingdings</vt:lpstr>
      <vt:lpstr>Тема Office</vt:lpstr>
      <vt:lpstr>Проект по Яндекс Лицею “Сказочная долина”</vt:lpstr>
      <vt:lpstr>Задача проекта:</vt:lpstr>
      <vt:lpstr>Вид программы:</vt:lpstr>
      <vt:lpstr>1 окно</vt:lpstr>
      <vt:lpstr>Выбор мини-игры</vt:lpstr>
      <vt:lpstr>Окна выигрыша и проигрыша</vt:lpstr>
      <vt:lpstr>Импортированные библиотеки</vt:lpstr>
      <vt:lpstr>Таблицы в базе данных</vt:lpstr>
      <vt:lpstr>Текстовые файлы</vt:lpstr>
      <vt:lpstr>Итоги, выводы, идеи для доработки: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Яндекс Лицею “Octopus Game ”</dc:title>
  <dc:creator>10057</dc:creator>
  <cp:lastModifiedBy>10057</cp:lastModifiedBy>
  <cp:revision>6</cp:revision>
  <dcterms:created xsi:type="dcterms:W3CDTF">2022-01-06T13:34:18Z</dcterms:created>
  <dcterms:modified xsi:type="dcterms:W3CDTF">2022-01-13T20:40:06Z</dcterms:modified>
</cp:coreProperties>
</file>