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59" r:id="rId9"/>
    <p:sldId id="260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25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17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6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8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1AF15F-3945-47C9-AE07-E35D5231879B}" type="datetimeFigureOut">
              <a:rPr lang="ru-RU" smtClean="0"/>
              <a:t>24.04.2022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554C3F-65F2-4C22-9981-FDBC0F3AD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1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289F-9051-45A0-97FD-09540B6B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489434"/>
            <a:ext cx="9418320" cy="22553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Проект по Яндекс Лицею </a:t>
            </a:r>
            <a:r>
              <a:rPr lang="en-US" sz="6000" dirty="0"/>
              <a:t>“</a:t>
            </a:r>
            <a:r>
              <a:rPr lang="ru-RU" sz="6000" dirty="0"/>
              <a:t>Книжный Бот</a:t>
            </a:r>
            <a:r>
              <a:rPr lang="en-US" sz="6000" dirty="0"/>
              <a:t>”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B9CB2B-B6EC-4962-8997-9FADE3075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Выполнили Курганская Мария и </a:t>
            </a:r>
            <a:r>
              <a:rPr lang="ru-RU" b="1" dirty="0" err="1">
                <a:solidFill>
                  <a:schemeClr val="tx1"/>
                </a:solidFill>
              </a:rPr>
              <a:t>Сущёва</a:t>
            </a:r>
            <a:r>
              <a:rPr lang="ru-RU" b="1" dirty="0">
                <a:solidFill>
                  <a:schemeClr val="tx1"/>
                </a:solidFill>
              </a:rPr>
              <a:t> Мария</a:t>
            </a:r>
          </a:p>
        </p:txBody>
      </p:sp>
    </p:spTree>
    <p:extLst>
      <p:ext uri="{BB962C8B-B14F-4D97-AF65-F5344CB8AC3E}">
        <p14:creationId xmlns:p14="http://schemas.microsoft.com/office/powerpoint/2010/main" val="273518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075B7-5E89-4A55-9E1F-5BC6F2E8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79" y="363563"/>
            <a:ext cx="9692640" cy="729788"/>
          </a:xfrm>
        </p:spPr>
        <p:txBody>
          <a:bodyPr/>
          <a:lstStyle/>
          <a:p>
            <a:pPr algn="ctr"/>
            <a:r>
              <a:rPr lang="en-US" dirty="0"/>
              <a:t>CSV</a:t>
            </a:r>
            <a:r>
              <a:rPr lang="ru-RU" dirty="0"/>
              <a:t> и текстовый файлы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AF329D-DFCB-492C-9AE7-EFF672958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690" y="1552717"/>
            <a:ext cx="5554619" cy="35213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A67BCD-1920-4B1C-B3B8-7F4C03E2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07" y="5533447"/>
            <a:ext cx="9108215" cy="5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2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5F31-362D-4003-8BAB-44D14E1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08" y="365760"/>
            <a:ext cx="10388904" cy="963420"/>
          </a:xfrm>
        </p:spPr>
        <p:txBody>
          <a:bodyPr/>
          <a:lstStyle/>
          <a:p>
            <a:r>
              <a:rPr lang="ru-RU" dirty="0"/>
              <a:t>Итоги, выводы, рекомендации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C8143-9CD1-450C-9DEA-B8495898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25" y="1866973"/>
            <a:ext cx="5416101" cy="54161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A51BB7-B7A1-4267-B616-420144C3A704}"/>
              </a:ext>
            </a:extLst>
          </p:cNvPr>
          <p:cNvSpPr txBox="1"/>
          <p:nvPr/>
        </p:nvSpPr>
        <p:spPr>
          <a:xfrm>
            <a:off x="565608" y="2696067"/>
            <a:ext cx="74471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Усовершенствовать тест по книгам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Расширить поисковую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Дополнить бот функциями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56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E117A-753A-433F-9E48-614C46B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88" y="441175"/>
            <a:ext cx="9692640" cy="1325562"/>
          </a:xfrm>
        </p:spPr>
        <p:txBody>
          <a:bodyPr/>
          <a:lstStyle/>
          <a:p>
            <a:pPr algn="ctr"/>
            <a:r>
              <a:rPr lang="ru-RU" dirty="0"/>
              <a:t>Задача проекта: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A70625-5974-4DCD-AC9C-893664FC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85" y="2048276"/>
            <a:ext cx="4516006" cy="45160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971CD-BEFE-45FF-8AFB-22F54FCAEC2A}"/>
              </a:ext>
            </a:extLst>
          </p:cNvPr>
          <p:cNvSpPr txBox="1"/>
          <p:nvPr/>
        </p:nvSpPr>
        <p:spPr>
          <a:xfrm>
            <a:off x="697582" y="2691710"/>
            <a:ext cx="6259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Помочь людям находить книги, не зная их полных названий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Упростить систему поиска книг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Сделать Чат Бот в </a:t>
            </a:r>
            <a:r>
              <a:rPr lang="en-US" sz="2800" dirty="0"/>
              <a:t>Telegram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61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D189B-960A-4415-BCF1-DBB415EC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70" y="707011"/>
            <a:ext cx="9692640" cy="899470"/>
          </a:xfrm>
        </p:spPr>
        <p:txBody>
          <a:bodyPr/>
          <a:lstStyle/>
          <a:p>
            <a:pPr algn="ctr"/>
            <a:r>
              <a:rPr lang="ru-RU" dirty="0"/>
              <a:t>Вид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AE497F-B6B3-4ECD-9531-4994A868A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8" y="2576177"/>
            <a:ext cx="4016385" cy="40163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708FD-5A2C-4B86-A919-CD386563F7A3}"/>
              </a:ext>
            </a:extLst>
          </p:cNvPr>
          <p:cNvSpPr txBox="1"/>
          <p:nvPr/>
        </p:nvSpPr>
        <p:spPr>
          <a:xfrm>
            <a:off x="414779" y="2133117"/>
            <a:ext cx="6099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Регистрация пользователя (данные о нём заносятся в базу данных)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Меню с разными функциями нашего Бота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Поиск книг по словам или именам авторов</a:t>
            </a:r>
            <a:r>
              <a:rPr lang="en-US" sz="2400" dirty="0"/>
              <a:t> </a:t>
            </a: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Литературный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7308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1084B-4403-4A0D-968E-50979E3C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49812"/>
            <a:ext cx="9692640" cy="880617"/>
          </a:xfrm>
        </p:spPr>
        <p:txBody>
          <a:bodyPr/>
          <a:lstStyle/>
          <a:p>
            <a:pPr algn="ctr"/>
            <a:r>
              <a:rPr lang="ru-RU" dirty="0"/>
              <a:t>Регистрация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5F54CE-137C-4EAD-9654-D9482AFDC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863" y="1526853"/>
            <a:ext cx="3547384" cy="48079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E05EAC-23E2-4096-BC5C-26917627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754" y="1526853"/>
            <a:ext cx="3547383" cy="48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3332-CD8C-4D21-BFCE-2C421BF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91" y="432380"/>
            <a:ext cx="9162853" cy="73403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Меню с функциями нашего Бота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DAA99E-09EA-41AD-9AED-292781E4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891" y="1569208"/>
            <a:ext cx="4628560" cy="43743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C09612-4671-4388-9AA6-3DF9E1F1A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63" y="1369352"/>
            <a:ext cx="3346514" cy="49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4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0F4CE-4DA1-48C1-91FA-D9FF3FDA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85" y="575036"/>
            <a:ext cx="9692640" cy="75806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Поиск книг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11D623D-AA90-4593-BE92-E8DCC8C5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151" y="1828798"/>
            <a:ext cx="2254365" cy="37339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6C421C-2039-4391-AF4D-C068A9A0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24" y="1828800"/>
            <a:ext cx="2254366" cy="37339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04EA9F-ED12-4E34-BA7C-8FC1DE4F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338" y="1828798"/>
            <a:ext cx="2254366" cy="3733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BDE960-EB28-42EF-9DB1-68988CB5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306" y="1828798"/>
            <a:ext cx="2254365" cy="37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F4D67-7CBE-46E1-91F5-88AC8CD3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Литературный тест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0C09D4-6504-45C8-A6CC-3F20AB733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382" y="1881969"/>
            <a:ext cx="3394969" cy="43074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C89D44-D032-4B85-B79D-4CC71659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43" y="1881969"/>
            <a:ext cx="4510683" cy="43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1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B2338-6F9C-447A-85DE-597914F2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использовалось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86AE53-1B36-49C7-9CD5-FD984550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72" y="2498103"/>
            <a:ext cx="3640297" cy="3640297"/>
          </a:xfrm>
          <a:prstGeom prst="rect">
            <a:avLst/>
          </a:prstGeom>
        </p:spPr>
      </p:pic>
      <p:pic>
        <p:nvPicPr>
          <p:cNvPr id="3" name="Объект 2">
            <a:extLst>
              <a:ext uri="{FF2B5EF4-FFF2-40B4-BE49-F238E27FC236}">
                <a16:creationId xmlns:a16="http://schemas.microsoft.com/office/drawing/2014/main" id="{F5FA2502-BD1A-43A3-973D-84AD49840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814" y="2377466"/>
            <a:ext cx="7070215" cy="38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B2481-CCB5-42A3-AD7C-63F8CF70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86499"/>
            <a:ext cx="9692640" cy="824056"/>
          </a:xfrm>
        </p:spPr>
        <p:txBody>
          <a:bodyPr/>
          <a:lstStyle/>
          <a:p>
            <a:pPr algn="ctr"/>
            <a:r>
              <a:rPr lang="ru-RU" dirty="0"/>
              <a:t>Работа с базой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17A710-AB30-45F5-AFB5-675AEE563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10" y="2834711"/>
            <a:ext cx="3747555" cy="3747555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E668CE-4622-47C4-8BDB-21CD9DC3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35" y="1585430"/>
            <a:ext cx="5231876" cy="48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184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78</TotalTime>
  <Words>100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Wingdings</vt:lpstr>
      <vt:lpstr>Wingdings 2</vt:lpstr>
      <vt:lpstr>Вид</vt:lpstr>
      <vt:lpstr>Проект по Яндекс Лицею “Книжный Бот”</vt:lpstr>
      <vt:lpstr>Задача проекта:</vt:lpstr>
      <vt:lpstr>Вид программы</vt:lpstr>
      <vt:lpstr>Регистрация пользователя</vt:lpstr>
      <vt:lpstr>Меню с функциями нашего Бота</vt:lpstr>
      <vt:lpstr>Поиск книг</vt:lpstr>
      <vt:lpstr>Литературный тест</vt:lpstr>
      <vt:lpstr>Что использовалось </vt:lpstr>
      <vt:lpstr>Работа с базой данных</vt:lpstr>
      <vt:lpstr>CSV и текстовый файлы</vt:lpstr>
      <vt:lpstr>Итоги, выводы, 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</dc:title>
  <dc:creator>10057</dc:creator>
  <cp:lastModifiedBy>10057</cp:lastModifiedBy>
  <cp:revision>11</cp:revision>
  <dcterms:created xsi:type="dcterms:W3CDTF">2022-04-11T21:06:01Z</dcterms:created>
  <dcterms:modified xsi:type="dcterms:W3CDTF">2022-04-24T20:15:53Z</dcterms:modified>
</cp:coreProperties>
</file>