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25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6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289F-9051-45A0-97FD-09540B6B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489434"/>
            <a:ext cx="9418320" cy="22553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Проект по Яндекс Лицею </a:t>
            </a:r>
            <a:r>
              <a:rPr lang="en-US" sz="6000" dirty="0"/>
              <a:t>“</a:t>
            </a:r>
            <a:r>
              <a:rPr lang="ru-RU" sz="6000" dirty="0"/>
              <a:t>Книжный Бот</a:t>
            </a:r>
            <a:r>
              <a:rPr lang="en-US" sz="6000" dirty="0"/>
              <a:t>”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9CB2B-B6EC-4962-8997-9FADE3075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Выполнили Курганская Мария и </a:t>
            </a:r>
            <a:r>
              <a:rPr lang="ru-RU" b="1" dirty="0" err="1">
                <a:solidFill>
                  <a:schemeClr val="tx1"/>
                </a:solidFill>
              </a:rPr>
              <a:t>Сущёва</a:t>
            </a:r>
            <a:r>
              <a:rPr lang="ru-RU" b="1" dirty="0">
                <a:solidFill>
                  <a:schemeClr val="tx1"/>
                </a:solidFill>
              </a:rPr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7351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E117A-753A-433F-9E48-614C46B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88" y="441175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Задача проекта: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A70625-5974-4DCD-AC9C-893664FC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85" y="2048276"/>
            <a:ext cx="4516006" cy="4516006"/>
          </a:xfrm>
        </p:spPr>
      </p:pic>
    </p:spTree>
    <p:extLst>
      <p:ext uri="{BB962C8B-B14F-4D97-AF65-F5344CB8AC3E}">
        <p14:creationId xmlns:p14="http://schemas.microsoft.com/office/powerpoint/2010/main" val="1706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189B-960A-4415-BCF1-DBB415E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AE497F-B6B3-4ECD-9531-4994A868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8" y="2576177"/>
            <a:ext cx="4016385" cy="4016385"/>
          </a:xfrm>
        </p:spPr>
      </p:pic>
    </p:spTree>
    <p:extLst>
      <p:ext uri="{BB962C8B-B14F-4D97-AF65-F5344CB8AC3E}">
        <p14:creationId xmlns:p14="http://schemas.microsoft.com/office/powerpoint/2010/main" val="730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2338-6F9C-447A-85DE-597914F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AE53-1B36-49C7-9CD5-FD984550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2393818"/>
            <a:ext cx="3859491" cy="3859491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A9FA86BA-3BEE-4FA5-A933-735EC7B1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910606"/>
            <a:ext cx="1754705" cy="269531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2481-CCB5-42A3-AD7C-63F8CF70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базами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17A710-AB30-45F5-AFB5-675AEE56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10" y="2834711"/>
            <a:ext cx="3747555" cy="3747555"/>
          </a:xfrm>
        </p:spPr>
      </p:pic>
    </p:spTree>
    <p:extLst>
      <p:ext uri="{BB962C8B-B14F-4D97-AF65-F5344CB8AC3E}">
        <p14:creationId xmlns:p14="http://schemas.microsoft.com/office/powerpoint/2010/main" val="272910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5F31-362D-4003-8BAB-44D14E1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8" y="365760"/>
            <a:ext cx="10388904" cy="963420"/>
          </a:xfrm>
        </p:spPr>
        <p:txBody>
          <a:bodyPr/>
          <a:lstStyle/>
          <a:p>
            <a:r>
              <a:rPr lang="ru-RU" dirty="0"/>
              <a:t>Итоги, выводы, рекомендации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C8143-9CD1-450C-9DEA-B8495898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5" y="1866973"/>
            <a:ext cx="5416101" cy="5416101"/>
          </a:xfrm>
        </p:spPr>
      </p:pic>
    </p:spTree>
    <p:extLst>
      <p:ext uri="{BB962C8B-B14F-4D97-AF65-F5344CB8AC3E}">
        <p14:creationId xmlns:p14="http://schemas.microsoft.com/office/powerpoint/2010/main" val="210656131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16</TotalTime>
  <Words>30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Проект по Яндекс Лицею “Книжный Бот”</vt:lpstr>
      <vt:lpstr>Задача проекта:</vt:lpstr>
      <vt:lpstr>Вид программы</vt:lpstr>
      <vt:lpstr>Что использовалось </vt:lpstr>
      <vt:lpstr>Работа с базами данных</vt:lpstr>
      <vt:lpstr>Итоги, выводы,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</dc:title>
  <dc:creator>10057</dc:creator>
  <cp:lastModifiedBy>10057</cp:lastModifiedBy>
  <cp:revision>4</cp:revision>
  <dcterms:created xsi:type="dcterms:W3CDTF">2022-04-11T21:06:01Z</dcterms:created>
  <dcterms:modified xsi:type="dcterms:W3CDTF">2022-04-14T20:14:44Z</dcterms:modified>
</cp:coreProperties>
</file>