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D8C57-BB15-460A-A39D-8A63E776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B5C963-958D-43EA-B603-72D7814F6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867E5-858C-4BE9-A389-630046E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A1172-19B1-4549-A53A-9ED33E8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0A188-733D-483F-9144-DFEE0F81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1045C-DDC1-4DC7-A743-693F2E6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92BE54-0E65-45F4-83B6-5409B64F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9A80B-E13D-41DF-A00F-F855B2A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EDF73-5AE3-496C-941B-446990CA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B0BB5-4D75-4D47-BF12-CC134859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7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2E5B01-EC96-4370-B1A2-53F81A1C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C52BC9-E524-4A23-90D5-CE94DED4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D5053-9AFC-4519-9035-0AA1D0CF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D4913-6580-4BB7-A02F-884E915B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A35AF-0B3E-4D5D-A116-AE9E3E88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42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3916C-2C25-4ADF-87B0-6B2B2D69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25518-2BFD-4DB5-88C5-0353810F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423BB-4700-4698-94A1-56E266AA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1C19B-EC0F-4D97-A797-CCBC3F92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79648-813A-43AA-AE66-B0DA2849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D3CA4-E013-47F3-B99C-224BF352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963ECE-C8E7-4A07-BB67-34C14D6C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CD5D8-EE79-427E-A84A-A6BE6773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D75EE-AF78-4F67-8DED-471B4FF8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07ED2-1E00-4A48-ACFB-196E7379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422D9-A416-4C80-BC81-A323679E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00FB3-1E6B-4FB9-A0F8-DBB55153F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109492-58AD-4DA8-9D68-C778D6FE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1874D-0A25-4843-8321-72E46C6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7EBB9-33CF-4F00-8B20-09BB61DD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EC7E6-073C-4AF1-9B65-CDEA15C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9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2FF73-95BB-40FF-9F7A-426088B8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32B9BD-04BB-4D77-A482-DDF9215F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76AC2B-9A0F-487F-8A8B-CEE5EC33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1E0831-5D49-434C-BFD1-8871568E1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BC8710-7EFB-4577-AFDD-5E8A8A4C8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B38118-70A1-47AE-A055-DF43CB7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B96ABE-0C81-4E6F-B977-F345580E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D79314-159E-492E-B779-3768F63A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1C802-6BF7-4F60-83A6-114CBEA8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24BDB5-3151-4A0F-9C70-9F493D72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C0FE73-7A48-46D5-8C45-4810E971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2C997-51AF-426A-9D53-106C1E50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88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6593E5-7129-4FE5-BEF0-1F6ABDB6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B9399B-A497-4D90-8B66-ADD54894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39EB6E-A229-4E8F-91B9-09C78883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5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C6880-3909-4241-A8D0-38BF0C0E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27D21-43E9-4559-B727-374E93BC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0F7D8D-0FE0-44FF-BE75-4A43C055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A029EB-7537-4B00-9FC0-F2D807E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330D8-B143-425A-BE72-1AD8334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886E8F-FEA3-4E49-A8E6-5D64AE4F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EABE6-8D44-4D87-81FB-FEB40191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A464E3-9A40-4DDC-9C1C-F329702B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38E54F-BD50-410C-8F8E-0C02445D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212152-9072-4EC2-834F-53943550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5447D-93E9-4CD6-AE96-6A806B8B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1C15BC-ED55-452B-B226-43F5BEC6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C7700-4307-4602-957B-99A89D3C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997D4-53C6-4FAF-8DA2-44069F46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D659B-C62C-4A48-B5E4-4BFD70B4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1C9AE-DDBD-41EE-A224-C64AB958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D9CDF-5AE8-421E-BF27-E395DDE9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94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289F-9051-45A0-97FD-09540B6B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по проекту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9CB2B-B6EC-4962-8997-9FADE3075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1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E117A-753A-433F-9E48-614C46B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45173-20DE-4469-A486-CFC54619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1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D189B-960A-4415-BCF1-DBB415EC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ABDC5-EC68-4B0E-A1E4-77717B13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2338-6F9C-447A-85DE-597914F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D9549-E4BC-44CB-B102-A215F51E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2481-CCB5-42A3-AD7C-63F8CF70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C496B-1BB1-41E6-8C4C-11D9DB77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10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5F31-362D-4003-8BAB-44D14E17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300A6-362B-4A52-A784-87AE53EE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61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по проекту</vt:lpstr>
      <vt:lpstr>Описание проекта</vt:lpstr>
      <vt:lpstr>Задачи проекта</vt:lpstr>
      <vt:lpstr>Что использовалось </vt:lpstr>
      <vt:lpstr>Работа с базами данных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</dc:title>
  <dc:creator>10057</dc:creator>
  <cp:lastModifiedBy>10057</cp:lastModifiedBy>
  <cp:revision>1</cp:revision>
  <dcterms:created xsi:type="dcterms:W3CDTF">2022-04-11T21:06:01Z</dcterms:created>
  <dcterms:modified xsi:type="dcterms:W3CDTF">2022-04-11T21:06:28Z</dcterms:modified>
</cp:coreProperties>
</file>