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4421" r:id="rId3"/>
    <p:sldId id="4422" r:id="rId4"/>
    <p:sldId id="4423" r:id="rId5"/>
    <p:sldId id="4424" r:id="rId6"/>
    <p:sldId id="4425" r:id="rId7"/>
    <p:sldId id="4426" r:id="rId8"/>
    <p:sldId id="4427" r:id="rId9"/>
    <p:sldId id="4428" r:id="rId10"/>
    <p:sldId id="4429" r:id="rId11"/>
    <p:sldId id="4430" r:id="rId12"/>
    <p:sldId id="4431" r:id="rId13"/>
    <p:sldId id="443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 NGA Program – Java Full Stack 25VID1947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8133196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–29 Aug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– 30489 Susheel Prajapati 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 - Task Management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06751-9401-2B5D-13AB-6DB15B223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6C8F2EBF-2038-F5DB-7103-7279FF821D52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API End Points Check</a:t>
            </a:r>
            <a:endParaRPr lang="en-IN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B5774231-0021-4A97-0302-2B71FC6CC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82838A9-4563-1810-DD6C-23E878FB9919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65BD3-0BBB-2601-5C0E-A79A5D3A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155">
            <a:extLst>
              <a:ext uri="{FF2B5EF4-FFF2-40B4-BE49-F238E27FC236}">
                <a16:creationId xmlns:a16="http://schemas.microsoft.com/office/drawing/2014/main" id="{B49ADE26-3ACF-338F-B919-38AC94A15BDB}"/>
              </a:ext>
            </a:extLst>
          </p:cNvPr>
          <p:cNvSpPr/>
          <p:nvPr/>
        </p:nvSpPr>
        <p:spPr>
          <a:xfrm>
            <a:off x="3665958" y="924126"/>
            <a:ext cx="408392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Update Task By 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BFF4C9-CC2B-E7AE-264D-A01CEE23B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80" y="1478798"/>
            <a:ext cx="8779504" cy="475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4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E9200-D0F0-C213-D9B5-40D20605C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8A27310E-00CE-AB2B-FFA8-6E45E6E89C2C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API End Points Check</a:t>
            </a:r>
            <a:endParaRPr lang="en-IN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5E4643F-3CD1-D0B3-8B5C-232A43A85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8D580EF3-4C4C-410D-1B96-A27A0A093296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201CA-043B-311E-2686-97233DE7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155">
            <a:extLst>
              <a:ext uri="{FF2B5EF4-FFF2-40B4-BE49-F238E27FC236}">
                <a16:creationId xmlns:a16="http://schemas.microsoft.com/office/drawing/2014/main" id="{479B03C3-7988-7382-783B-32F1DE6269A9}"/>
              </a:ext>
            </a:extLst>
          </p:cNvPr>
          <p:cNvSpPr/>
          <p:nvPr/>
        </p:nvSpPr>
        <p:spPr>
          <a:xfrm>
            <a:off x="3665958" y="924126"/>
            <a:ext cx="408392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Delete Task By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6E20D-0075-AADA-2D6A-58B4BFAF0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356" y="1793576"/>
            <a:ext cx="8807287" cy="391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2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29767-1343-8557-CA76-231E14E1D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B6ED04D3-E8F0-9BCE-D936-2330DE7B541F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K8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76275B89-B318-DF7A-120D-B276CDBB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CAE7B101-24EE-18B6-6988-03D08AE8DBBB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B54C2-4F3A-9705-4CDC-22BB7E25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155">
            <a:extLst>
              <a:ext uri="{FF2B5EF4-FFF2-40B4-BE49-F238E27FC236}">
                <a16:creationId xmlns:a16="http://schemas.microsoft.com/office/drawing/2014/main" id="{1C67C409-CA28-F719-83EE-7873D4F50AC9}"/>
              </a:ext>
            </a:extLst>
          </p:cNvPr>
          <p:cNvSpPr/>
          <p:nvPr/>
        </p:nvSpPr>
        <p:spPr>
          <a:xfrm>
            <a:off x="3665958" y="924126"/>
            <a:ext cx="408392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N" sz="3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Minikube</a:t>
            </a:r>
            <a:r>
              <a:rPr lang="en-I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8C4F0-682D-CA40-316F-EA0EA5A30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39" y="1636777"/>
            <a:ext cx="9922637" cy="445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9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29C22-AA7E-C200-F42C-441413557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D5C2CF5A-E9DA-B358-6FA7-A50C458E9B4E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K8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36211B9-9357-8B95-38B6-1E7BF5121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11A362A9-BB48-B793-F16F-6171A88F9C39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3ED7C-B0D3-334C-5440-246309CE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155">
            <a:extLst>
              <a:ext uri="{FF2B5EF4-FFF2-40B4-BE49-F238E27FC236}">
                <a16:creationId xmlns:a16="http://schemas.microsoft.com/office/drawing/2014/main" id="{298425E0-13CC-EA76-2E98-678F64CEB6EC}"/>
              </a:ext>
            </a:extLst>
          </p:cNvPr>
          <p:cNvSpPr/>
          <p:nvPr/>
        </p:nvSpPr>
        <p:spPr>
          <a:xfrm>
            <a:off x="3665958" y="924126"/>
            <a:ext cx="408392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N" sz="32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Minikube</a:t>
            </a:r>
            <a:r>
              <a:rPr lang="en-I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E48E9-5C91-AE29-FD5B-9652F3A0C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67" y="1570353"/>
            <a:ext cx="10102565" cy="481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6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b="1" dirty="0">
                <a:solidFill>
                  <a:srgbClr val="0187CC"/>
                </a:solidFill>
                <a:latin typeface="HK Grotesk Bold"/>
              </a:rPr>
              <a:t>Introduction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4" y="1354574"/>
            <a:ext cx="106808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Task Management System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is a full-stack project designed to help users efficiently create, update, and delete tasks.</a:t>
            </a:r>
          </a:p>
          <a:p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IN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🔹 </a:t>
            </a:r>
            <a:r>
              <a:rPr lang="en-IN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Backend</a:t>
            </a:r>
            <a:r>
              <a:rPr lang="en-IN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– Spring Boot with h2 database for reliable data management</a:t>
            </a:r>
          </a:p>
          <a:p>
            <a:br>
              <a:rPr lang="en-IN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IN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🔹 </a:t>
            </a:r>
            <a:r>
              <a:rPr lang="en-IN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Frontend</a:t>
            </a:r>
            <a:r>
              <a:rPr lang="en-IN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– Angular for a dynamic and user-friendly interface</a:t>
            </a:r>
          </a:p>
          <a:p>
            <a:br>
              <a:rPr lang="en-IN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IN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🔹 </a:t>
            </a:r>
            <a:r>
              <a:rPr lang="en-IN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Containerization</a:t>
            </a:r>
            <a:r>
              <a:rPr lang="en-IN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– Docker &amp; Docker Compose for portable environments</a:t>
            </a:r>
          </a:p>
          <a:p>
            <a:br>
              <a:rPr lang="en-IN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IN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🔹 </a:t>
            </a:r>
            <a:r>
              <a:rPr lang="en-IN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Deployment</a:t>
            </a:r>
            <a:r>
              <a:rPr lang="en-IN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– Kubernetes (</a:t>
            </a:r>
            <a:r>
              <a:rPr lang="en-IN" sz="24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Minikube</a:t>
            </a:r>
            <a:r>
              <a:rPr lang="en-IN" sz="2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 for scalable orchestration.</a:t>
            </a:r>
          </a:p>
        </p:txBody>
      </p:sp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1776B-1C15-0E6C-1606-F6511BF28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35866802-3C68-87B9-0751-4095B64E2B7D}"/>
              </a:ext>
            </a:extLst>
          </p:cNvPr>
          <p:cNvSpPr/>
          <p:nvPr/>
        </p:nvSpPr>
        <p:spPr>
          <a:xfrm>
            <a:off x="273075" y="211475"/>
            <a:ext cx="101025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IN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Spring Boot – Backend Setup</a:t>
            </a:r>
            <a:endParaRPr lang="en-US" sz="4000" b="1" dirty="0">
              <a:solidFill>
                <a:schemeClr val="tx2">
                  <a:lumMod val="75000"/>
                  <a:lumOff val="25000"/>
                </a:schemeClr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81BA5DF-066E-677A-329B-0699550F2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46C0C5DD-881C-204A-1235-918FC5BF5926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DFDBD-F730-8648-8079-9DE2A5C7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B7585-9C15-0D1A-496E-9BD98C743211}"/>
              </a:ext>
            </a:extLst>
          </p:cNvPr>
          <p:cNvSpPr txBox="1"/>
          <p:nvPr/>
        </p:nvSpPr>
        <p:spPr>
          <a:xfrm>
            <a:off x="273074" y="1354574"/>
            <a:ext cx="101025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 Spring Boot project for the Task Management System.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Configured Spring Data JPA with h2 database.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RESTful CRUD APIs for tasks.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Signup and Login APIs for user authentication.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5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A53E3-557E-1BD3-60D8-E303E8193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E2DBCB72-5DED-481F-D073-B6CE6523780B}"/>
              </a:ext>
            </a:extLst>
          </p:cNvPr>
          <p:cNvSpPr/>
          <p:nvPr/>
        </p:nvSpPr>
        <p:spPr>
          <a:xfrm>
            <a:off x="273075" y="211475"/>
            <a:ext cx="101025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IN" sz="4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Angular – Frontend Development</a:t>
            </a:r>
            <a:endParaRPr lang="en-US" sz="4000" b="1" dirty="0">
              <a:solidFill>
                <a:schemeClr val="tx2">
                  <a:lumMod val="75000"/>
                  <a:lumOff val="25000"/>
                </a:schemeClr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A84CBF0B-09B3-B849-259A-C19B7522C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012736A9-83B2-8A78-2528-1EFFD7829234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F8ED6-02CF-C639-FF10-583CC0CD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1C6A2-5E3D-0942-0F2F-A4D930C3E7F8}"/>
              </a:ext>
            </a:extLst>
          </p:cNvPr>
          <p:cNvSpPr txBox="1"/>
          <p:nvPr/>
        </p:nvSpPr>
        <p:spPr>
          <a:xfrm>
            <a:off x="273075" y="1031140"/>
            <a:ext cx="1010256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Initialized Angular project for UI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Built components to: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Home Page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Signup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Login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Dashboard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Add/Edit tasks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Mark tasks as complete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Delete task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Integrated Angular services with REST APIs</a:t>
            </a:r>
          </a:p>
        </p:txBody>
      </p:sp>
    </p:spTree>
    <p:extLst>
      <p:ext uri="{BB962C8B-B14F-4D97-AF65-F5344CB8AC3E}">
        <p14:creationId xmlns:p14="http://schemas.microsoft.com/office/powerpoint/2010/main" val="423223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01D48-E940-CC89-8095-4ADDC5752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1213EC74-785D-5827-CB02-4CCE38F3160A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API End Points Check</a:t>
            </a:r>
            <a:endParaRPr lang="en-IN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4E90F89E-4077-DCB0-E958-840EFC39E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6BA09846-BE24-C4B6-99E8-AFA5F88247A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32167-D274-2C15-2635-2EE422D3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0BC9D-1774-340D-5EEC-B01A98A5F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839" y="1552721"/>
            <a:ext cx="7932165" cy="4593555"/>
          </a:xfrm>
          <a:prstGeom prst="rect">
            <a:avLst/>
          </a:prstGeom>
        </p:spPr>
      </p:pic>
      <p:sp>
        <p:nvSpPr>
          <p:cNvPr id="7" name="Rectangle 155">
            <a:extLst>
              <a:ext uri="{FF2B5EF4-FFF2-40B4-BE49-F238E27FC236}">
                <a16:creationId xmlns:a16="http://schemas.microsoft.com/office/drawing/2014/main" id="{5BCEE5D1-4E6D-0830-B1DC-1407A9B78A9D}"/>
              </a:ext>
            </a:extLst>
          </p:cNvPr>
          <p:cNvSpPr/>
          <p:nvPr/>
        </p:nvSpPr>
        <p:spPr>
          <a:xfrm>
            <a:off x="3665958" y="924126"/>
            <a:ext cx="408392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User signup</a:t>
            </a:r>
          </a:p>
        </p:txBody>
      </p:sp>
    </p:spTree>
    <p:extLst>
      <p:ext uri="{BB962C8B-B14F-4D97-AF65-F5344CB8AC3E}">
        <p14:creationId xmlns:p14="http://schemas.microsoft.com/office/powerpoint/2010/main" val="233386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0ED84-315E-67BA-FD8D-DB813E53E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5A0DFB2F-8AD4-76CD-B3ED-A55CDE5B6794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API End Points Check</a:t>
            </a:r>
            <a:endParaRPr lang="en-IN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6CCF8FC-1BC2-8FC8-ABFD-7732B068D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EB07315B-708B-95B4-13F8-328090630301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1EC69-F6EF-999C-E014-23107C9C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155">
            <a:extLst>
              <a:ext uri="{FF2B5EF4-FFF2-40B4-BE49-F238E27FC236}">
                <a16:creationId xmlns:a16="http://schemas.microsoft.com/office/drawing/2014/main" id="{0CE6D53C-B68D-2861-D0DC-F0F506120C45}"/>
              </a:ext>
            </a:extLst>
          </p:cNvPr>
          <p:cNvSpPr/>
          <p:nvPr/>
        </p:nvSpPr>
        <p:spPr>
          <a:xfrm>
            <a:off x="3665958" y="924126"/>
            <a:ext cx="408392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User 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89551-DF3B-AB74-FE7E-B15C5849B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34" y="1489946"/>
            <a:ext cx="8015932" cy="473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8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B1A95-165E-3021-E17C-B12B87898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4E15824A-A839-E2EA-9E8E-AB3599B8C069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API End Points Check</a:t>
            </a:r>
            <a:endParaRPr lang="en-IN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EA88D8FC-178C-8F95-D0E7-944700B31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E32BDB56-DDAA-5BAA-E164-36A8A4B33FCD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A3BCE-AD95-1C46-8968-AFDC5029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155">
            <a:extLst>
              <a:ext uri="{FF2B5EF4-FFF2-40B4-BE49-F238E27FC236}">
                <a16:creationId xmlns:a16="http://schemas.microsoft.com/office/drawing/2014/main" id="{03EB068A-6BD8-11CD-16E6-0AF681315255}"/>
              </a:ext>
            </a:extLst>
          </p:cNvPr>
          <p:cNvSpPr/>
          <p:nvPr/>
        </p:nvSpPr>
        <p:spPr>
          <a:xfrm>
            <a:off x="3665958" y="924126"/>
            <a:ext cx="408392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Create Task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1C583-D5FC-92D2-87DC-4FB423370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784" y="1416569"/>
            <a:ext cx="7356057" cy="490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2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125B3-C060-7B0B-AFB0-17672780F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211128AD-AFC1-A911-6970-D8676B194404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API End Points Check</a:t>
            </a:r>
            <a:endParaRPr lang="en-IN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69F29B6C-D53E-E0E1-DC82-767F789D6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C12839B4-D3C3-093E-C861-AF30361A4105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A16B2-6CE0-264E-26FA-C38B1B4E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155">
            <a:extLst>
              <a:ext uri="{FF2B5EF4-FFF2-40B4-BE49-F238E27FC236}">
                <a16:creationId xmlns:a16="http://schemas.microsoft.com/office/drawing/2014/main" id="{4589B7A2-6393-7B7E-2C9F-59C0B1F24B92}"/>
              </a:ext>
            </a:extLst>
          </p:cNvPr>
          <p:cNvSpPr/>
          <p:nvPr/>
        </p:nvSpPr>
        <p:spPr>
          <a:xfrm>
            <a:off x="3665958" y="924126"/>
            <a:ext cx="408392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Get All Tasks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0BB97-2628-1B06-AC7B-222989BDC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22" y="1583854"/>
            <a:ext cx="7638860" cy="466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6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B03A0-3EFF-0042-F538-A85B92CDC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12D2913B-BA3A-7DF0-16E6-C75DD0F9D0B0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API End Points Check</a:t>
            </a:r>
            <a:endParaRPr lang="en-IN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52D73F19-7286-4E68-D277-E25782470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4288BCF4-8E18-21F2-5CC1-6D52E2A50E41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54411-7214-1FEB-E44F-856ECC0D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155">
            <a:extLst>
              <a:ext uri="{FF2B5EF4-FFF2-40B4-BE49-F238E27FC236}">
                <a16:creationId xmlns:a16="http://schemas.microsoft.com/office/drawing/2014/main" id="{2C1CF7A4-A18A-6EE6-3DE2-B774D75DC7FF}"/>
              </a:ext>
            </a:extLst>
          </p:cNvPr>
          <p:cNvSpPr/>
          <p:nvPr/>
        </p:nvSpPr>
        <p:spPr>
          <a:xfrm>
            <a:off x="3665958" y="924126"/>
            <a:ext cx="4083926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I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Get Task By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95478-EB4E-1DC1-8AF8-DB67C59D6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247" y="1636777"/>
            <a:ext cx="9826113" cy="43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9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3507</TotalTime>
  <Words>325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HK Grotesk</vt:lpstr>
      <vt:lpstr>HK Grotesk Bold</vt:lpstr>
      <vt:lpstr>HK Grotesk Light</vt:lpstr>
      <vt:lpstr>HK Grotesk Light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Susheel Prajapati</dc:creator>
  <cp:lastModifiedBy>Susheel Prajapati</cp:lastModifiedBy>
  <cp:revision>22</cp:revision>
  <dcterms:created xsi:type="dcterms:W3CDTF">2024-05-04T13:11:57Z</dcterms:created>
  <dcterms:modified xsi:type="dcterms:W3CDTF">2025-08-29T09:58:09Z</dcterms:modified>
</cp:coreProperties>
</file>