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9" r:id="rId6"/>
    <p:sldId id="258" r:id="rId7"/>
    <p:sldId id="259" r:id="rId8"/>
    <p:sldId id="262" r:id="rId9"/>
    <p:sldId id="263" r:id="rId10"/>
    <p:sldId id="265" r:id="rId11"/>
    <p:sldId id="266" r:id="rId12"/>
    <p:sldId id="267" r:id="rId13"/>
    <p:sldId id="270" r:id="rId14"/>
    <p:sldId id="271" r:id="rId15"/>
    <p:sldId id="264"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ip" userId="5cdd7d3e65916386" providerId="LiveId" clId="{84A5D1B0-B3DD-45CC-99E7-07F38F02E068}"/>
    <pc:docChg chg="custSel addSld modSld sldOrd">
      <pc:chgData name="Sudip" userId="5cdd7d3e65916386" providerId="LiveId" clId="{84A5D1B0-B3DD-45CC-99E7-07F38F02E068}" dt="2021-09-05T05:58:16.938" v="603" actId="1076"/>
      <pc:docMkLst>
        <pc:docMk/>
      </pc:docMkLst>
      <pc:sldChg chg="addSp modSp mod">
        <pc:chgData name="Sudip" userId="5cdd7d3e65916386" providerId="LiveId" clId="{84A5D1B0-B3DD-45CC-99E7-07F38F02E068}" dt="2021-09-05T05:55:31.474" v="581" actId="14100"/>
        <pc:sldMkLst>
          <pc:docMk/>
          <pc:sldMk cId="72183642" sldId="256"/>
        </pc:sldMkLst>
        <pc:spChg chg="mod">
          <ac:chgData name="Sudip" userId="5cdd7d3e65916386" providerId="LiveId" clId="{84A5D1B0-B3DD-45CC-99E7-07F38F02E068}" dt="2021-09-05T05:08:52.111" v="10" actId="20577"/>
          <ac:spMkLst>
            <pc:docMk/>
            <pc:sldMk cId="72183642" sldId="256"/>
            <ac:spMk id="2" creationId="{1128C45E-E1D5-47AA-AC5C-763BFF37EA01}"/>
          </ac:spMkLst>
        </pc:spChg>
        <pc:spChg chg="mod">
          <ac:chgData name="Sudip" userId="5cdd7d3e65916386" providerId="LiveId" clId="{84A5D1B0-B3DD-45CC-99E7-07F38F02E068}" dt="2021-09-05T05:44:34.810" v="518" actId="20577"/>
          <ac:spMkLst>
            <pc:docMk/>
            <pc:sldMk cId="72183642" sldId="256"/>
            <ac:spMk id="3" creationId="{F03082A5-68E4-4952-85EF-C48417A67C61}"/>
          </ac:spMkLst>
        </pc:spChg>
        <pc:picChg chg="add mod">
          <ac:chgData name="Sudip" userId="5cdd7d3e65916386" providerId="LiveId" clId="{84A5D1B0-B3DD-45CC-99E7-07F38F02E068}" dt="2021-09-05T05:55:31.474" v="581" actId="14100"/>
          <ac:picMkLst>
            <pc:docMk/>
            <pc:sldMk cId="72183642" sldId="256"/>
            <ac:picMk id="3074" creationId="{FEC0E18E-3BA6-4D81-999E-A1C0254975F4}"/>
          </ac:picMkLst>
        </pc:picChg>
      </pc:sldChg>
      <pc:sldChg chg="addSp delSp modSp mod">
        <pc:chgData name="Sudip" userId="5cdd7d3e65916386" providerId="LiveId" clId="{84A5D1B0-B3DD-45CC-99E7-07F38F02E068}" dt="2021-09-05T05:57:07.921" v="594" actId="1076"/>
        <pc:sldMkLst>
          <pc:docMk/>
          <pc:sldMk cId="1083359820" sldId="257"/>
        </pc:sldMkLst>
        <pc:spChg chg="mod">
          <ac:chgData name="Sudip" userId="5cdd7d3e65916386" providerId="LiveId" clId="{84A5D1B0-B3DD-45CC-99E7-07F38F02E068}" dt="2021-09-05T05:56:08.959" v="586" actId="14100"/>
          <ac:spMkLst>
            <pc:docMk/>
            <pc:sldMk cId="1083359820" sldId="257"/>
            <ac:spMk id="2" creationId="{56295651-F4E4-474F-8AEF-37A9FABF4D2B}"/>
          </ac:spMkLst>
        </pc:spChg>
        <pc:spChg chg="mod">
          <ac:chgData name="Sudip" userId="5cdd7d3e65916386" providerId="LiveId" clId="{84A5D1B0-B3DD-45CC-99E7-07F38F02E068}" dt="2021-09-05T05:56:12.277" v="588" actId="1076"/>
          <ac:spMkLst>
            <pc:docMk/>
            <pc:sldMk cId="1083359820" sldId="257"/>
            <ac:spMk id="3" creationId="{B356C68F-7213-4020-B3F4-FF7DF51EED4E}"/>
          </ac:spMkLst>
        </pc:spChg>
        <pc:picChg chg="add del mod">
          <ac:chgData name="Sudip" userId="5cdd7d3e65916386" providerId="LiveId" clId="{84A5D1B0-B3DD-45CC-99E7-07F38F02E068}" dt="2021-09-05T05:56:09.298" v="587"/>
          <ac:picMkLst>
            <pc:docMk/>
            <pc:sldMk cId="1083359820" sldId="257"/>
            <ac:picMk id="4098" creationId="{F4FB33F8-0308-4B66-8E85-A6B0344892C1}"/>
          </ac:picMkLst>
        </pc:picChg>
        <pc:picChg chg="add del mod">
          <ac:chgData name="Sudip" userId="5cdd7d3e65916386" providerId="LiveId" clId="{84A5D1B0-B3DD-45CC-99E7-07F38F02E068}" dt="2021-09-05T05:56:21.424" v="591" actId="478"/>
          <ac:picMkLst>
            <pc:docMk/>
            <pc:sldMk cId="1083359820" sldId="257"/>
            <ac:picMk id="4100" creationId="{7979FCC9-9D01-45B8-9FF5-4E4493E5E14A}"/>
          </ac:picMkLst>
        </pc:picChg>
        <pc:picChg chg="add mod">
          <ac:chgData name="Sudip" userId="5cdd7d3e65916386" providerId="LiveId" clId="{84A5D1B0-B3DD-45CC-99E7-07F38F02E068}" dt="2021-09-05T05:57:07.921" v="594" actId="1076"/>
          <ac:picMkLst>
            <pc:docMk/>
            <pc:sldMk cId="1083359820" sldId="257"/>
            <ac:picMk id="4102" creationId="{7D241C75-1232-43B5-BB13-FF5BE2F4D055}"/>
          </ac:picMkLst>
        </pc:picChg>
      </pc:sldChg>
      <pc:sldChg chg="addSp modSp mod">
        <pc:chgData name="Sudip" userId="5cdd7d3e65916386" providerId="LiveId" clId="{84A5D1B0-B3DD-45CC-99E7-07F38F02E068}" dt="2021-09-05T05:58:16.938" v="603" actId="1076"/>
        <pc:sldMkLst>
          <pc:docMk/>
          <pc:sldMk cId="317675083" sldId="258"/>
        </pc:sldMkLst>
        <pc:spChg chg="mod">
          <ac:chgData name="Sudip" userId="5cdd7d3e65916386" providerId="LiveId" clId="{84A5D1B0-B3DD-45CC-99E7-07F38F02E068}" dt="2021-09-05T05:11:54.067" v="125" actId="20577"/>
          <ac:spMkLst>
            <pc:docMk/>
            <pc:sldMk cId="317675083" sldId="258"/>
            <ac:spMk id="2" creationId="{FEF4CCBB-33B2-4B23-86B2-79912B405DF0}"/>
          </ac:spMkLst>
        </pc:spChg>
        <pc:spChg chg="mod">
          <ac:chgData name="Sudip" userId="5cdd7d3e65916386" providerId="LiveId" clId="{84A5D1B0-B3DD-45CC-99E7-07F38F02E068}" dt="2021-09-05T05:26:18.937" v="397" actId="20577"/>
          <ac:spMkLst>
            <pc:docMk/>
            <pc:sldMk cId="317675083" sldId="258"/>
            <ac:spMk id="3" creationId="{4B2AD428-494B-4BBE-82A3-AD6995C89AEA}"/>
          </ac:spMkLst>
        </pc:spChg>
        <pc:picChg chg="add mod">
          <ac:chgData name="Sudip" userId="5cdd7d3e65916386" providerId="LiveId" clId="{84A5D1B0-B3DD-45CC-99E7-07F38F02E068}" dt="2021-09-05T05:58:16.938" v="603" actId="1076"/>
          <ac:picMkLst>
            <pc:docMk/>
            <pc:sldMk cId="317675083" sldId="258"/>
            <ac:picMk id="6146" creationId="{D51179E6-F9A3-4E50-8CF6-B50206333875}"/>
          </ac:picMkLst>
        </pc:picChg>
      </pc:sldChg>
      <pc:sldChg chg="modSp mod">
        <pc:chgData name="Sudip" userId="5cdd7d3e65916386" providerId="LiveId" clId="{84A5D1B0-B3DD-45CC-99E7-07F38F02E068}" dt="2021-09-05T05:19:53.621" v="245" actId="313"/>
        <pc:sldMkLst>
          <pc:docMk/>
          <pc:sldMk cId="2759931202" sldId="259"/>
        </pc:sldMkLst>
        <pc:spChg chg="mod">
          <ac:chgData name="Sudip" userId="5cdd7d3e65916386" providerId="LiveId" clId="{84A5D1B0-B3DD-45CC-99E7-07F38F02E068}" dt="2021-09-05T05:13:55.839" v="165" actId="20577"/>
          <ac:spMkLst>
            <pc:docMk/>
            <pc:sldMk cId="2759931202" sldId="259"/>
            <ac:spMk id="2" creationId="{2BE1B16A-29D7-44DE-A22D-4511D52058EC}"/>
          </ac:spMkLst>
        </pc:spChg>
        <pc:spChg chg="mod">
          <ac:chgData name="Sudip" userId="5cdd7d3e65916386" providerId="LiveId" clId="{84A5D1B0-B3DD-45CC-99E7-07F38F02E068}" dt="2021-09-05T05:19:53.621" v="245" actId="313"/>
          <ac:spMkLst>
            <pc:docMk/>
            <pc:sldMk cId="2759931202" sldId="259"/>
            <ac:spMk id="3" creationId="{6C734870-61E3-47D1-9E5D-1F566A397C1F}"/>
          </ac:spMkLst>
        </pc:spChg>
      </pc:sldChg>
      <pc:sldChg chg="addSp modSp ord">
        <pc:chgData name="Sudip" userId="5cdd7d3e65916386" providerId="LiveId" clId="{84A5D1B0-B3DD-45CC-99E7-07F38F02E068}" dt="2021-09-05T05:57:46.690" v="600" actId="14100"/>
        <pc:sldMkLst>
          <pc:docMk/>
          <pc:sldMk cId="667025815" sldId="260"/>
        </pc:sldMkLst>
        <pc:picChg chg="add mod">
          <ac:chgData name="Sudip" userId="5cdd7d3e65916386" providerId="LiveId" clId="{84A5D1B0-B3DD-45CC-99E7-07F38F02E068}" dt="2021-09-05T05:57:46.690" v="600" actId="14100"/>
          <ac:picMkLst>
            <pc:docMk/>
            <pc:sldMk cId="667025815" sldId="260"/>
            <ac:picMk id="5122" creationId="{69C4F0FC-0AF9-4A4E-9EF7-6F4FD24924A2}"/>
          </ac:picMkLst>
        </pc:picChg>
      </pc:sldChg>
      <pc:sldChg chg="ord">
        <pc:chgData name="Sudip" userId="5cdd7d3e65916386" providerId="LiveId" clId="{84A5D1B0-B3DD-45CC-99E7-07F38F02E068}" dt="2021-09-05T05:11:38.675" v="108"/>
        <pc:sldMkLst>
          <pc:docMk/>
          <pc:sldMk cId="691234200" sldId="261"/>
        </pc:sldMkLst>
      </pc:sldChg>
      <pc:sldChg chg="modSp new mod">
        <pc:chgData name="Sudip" userId="5cdd7d3e65916386" providerId="LiveId" clId="{84A5D1B0-B3DD-45CC-99E7-07F38F02E068}" dt="2021-09-05T05:26:09.818" v="395" actId="20577"/>
        <pc:sldMkLst>
          <pc:docMk/>
          <pc:sldMk cId="736196794" sldId="262"/>
        </pc:sldMkLst>
        <pc:spChg chg="mod">
          <ac:chgData name="Sudip" userId="5cdd7d3e65916386" providerId="LiveId" clId="{84A5D1B0-B3DD-45CC-99E7-07F38F02E068}" dt="2021-09-05T05:16:02.527" v="184" actId="20577"/>
          <ac:spMkLst>
            <pc:docMk/>
            <pc:sldMk cId="736196794" sldId="262"/>
            <ac:spMk id="2" creationId="{3838FB10-6CE6-4BC0-ADE5-FDB9500B6518}"/>
          </ac:spMkLst>
        </pc:spChg>
        <pc:spChg chg="mod">
          <ac:chgData name="Sudip" userId="5cdd7d3e65916386" providerId="LiveId" clId="{84A5D1B0-B3DD-45CC-99E7-07F38F02E068}" dt="2021-09-05T05:26:09.818" v="395" actId="20577"/>
          <ac:spMkLst>
            <pc:docMk/>
            <pc:sldMk cId="736196794" sldId="262"/>
            <ac:spMk id="3" creationId="{188F7C0D-81CB-47E8-8654-2DEBA94AB48E}"/>
          </ac:spMkLst>
        </pc:spChg>
      </pc:sldChg>
      <pc:sldChg chg="modSp new mod">
        <pc:chgData name="Sudip" userId="5cdd7d3e65916386" providerId="LiveId" clId="{84A5D1B0-B3DD-45CC-99E7-07F38F02E068}" dt="2021-09-05T05:26:04.450" v="393" actId="20577"/>
        <pc:sldMkLst>
          <pc:docMk/>
          <pc:sldMk cId="1833594114" sldId="263"/>
        </pc:sldMkLst>
        <pc:spChg chg="mod">
          <ac:chgData name="Sudip" userId="5cdd7d3e65916386" providerId="LiveId" clId="{84A5D1B0-B3DD-45CC-99E7-07F38F02E068}" dt="2021-09-05T05:17:49.718" v="212" actId="20577"/>
          <ac:spMkLst>
            <pc:docMk/>
            <pc:sldMk cId="1833594114" sldId="263"/>
            <ac:spMk id="2" creationId="{0867C6F0-A265-4B2B-A10E-EA818F335406}"/>
          </ac:spMkLst>
        </pc:spChg>
        <pc:spChg chg="mod">
          <ac:chgData name="Sudip" userId="5cdd7d3e65916386" providerId="LiveId" clId="{84A5D1B0-B3DD-45CC-99E7-07F38F02E068}" dt="2021-09-05T05:26:04.450" v="393" actId="20577"/>
          <ac:spMkLst>
            <pc:docMk/>
            <pc:sldMk cId="1833594114" sldId="263"/>
            <ac:spMk id="3" creationId="{F52A8F0F-8175-4AFA-B7CC-9B7CE9B048B1}"/>
          </ac:spMkLst>
        </pc:spChg>
      </pc:sldChg>
      <pc:sldChg chg="modSp new mod">
        <pc:chgData name="Sudip" userId="5cdd7d3e65916386" providerId="LiveId" clId="{84A5D1B0-B3DD-45CC-99E7-07F38F02E068}" dt="2021-09-05T05:19:10.059" v="236" actId="27636"/>
        <pc:sldMkLst>
          <pc:docMk/>
          <pc:sldMk cId="421232870" sldId="264"/>
        </pc:sldMkLst>
        <pc:spChg chg="mod">
          <ac:chgData name="Sudip" userId="5cdd7d3e65916386" providerId="LiveId" clId="{84A5D1B0-B3DD-45CC-99E7-07F38F02E068}" dt="2021-09-05T05:18:08.059" v="223" actId="20577"/>
          <ac:spMkLst>
            <pc:docMk/>
            <pc:sldMk cId="421232870" sldId="264"/>
            <ac:spMk id="2" creationId="{622F96D0-45E0-4835-AAE9-FBEDFAB42847}"/>
          </ac:spMkLst>
        </pc:spChg>
        <pc:spChg chg="mod">
          <ac:chgData name="Sudip" userId="5cdd7d3e65916386" providerId="LiveId" clId="{84A5D1B0-B3DD-45CC-99E7-07F38F02E068}" dt="2021-09-05T05:19:10.059" v="236" actId="27636"/>
          <ac:spMkLst>
            <pc:docMk/>
            <pc:sldMk cId="421232870" sldId="264"/>
            <ac:spMk id="3" creationId="{88F2D041-8DB5-4EA7-A9FD-B0025EABAC8F}"/>
          </ac:spMkLst>
        </pc:spChg>
      </pc:sldChg>
      <pc:sldChg chg="modSp new mod">
        <pc:chgData name="Sudip" userId="5cdd7d3e65916386" providerId="LiveId" clId="{84A5D1B0-B3DD-45CC-99E7-07F38F02E068}" dt="2021-09-05T05:25:58.347" v="391" actId="20577"/>
        <pc:sldMkLst>
          <pc:docMk/>
          <pc:sldMk cId="2574396443" sldId="265"/>
        </pc:sldMkLst>
        <pc:spChg chg="mod">
          <ac:chgData name="Sudip" userId="5cdd7d3e65916386" providerId="LiveId" clId="{84A5D1B0-B3DD-45CC-99E7-07F38F02E068}" dt="2021-09-05T05:20:07.712" v="259" actId="20577"/>
          <ac:spMkLst>
            <pc:docMk/>
            <pc:sldMk cId="2574396443" sldId="265"/>
            <ac:spMk id="2" creationId="{923E99B6-1928-457E-9487-6102DD9A543E}"/>
          </ac:spMkLst>
        </pc:spChg>
        <pc:spChg chg="mod">
          <ac:chgData name="Sudip" userId="5cdd7d3e65916386" providerId="LiveId" clId="{84A5D1B0-B3DD-45CC-99E7-07F38F02E068}" dt="2021-09-05T05:25:58.347" v="391" actId="20577"/>
          <ac:spMkLst>
            <pc:docMk/>
            <pc:sldMk cId="2574396443" sldId="265"/>
            <ac:spMk id="3" creationId="{9DA43DCA-FCCD-4B26-8F0D-672026917B72}"/>
          </ac:spMkLst>
        </pc:spChg>
      </pc:sldChg>
      <pc:sldChg chg="modSp new mod">
        <pc:chgData name="Sudip" userId="5cdd7d3e65916386" providerId="LiveId" clId="{84A5D1B0-B3DD-45CC-99E7-07F38F02E068}" dt="2021-09-05T05:25:53.861" v="389" actId="20577"/>
        <pc:sldMkLst>
          <pc:docMk/>
          <pc:sldMk cId="718503728" sldId="266"/>
        </pc:sldMkLst>
        <pc:spChg chg="mod">
          <ac:chgData name="Sudip" userId="5cdd7d3e65916386" providerId="LiveId" clId="{84A5D1B0-B3DD-45CC-99E7-07F38F02E068}" dt="2021-09-05T05:20:40.144" v="276" actId="20577"/>
          <ac:spMkLst>
            <pc:docMk/>
            <pc:sldMk cId="718503728" sldId="266"/>
            <ac:spMk id="2" creationId="{84C1EAFC-8386-4555-8B15-A8826AC3AD3D}"/>
          </ac:spMkLst>
        </pc:spChg>
        <pc:spChg chg="mod">
          <ac:chgData name="Sudip" userId="5cdd7d3e65916386" providerId="LiveId" clId="{84A5D1B0-B3DD-45CC-99E7-07F38F02E068}" dt="2021-09-05T05:25:53.861" v="389" actId="20577"/>
          <ac:spMkLst>
            <pc:docMk/>
            <pc:sldMk cId="718503728" sldId="266"/>
            <ac:spMk id="3" creationId="{AB69FDCC-5B3B-48AD-B1B4-D5C46BF1E56C}"/>
          </ac:spMkLst>
        </pc:spChg>
      </pc:sldChg>
      <pc:sldChg chg="modSp new mod">
        <pc:chgData name="Sudip" userId="5cdd7d3e65916386" providerId="LiveId" clId="{84A5D1B0-B3DD-45CC-99E7-07F38F02E068}" dt="2021-09-05T05:25:46.752" v="387" actId="27636"/>
        <pc:sldMkLst>
          <pc:docMk/>
          <pc:sldMk cId="2802197014" sldId="267"/>
        </pc:sldMkLst>
        <pc:spChg chg="mod">
          <ac:chgData name="Sudip" userId="5cdd7d3e65916386" providerId="LiveId" clId="{84A5D1B0-B3DD-45CC-99E7-07F38F02E068}" dt="2021-09-05T05:24:18.187" v="313" actId="20577"/>
          <ac:spMkLst>
            <pc:docMk/>
            <pc:sldMk cId="2802197014" sldId="267"/>
            <ac:spMk id="2" creationId="{ACBAFEF7-C21D-4B71-AC79-02F8C4C269C7}"/>
          </ac:spMkLst>
        </pc:spChg>
        <pc:spChg chg="mod">
          <ac:chgData name="Sudip" userId="5cdd7d3e65916386" providerId="LiveId" clId="{84A5D1B0-B3DD-45CC-99E7-07F38F02E068}" dt="2021-09-05T05:25:46.752" v="387" actId="27636"/>
          <ac:spMkLst>
            <pc:docMk/>
            <pc:sldMk cId="2802197014" sldId="267"/>
            <ac:spMk id="3" creationId="{AFCCAD5C-6997-4CE7-B2D7-10096E796757}"/>
          </ac:spMkLst>
        </pc:spChg>
      </pc:sldChg>
      <pc:sldChg chg="delSp modSp new mod">
        <pc:chgData name="Sudip" userId="5cdd7d3e65916386" providerId="LiveId" clId="{84A5D1B0-B3DD-45CC-99E7-07F38F02E068}" dt="2021-09-05T05:31:38.099" v="440" actId="21"/>
        <pc:sldMkLst>
          <pc:docMk/>
          <pc:sldMk cId="3023764843" sldId="268"/>
        </pc:sldMkLst>
        <pc:spChg chg="mod">
          <ac:chgData name="Sudip" userId="5cdd7d3e65916386" providerId="LiveId" clId="{84A5D1B0-B3DD-45CC-99E7-07F38F02E068}" dt="2021-09-05T05:31:22.291" v="437" actId="20577"/>
          <ac:spMkLst>
            <pc:docMk/>
            <pc:sldMk cId="3023764843" sldId="268"/>
            <ac:spMk id="2" creationId="{7FD8236A-B299-468C-9DFD-9FC39D2D33D0}"/>
          </ac:spMkLst>
        </pc:spChg>
        <pc:spChg chg="del mod">
          <ac:chgData name="Sudip" userId="5cdd7d3e65916386" providerId="LiveId" clId="{84A5D1B0-B3DD-45CC-99E7-07F38F02E068}" dt="2021-09-05T05:31:38.099" v="440" actId="21"/>
          <ac:spMkLst>
            <pc:docMk/>
            <pc:sldMk cId="3023764843" sldId="268"/>
            <ac:spMk id="3" creationId="{326E977F-08D2-4B3F-B6F7-4BA79664CC63}"/>
          </ac:spMkLst>
        </pc:spChg>
      </pc:sldChg>
      <pc:sldChg chg="modSp new mod">
        <pc:chgData name="Sudip" userId="5cdd7d3e65916386" providerId="LiveId" clId="{84A5D1B0-B3DD-45CC-99E7-07F38F02E068}" dt="2021-09-05T05:33:25.992" v="494" actId="20577"/>
        <pc:sldMkLst>
          <pc:docMk/>
          <pc:sldMk cId="4012271009" sldId="269"/>
        </pc:sldMkLst>
        <pc:spChg chg="mod">
          <ac:chgData name="Sudip" userId="5cdd7d3e65916386" providerId="LiveId" clId="{84A5D1B0-B3DD-45CC-99E7-07F38F02E068}" dt="2021-09-05T05:32:50.524" v="472" actId="20577"/>
          <ac:spMkLst>
            <pc:docMk/>
            <pc:sldMk cId="4012271009" sldId="269"/>
            <ac:spMk id="2" creationId="{740F2D38-9954-4F78-8E45-EF3470521C2E}"/>
          </ac:spMkLst>
        </pc:spChg>
        <pc:spChg chg="mod">
          <ac:chgData name="Sudip" userId="5cdd7d3e65916386" providerId="LiveId" clId="{84A5D1B0-B3DD-45CC-99E7-07F38F02E068}" dt="2021-09-05T05:33:25.992" v="494" actId="20577"/>
          <ac:spMkLst>
            <pc:docMk/>
            <pc:sldMk cId="4012271009" sldId="269"/>
            <ac:spMk id="3" creationId="{AF8AC861-05FF-406A-B01F-6BE6E6063DD6}"/>
          </ac:spMkLst>
        </pc:spChg>
      </pc:sldChg>
      <pc:sldChg chg="addSp delSp modSp new mod">
        <pc:chgData name="Sudip" userId="5cdd7d3e65916386" providerId="LiveId" clId="{84A5D1B0-B3DD-45CC-99E7-07F38F02E068}" dt="2021-09-05T05:54:27.897" v="574" actId="1076"/>
        <pc:sldMkLst>
          <pc:docMk/>
          <pc:sldMk cId="724414561" sldId="270"/>
        </pc:sldMkLst>
        <pc:spChg chg="mod">
          <ac:chgData name="Sudip" userId="5cdd7d3e65916386" providerId="LiveId" clId="{84A5D1B0-B3DD-45CC-99E7-07F38F02E068}" dt="2021-09-05T05:49:33.327" v="548" actId="20577"/>
          <ac:spMkLst>
            <pc:docMk/>
            <pc:sldMk cId="724414561" sldId="270"/>
            <ac:spMk id="2" creationId="{5B32B9EF-FB09-401B-9DCE-B7D3EB2432AE}"/>
          </ac:spMkLst>
        </pc:spChg>
        <pc:spChg chg="del">
          <ac:chgData name="Sudip" userId="5cdd7d3e65916386" providerId="LiveId" clId="{84A5D1B0-B3DD-45CC-99E7-07F38F02E068}" dt="2021-09-05T05:49:42.259" v="549" actId="21"/>
          <ac:spMkLst>
            <pc:docMk/>
            <pc:sldMk cId="724414561" sldId="270"/>
            <ac:spMk id="3" creationId="{9B9FC1A7-64E2-4F9A-B828-A4BD865F266B}"/>
          </ac:spMkLst>
        </pc:spChg>
        <pc:picChg chg="add mod">
          <ac:chgData name="Sudip" userId="5cdd7d3e65916386" providerId="LiveId" clId="{84A5D1B0-B3DD-45CC-99E7-07F38F02E068}" dt="2021-09-05T05:54:27.897" v="574" actId="1076"/>
          <ac:picMkLst>
            <pc:docMk/>
            <pc:sldMk cId="724414561" sldId="270"/>
            <ac:picMk id="2050" creationId="{22DD24C1-6FC5-4100-AD09-6AC79D93138B}"/>
          </ac:picMkLst>
        </pc:picChg>
      </pc:sldChg>
      <pc:sldChg chg="addSp delSp modSp new mod">
        <pc:chgData name="Sudip" userId="5cdd7d3e65916386" providerId="LiveId" clId="{84A5D1B0-B3DD-45CC-99E7-07F38F02E068}" dt="2021-09-05T05:53:40.532" v="571" actId="1076"/>
        <pc:sldMkLst>
          <pc:docMk/>
          <pc:sldMk cId="2529297482" sldId="271"/>
        </pc:sldMkLst>
        <pc:spChg chg="mod">
          <ac:chgData name="Sudip" userId="5cdd7d3e65916386" providerId="LiveId" clId="{84A5D1B0-B3DD-45CC-99E7-07F38F02E068}" dt="2021-09-05T05:50:15.599" v="568" actId="20577"/>
          <ac:spMkLst>
            <pc:docMk/>
            <pc:sldMk cId="2529297482" sldId="271"/>
            <ac:spMk id="2" creationId="{5E75AE21-E938-48AA-BB6A-EE8FC57B5886}"/>
          </ac:spMkLst>
        </pc:spChg>
        <pc:spChg chg="del">
          <ac:chgData name="Sudip" userId="5cdd7d3e65916386" providerId="LiveId" clId="{84A5D1B0-B3DD-45CC-99E7-07F38F02E068}" dt="2021-09-05T05:53:35.170" v="569"/>
          <ac:spMkLst>
            <pc:docMk/>
            <pc:sldMk cId="2529297482" sldId="271"/>
            <ac:spMk id="3" creationId="{3DA5EB90-3732-479E-A233-00889764FA5E}"/>
          </ac:spMkLst>
        </pc:spChg>
        <pc:picChg chg="add mod">
          <ac:chgData name="Sudip" userId="5cdd7d3e65916386" providerId="LiveId" clId="{84A5D1B0-B3DD-45CC-99E7-07F38F02E068}" dt="2021-09-05T05:53:40.532" v="571" actId="1076"/>
          <ac:picMkLst>
            <pc:docMk/>
            <pc:sldMk cId="2529297482" sldId="271"/>
            <ac:picMk id="1026" creationId="{951C35DC-BCE4-4FB1-8BC3-F0121DE0EA67}"/>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1321021-B857-49A9-9AEC-89B8E624EB5A}" type="datetimeFigureOut">
              <a:rPr lang="en-US" smtClean="0"/>
              <a:t>9/5/2021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3F74111-1FA7-4C81-BD3D-69817213E2E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9906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321021-B857-49A9-9AEC-89B8E624EB5A}" type="datetimeFigureOut">
              <a:rPr lang="en-US" smtClean="0"/>
              <a:t>9/5/2021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F74111-1FA7-4C81-BD3D-69817213E2EA}" type="slidenum">
              <a:rPr lang="en-US" smtClean="0"/>
              <a:t>‹#›</a:t>
            </a:fld>
            <a:endParaRPr lang="en-US"/>
          </a:p>
        </p:txBody>
      </p:sp>
    </p:spTree>
    <p:extLst>
      <p:ext uri="{BB962C8B-B14F-4D97-AF65-F5344CB8AC3E}">
        <p14:creationId xmlns:p14="http://schemas.microsoft.com/office/powerpoint/2010/main" val="2763117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321021-B857-49A9-9AEC-89B8E624EB5A}" type="datetimeFigureOut">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74111-1FA7-4C81-BD3D-69817213E2E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2550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321021-B857-49A9-9AEC-89B8E624EB5A}" type="datetimeFigureOut">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74111-1FA7-4C81-BD3D-69817213E2E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7666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321021-B857-49A9-9AEC-89B8E624EB5A}" type="datetimeFigureOut">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74111-1FA7-4C81-BD3D-69817213E2EA}" type="slidenum">
              <a:rPr lang="en-US" smtClean="0"/>
              <a:t>‹#›</a:t>
            </a:fld>
            <a:endParaRPr lang="en-US"/>
          </a:p>
        </p:txBody>
      </p:sp>
    </p:spTree>
    <p:extLst>
      <p:ext uri="{BB962C8B-B14F-4D97-AF65-F5344CB8AC3E}">
        <p14:creationId xmlns:p14="http://schemas.microsoft.com/office/powerpoint/2010/main" val="3315992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321021-B857-49A9-9AEC-89B8E624EB5A}" type="datetimeFigureOut">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74111-1FA7-4C81-BD3D-69817213E2E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5740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321021-B857-49A9-9AEC-89B8E624EB5A}" type="datetimeFigureOut">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74111-1FA7-4C81-BD3D-69817213E2E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1823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21021-B857-49A9-9AEC-89B8E624EB5A}" type="datetimeFigureOut">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74111-1FA7-4C81-BD3D-69817213E2E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0662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21021-B857-49A9-9AEC-89B8E624EB5A}" type="datetimeFigureOut">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74111-1FA7-4C81-BD3D-69817213E2E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9958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21021-B857-49A9-9AEC-89B8E624EB5A}" type="datetimeFigureOut">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74111-1FA7-4C81-BD3D-69817213E2EA}" type="slidenum">
              <a:rPr lang="en-US" smtClean="0"/>
              <a:t>‹#›</a:t>
            </a:fld>
            <a:endParaRPr lang="en-US"/>
          </a:p>
        </p:txBody>
      </p:sp>
    </p:spTree>
    <p:extLst>
      <p:ext uri="{BB962C8B-B14F-4D97-AF65-F5344CB8AC3E}">
        <p14:creationId xmlns:p14="http://schemas.microsoft.com/office/powerpoint/2010/main" val="1280376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321021-B857-49A9-9AEC-89B8E624EB5A}" type="datetimeFigureOut">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74111-1FA7-4C81-BD3D-69817213E2E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48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321021-B857-49A9-9AEC-89B8E624EB5A}" type="datetimeFigureOut">
              <a:rPr lang="en-US" smtClean="0"/>
              <a:t>9/5/2021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F74111-1FA7-4C81-BD3D-69817213E2EA}" type="slidenum">
              <a:rPr lang="en-US" smtClean="0"/>
              <a:t>‹#›</a:t>
            </a:fld>
            <a:endParaRPr lang="en-US"/>
          </a:p>
        </p:txBody>
      </p:sp>
    </p:spTree>
    <p:extLst>
      <p:ext uri="{BB962C8B-B14F-4D97-AF65-F5344CB8AC3E}">
        <p14:creationId xmlns:p14="http://schemas.microsoft.com/office/powerpoint/2010/main" val="216853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321021-B857-49A9-9AEC-89B8E624EB5A}" type="datetimeFigureOut">
              <a:rPr lang="en-US" smtClean="0"/>
              <a:t>9/5/2021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F74111-1FA7-4C81-BD3D-69817213E2E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0887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321021-B857-49A9-9AEC-89B8E624EB5A}" type="datetimeFigureOut">
              <a:rPr lang="en-US" smtClean="0"/>
              <a:t>9/5/2021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F74111-1FA7-4C81-BD3D-69817213E2E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9329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321021-B857-49A9-9AEC-89B8E624EB5A}" type="datetimeFigureOut">
              <a:rPr lang="en-US" smtClean="0"/>
              <a:t>9/5/2021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F74111-1FA7-4C81-BD3D-69817213E2EA}" type="slidenum">
              <a:rPr lang="en-US" smtClean="0"/>
              <a:t>‹#›</a:t>
            </a:fld>
            <a:endParaRPr lang="en-US"/>
          </a:p>
        </p:txBody>
      </p:sp>
    </p:spTree>
    <p:extLst>
      <p:ext uri="{BB962C8B-B14F-4D97-AF65-F5344CB8AC3E}">
        <p14:creationId xmlns:p14="http://schemas.microsoft.com/office/powerpoint/2010/main" val="3425477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321021-B857-49A9-9AEC-89B8E624EB5A}" type="datetimeFigureOut">
              <a:rPr lang="en-US" smtClean="0"/>
              <a:t>9/5/2021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F74111-1FA7-4C81-BD3D-69817213E2E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8521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321021-B857-49A9-9AEC-89B8E624EB5A}" type="datetimeFigureOut">
              <a:rPr lang="en-US" smtClean="0"/>
              <a:t>9/5/2021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F74111-1FA7-4C81-BD3D-69817213E2EA}" type="slidenum">
              <a:rPr lang="en-US" smtClean="0"/>
              <a:t>‹#›</a:t>
            </a:fld>
            <a:endParaRPr lang="en-US"/>
          </a:p>
        </p:txBody>
      </p:sp>
    </p:spTree>
    <p:extLst>
      <p:ext uri="{BB962C8B-B14F-4D97-AF65-F5344CB8AC3E}">
        <p14:creationId xmlns:p14="http://schemas.microsoft.com/office/powerpoint/2010/main" val="3496921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321021-B857-49A9-9AEC-89B8E624EB5A}" type="datetimeFigureOut">
              <a:rPr lang="en-US" smtClean="0"/>
              <a:t>9/5/2021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F74111-1FA7-4C81-BD3D-69817213E2EA}" type="slidenum">
              <a:rPr lang="en-US" smtClean="0"/>
              <a:t>‹#›</a:t>
            </a:fld>
            <a:endParaRPr lang="en-US"/>
          </a:p>
        </p:txBody>
      </p:sp>
    </p:spTree>
    <p:extLst>
      <p:ext uri="{BB962C8B-B14F-4D97-AF65-F5344CB8AC3E}">
        <p14:creationId xmlns:p14="http://schemas.microsoft.com/office/powerpoint/2010/main" val="24442145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8C45E-E1D5-47AA-AC5C-763BFF37EA01}"/>
              </a:ext>
            </a:extLst>
          </p:cNvPr>
          <p:cNvSpPr>
            <a:spLocks noGrp="1"/>
          </p:cNvSpPr>
          <p:nvPr>
            <p:ph type="ctrTitle"/>
          </p:nvPr>
        </p:nvSpPr>
        <p:spPr/>
        <p:txBody>
          <a:bodyPr/>
          <a:lstStyle/>
          <a:p>
            <a:r>
              <a:rPr lang="en-US" dirty="0"/>
              <a:t>TIC TAC TOE</a:t>
            </a:r>
          </a:p>
        </p:txBody>
      </p:sp>
      <p:sp>
        <p:nvSpPr>
          <p:cNvPr id="3" name="Subtitle 2">
            <a:extLst>
              <a:ext uri="{FF2B5EF4-FFF2-40B4-BE49-F238E27FC236}">
                <a16:creationId xmlns:a16="http://schemas.microsoft.com/office/drawing/2014/main" id="{F03082A5-68E4-4952-85EF-C48417A67C61}"/>
              </a:ext>
            </a:extLst>
          </p:cNvPr>
          <p:cNvSpPr>
            <a:spLocks noGrp="1"/>
          </p:cNvSpPr>
          <p:nvPr>
            <p:ph type="subTitle" idx="1"/>
          </p:nvPr>
        </p:nvSpPr>
        <p:spPr/>
        <p:txBody>
          <a:bodyPr>
            <a:normAutofit fontScale="77500" lnSpcReduction="20000"/>
          </a:bodyPr>
          <a:lstStyle/>
          <a:p>
            <a:pPr marL="342900" indent="-342900" algn="r">
              <a:buFontTx/>
              <a:buChar char="-"/>
            </a:pPr>
            <a:r>
              <a:rPr lang="en-US" dirty="0" err="1"/>
              <a:t>Susheel</a:t>
            </a:r>
            <a:r>
              <a:rPr lang="en-US" dirty="0"/>
              <a:t> Thapa(077BCT090)</a:t>
            </a:r>
          </a:p>
          <a:p>
            <a:pPr marL="342900" indent="-342900" algn="r">
              <a:buFontTx/>
              <a:buChar char="-"/>
            </a:pPr>
            <a:r>
              <a:rPr lang="en-US" dirty="0" err="1"/>
              <a:t>Punam</a:t>
            </a:r>
            <a:r>
              <a:rPr lang="en-US" dirty="0"/>
              <a:t> Adhikari(077BCT062)</a:t>
            </a:r>
          </a:p>
          <a:p>
            <a:pPr marL="342900" indent="-342900" algn="r">
              <a:buFontTx/>
              <a:buChar char="-"/>
            </a:pPr>
            <a:r>
              <a:rPr lang="en-US" dirty="0" err="1"/>
              <a:t>Neeka</a:t>
            </a:r>
            <a:r>
              <a:rPr lang="en-US" dirty="0"/>
              <a:t> </a:t>
            </a:r>
            <a:r>
              <a:rPr lang="en-US" dirty="0" err="1"/>
              <a:t>Maharjan</a:t>
            </a:r>
            <a:r>
              <a:rPr lang="en-US" dirty="0"/>
              <a:t>(077BCT050)</a:t>
            </a:r>
          </a:p>
          <a:p>
            <a:pPr marL="342900" indent="-342900" algn="r">
              <a:buFontTx/>
              <a:buChar char="-"/>
            </a:pPr>
            <a:r>
              <a:rPr lang="en-US" dirty="0"/>
              <a:t>Sudip Tiwari(077BCT085)</a:t>
            </a:r>
          </a:p>
        </p:txBody>
      </p:sp>
      <p:pic>
        <p:nvPicPr>
          <p:cNvPr id="3074" name="Picture 2" descr="Tic-tac-toe - Wikipedia">
            <a:extLst>
              <a:ext uri="{FF2B5EF4-FFF2-40B4-BE49-F238E27FC236}">
                <a16:creationId xmlns:a16="http://schemas.microsoft.com/office/drawing/2014/main" id="{FEC0E18E-3BA6-4D81-999E-A1C0254975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2398" y="3726764"/>
            <a:ext cx="1562471" cy="1251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83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99B6-1928-457E-9487-6102DD9A543E}"/>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9DA43DCA-FCCD-4B26-8F0D-672026917B72}"/>
              </a:ext>
            </a:extLst>
          </p:cNvPr>
          <p:cNvSpPr>
            <a:spLocks noGrp="1"/>
          </p:cNvSpPr>
          <p:nvPr>
            <p:ph idx="1"/>
          </p:nvPr>
        </p:nvSpPr>
        <p:spPr/>
        <p:txBody>
          <a:bodyPr/>
          <a:lstStyle/>
          <a:p>
            <a:r>
              <a:rPr lang="en-US" b="0" i="0" dirty="0">
                <a:solidFill>
                  <a:schemeClr val="tx1"/>
                </a:solidFill>
                <a:effectLst/>
              </a:rPr>
              <a:t>Step Five : Compilation of New code into Main code-As we have written new code it was time to merge all the newly code written code in main Code. So, we sat together and compile the whole code in the single files. Then, after investing 6hrs on it we have finally make our program run successfully. But, it only run for the best input.</a:t>
            </a:r>
            <a:endParaRPr lang="en-US" dirty="0">
              <a:solidFill>
                <a:schemeClr val="tx1"/>
              </a:solidFill>
            </a:endParaRPr>
          </a:p>
        </p:txBody>
      </p:sp>
    </p:spTree>
    <p:extLst>
      <p:ext uri="{BB962C8B-B14F-4D97-AF65-F5344CB8AC3E}">
        <p14:creationId xmlns:p14="http://schemas.microsoft.com/office/powerpoint/2010/main" val="2574396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1EAFC-8386-4555-8B15-A8826AC3AD3D}"/>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AB69FDCC-5B3B-48AD-B1B4-D5C46BF1E56C}"/>
              </a:ext>
            </a:extLst>
          </p:cNvPr>
          <p:cNvSpPr>
            <a:spLocks noGrp="1"/>
          </p:cNvSpPr>
          <p:nvPr>
            <p:ph idx="1"/>
          </p:nvPr>
        </p:nvSpPr>
        <p:spPr/>
        <p:txBody>
          <a:bodyPr/>
          <a:lstStyle/>
          <a:p>
            <a:r>
              <a:rPr lang="en-US" b="0" i="0" dirty="0">
                <a:solidFill>
                  <a:schemeClr val="tx1"/>
                </a:solidFill>
                <a:effectLst/>
              </a:rPr>
              <a:t>Step Six: Error Detection-After we have written the main code we just distribute the main code to all the member. Then, we just search for all the possible error that might cause failure to our program along the position where there was error. Then we have sat together discuss over all the error and fixed those all error which nearly took use another 6 hours.</a:t>
            </a:r>
            <a:endParaRPr lang="en-US" dirty="0">
              <a:solidFill>
                <a:schemeClr val="tx1"/>
              </a:solidFill>
            </a:endParaRPr>
          </a:p>
        </p:txBody>
      </p:sp>
    </p:spTree>
    <p:extLst>
      <p:ext uri="{BB962C8B-B14F-4D97-AF65-F5344CB8AC3E}">
        <p14:creationId xmlns:p14="http://schemas.microsoft.com/office/powerpoint/2010/main" val="718503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AFEF7-C21D-4B71-AC79-02F8C4C269C7}"/>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AFCCAD5C-6997-4CE7-B2D7-10096E796757}"/>
              </a:ext>
            </a:extLst>
          </p:cNvPr>
          <p:cNvSpPr>
            <a:spLocks noGrp="1"/>
          </p:cNvSpPr>
          <p:nvPr>
            <p:ph idx="1"/>
          </p:nvPr>
        </p:nvSpPr>
        <p:spPr/>
        <p:txBody>
          <a:bodyPr>
            <a:normAutofit lnSpcReduction="10000"/>
          </a:bodyPr>
          <a:lstStyle/>
          <a:p>
            <a:r>
              <a:rPr lang="en-US" b="0" i="0" dirty="0">
                <a:solidFill>
                  <a:schemeClr val="tx1"/>
                </a:solidFill>
                <a:effectLst/>
              </a:rPr>
              <a:t>Step Seven : User Feedback-After that we have send out code to our friend and collect their feedback on the Game. We have receive all feed back form our friend in two categories i.e. Error and Room for Improvements.</a:t>
            </a:r>
          </a:p>
          <a:p>
            <a:pPr fontAlgn="base"/>
            <a:r>
              <a:rPr lang="en-US" b="0" dirty="0">
                <a:effectLst/>
              </a:rPr>
              <a:t>Step Eight : Feedback Discussion-After receive all the feedback we have sat together and discussion over those feedback. Then we work out those feedback and again modification the program according the their feedback. These step were repeated till user has been satisfy with all the update.</a:t>
            </a:r>
            <a:br>
              <a:rPr lang="en-US" dirty="0">
                <a:effectLst/>
                <a:latin typeface="inherit"/>
              </a:rPr>
            </a:b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2802197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2B9EF-FB09-401B-9DCE-B7D3EB2432AE}"/>
              </a:ext>
            </a:extLst>
          </p:cNvPr>
          <p:cNvSpPr>
            <a:spLocks noGrp="1"/>
          </p:cNvSpPr>
          <p:nvPr>
            <p:ph type="title"/>
          </p:nvPr>
        </p:nvSpPr>
        <p:spPr/>
        <p:txBody>
          <a:bodyPr/>
          <a:lstStyle/>
          <a:p>
            <a:r>
              <a:rPr lang="en-US" dirty="0"/>
              <a:t>Let’s Head Towards The Code:</a:t>
            </a:r>
          </a:p>
        </p:txBody>
      </p:sp>
      <p:pic>
        <p:nvPicPr>
          <p:cNvPr id="2050" name="Picture 2" descr="192 Lets Go Illustrations &amp;amp; Clip Art - iStock">
            <a:extLst>
              <a:ext uri="{FF2B5EF4-FFF2-40B4-BE49-F238E27FC236}">
                <a16:creationId xmlns:a16="http://schemas.microsoft.com/office/drawing/2014/main" id="{22DD24C1-6FC5-4100-AD09-6AC79D931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7141" y="2637080"/>
            <a:ext cx="3417718" cy="338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414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5AE21-E938-48AA-BB6A-EE8FC57B5886}"/>
              </a:ext>
            </a:extLst>
          </p:cNvPr>
          <p:cNvSpPr>
            <a:spLocks noGrp="1"/>
          </p:cNvSpPr>
          <p:nvPr>
            <p:ph type="title"/>
          </p:nvPr>
        </p:nvSpPr>
        <p:spPr/>
        <p:txBody>
          <a:bodyPr/>
          <a:lstStyle/>
          <a:p>
            <a:r>
              <a:rPr lang="en-US" dirty="0"/>
              <a:t>Any Queries?</a:t>
            </a:r>
          </a:p>
        </p:txBody>
      </p:sp>
      <p:pic>
        <p:nvPicPr>
          <p:cNvPr id="1026" name="Picture 2" descr="3,558 BEST Any Questions IMAGES, STOCK PHOTOS &amp;amp; VECTORS | Adobe Stock">
            <a:extLst>
              <a:ext uri="{FF2B5EF4-FFF2-40B4-BE49-F238E27FC236}">
                <a16:creationId xmlns:a16="http://schemas.microsoft.com/office/drawing/2014/main" id="{951C35DC-BCE4-4FB1-8BC3-F0121DE0EA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1852" y="3187084"/>
            <a:ext cx="4468296" cy="1675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297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F96D0-45E0-4835-AAE9-FBEDFAB4284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8F2D041-8DB5-4EA7-A9FD-B0025EABAC8F}"/>
              </a:ext>
            </a:extLst>
          </p:cNvPr>
          <p:cNvSpPr>
            <a:spLocks noGrp="1"/>
          </p:cNvSpPr>
          <p:nvPr>
            <p:ph idx="1"/>
          </p:nvPr>
        </p:nvSpPr>
        <p:spPr/>
        <p:txBody>
          <a:bodyPr>
            <a:normAutofit/>
          </a:bodyPr>
          <a:lstStyle/>
          <a:p>
            <a:r>
              <a:rPr lang="en-US" b="0" i="0" dirty="0">
                <a:solidFill>
                  <a:schemeClr val="tx1"/>
                </a:solidFill>
                <a:effectLst/>
              </a:rPr>
              <a:t>The sole purpose of this project is to make us students dive into real life scenarios where we can utilize and polish our programming skills in order to solve them using both our analytic and programming skills.</a:t>
            </a:r>
          </a:p>
          <a:p>
            <a:r>
              <a:rPr lang="en-US" b="0" i="0" dirty="0">
                <a:solidFill>
                  <a:schemeClr val="tx1"/>
                </a:solidFill>
                <a:effectLst/>
              </a:rPr>
              <a:t>The project required vast and detailed knowledge and use of conditional statements, loops, structure and file handling functions.</a:t>
            </a:r>
          </a:p>
          <a:p>
            <a:r>
              <a:rPr lang="en-US" dirty="0">
                <a:solidFill>
                  <a:schemeClr val="tx1"/>
                </a:solidFill>
              </a:rPr>
              <a:t>T</a:t>
            </a:r>
            <a:r>
              <a:rPr lang="en-US" b="0" i="0" dirty="0">
                <a:solidFill>
                  <a:schemeClr val="tx1"/>
                </a:solidFill>
                <a:effectLst/>
              </a:rPr>
              <a:t>he game is yet to be developed for single player mode which would let the user compete with the Computer. This required more than basic knowledge of C Programming and due to limited time, we couldn't develop this feature.</a:t>
            </a:r>
            <a:endParaRPr lang="en-US" dirty="0">
              <a:solidFill>
                <a:schemeClr val="tx1"/>
              </a:solidFill>
            </a:endParaRPr>
          </a:p>
        </p:txBody>
      </p:sp>
    </p:spTree>
    <p:extLst>
      <p:ext uri="{BB962C8B-B14F-4D97-AF65-F5344CB8AC3E}">
        <p14:creationId xmlns:p14="http://schemas.microsoft.com/office/powerpoint/2010/main" val="421232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8236A-B299-468C-9DFD-9FC39D2D33D0}"/>
              </a:ext>
            </a:extLst>
          </p:cNvPr>
          <p:cNvSpPr>
            <a:spLocks noGrp="1"/>
          </p:cNvSpPr>
          <p:nvPr>
            <p:ph type="title"/>
          </p:nvPr>
        </p:nvSpPr>
        <p:spPr>
          <a:xfrm>
            <a:off x="1249682" y="2593430"/>
            <a:ext cx="9809231" cy="3185933"/>
          </a:xfrm>
        </p:spPr>
        <p:txBody>
          <a:bodyPr/>
          <a:lstStyle/>
          <a:p>
            <a:r>
              <a:rPr lang="en-US" dirty="0"/>
              <a:t>THANK YOU</a:t>
            </a:r>
          </a:p>
        </p:txBody>
      </p:sp>
    </p:spTree>
    <p:extLst>
      <p:ext uri="{BB962C8B-B14F-4D97-AF65-F5344CB8AC3E}">
        <p14:creationId xmlns:p14="http://schemas.microsoft.com/office/powerpoint/2010/main" val="3023764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95651-F4E4-474F-8AEF-37A9FABF4D2B}"/>
              </a:ext>
            </a:extLst>
          </p:cNvPr>
          <p:cNvSpPr>
            <a:spLocks noGrp="1"/>
          </p:cNvSpPr>
          <p:nvPr>
            <p:ph type="title"/>
          </p:nvPr>
        </p:nvSpPr>
        <p:spPr/>
        <p:txBody>
          <a:bodyPr/>
          <a:lstStyle/>
          <a:p>
            <a:r>
              <a:rPr lang="en-US" dirty="0"/>
              <a:t>What is Tic Tac Toe?</a:t>
            </a:r>
          </a:p>
        </p:txBody>
      </p:sp>
      <p:sp>
        <p:nvSpPr>
          <p:cNvPr id="3" name="Content Placeholder 2">
            <a:extLst>
              <a:ext uri="{FF2B5EF4-FFF2-40B4-BE49-F238E27FC236}">
                <a16:creationId xmlns:a16="http://schemas.microsoft.com/office/drawing/2014/main" id="{B356C68F-7213-4020-B3F4-FF7DF51EED4E}"/>
              </a:ext>
            </a:extLst>
          </p:cNvPr>
          <p:cNvSpPr>
            <a:spLocks noGrp="1"/>
          </p:cNvSpPr>
          <p:nvPr>
            <p:ph idx="1"/>
          </p:nvPr>
        </p:nvSpPr>
        <p:spPr>
          <a:xfrm>
            <a:off x="1295402" y="2556932"/>
            <a:ext cx="9601196" cy="3318936"/>
          </a:xfrm>
        </p:spPr>
        <p:txBody>
          <a:bodyPr/>
          <a:lstStyle/>
          <a:p>
            <a:r>
              <a:rPr lang="en-US" b="0" i="0" dirty="0">
                <a:solidFill>
                  <a:schemeClr val="tx1"/>
                </a:solidFill>
                <a:effectLst/>
              </a:rPr>
              <a:t>Tic-tac-toe (American English), and crosses (Commonwealth English and British English), and (Ireland), is a paper-and-pencil game for two players, X and O, who take turns marking the spaces in a 3×3 grid.</a:t>
            </a:r>
          </a:p>
          <a:p>
            <a:r>
              <a:rPr lang="en-US" b="0" i="0" dirty="0">
                <a:solidFill>
                  <a:schemeClr val="tx1"/>
                </a:solidFill>
                <a:effectLst/>
              </a:rPr>
              <a:t>The player who succeeds in placing three of their marks in a diagonal, horizontal, or vertical row is the winner. It is a solved game with a forced draw assuming best play from both players.</a:t>
            </a:r>
            <a:endParaRPr lang="en-US" dirty="0">
              <a:solidFill>
                <a:schemeClr val="tx1"/>
              </a:solidFill>
            </a:endParaRPr>
          </a:p>
        </p:txBody>
      </p:sp>
      <p:pic>
        <p:nvPicPr>
          <p:cNvPr id="4102" name="Picture 6" descr="Did She Really Just Say That? - Tough Cookie Mommy">
            <a:extLst>
              <a:ext uri="{FF2B5EF4-FFF2-40B4-BE49-F238E27FC236}">
                <a16:creationId xmlns:a16="http://schemas.microsoft.com/office/drawing/2014/main" id="{7D241C75-1232-43B5-BB13-FF5BE2F4D0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0139" y="1087230"/>
            <a:ext cx="1336459" cy="1093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359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EDC81-260B-4A18-8B3F-B6C8286173E2}"/>
              </a:ext>
            </a:extLst>
          </p:cNvPr>
          <p:cNvSpPr>
            <a:spLocks noGrp="1"/>
          </p:cNvSpPr>
          <p:nvPr>
            <p:ph type="title"/>
          </p:nvPr>
        </p:nvSpPr>
        <p:spPr/>
        <p:txBody>
          <a:bodyPr/>
          <a:lstStyle/>
          <a:p>
            <a:r>
              <a:rPr lang="en-US" dirty="0"/>
              <a:t>Why This Project?</a:t>
            </a:r>
          </a:p>
        </p:txBody>
      </p:sp>
      <p:sp>
        <p:nvSpPr>
          <p:cNvPr id="3" name="Content Placeholder 2">
            <a:extLst>
              <a:ext uri="{FF2B5EF4-FFF2-40B4-BE49-F238E27FC236}">
                <a16:creationId xmlns:a16="http://schemas.microsoft.com/office/drawing/2014/main" id="{552A4337-AC26-4B8A-9A24-425AC0F153A4}"/>
              </a:ext>
            </a:extLst>
          </p:cNvPr>
          <p:cNvSpPr>
            <a:spLocks noGrp="1"/>
          </p:cNvSpPr>
          <p:nvPr>
            <p:ph idx="1"/>
          </p:nvPr>
        </p:nvSpPr>
        <p:spPr/>
        <p:txBody>
          <a:bodyPr/>
          <a:lstStyle/>
          <a:p>
            <a:r>
              <a:rPr lang="en-US" b="0" i="0" dirty="0">
                <a:solidFill>
                  <a:schemeClr val="tx1"/>
                </a:solidFill>
                <a:effectLst/>
                <a:latin typeface="+mj-lt"/>
                <a:cs typeface="Times New Roman" panose="02020603050405020304" pitchFamily="18" charset="0"/>
              </a:rPr>
              <a:t>Tic Tac Toe comprised of all the ingredients that would polish our programming and analytic knowledge</a:t>
            </a:r>
            <a:r>
              <a:rPr lang="en-US" b="0" i="0" dirty="0">
                <a:solidFill>
                  <a:schemeClr val="tx1"/>
                </a:solidFill>
                <a:effectLst/>
                <a:latin typeface="+mj-lt"/>
              </a:rPr>
              <a:t>.</a:t>
            </a:r>
          </a:p>
          <a:p>
            <a:r>
              <a:rPr lang="en-US" b="0" i="0" dirty="0">
                <a:solidFill>
                  <a:schemeClr val="tx1"/>
                </a:solidFill>
                <a:effectLst/>
                <a:latin typeface="+mj-lt"/>
              </a:rPr>
              <a:t>Tic Tac Toe, according to us, was the perfect real life application of our C Programming knowledge learnt throughout this semester.</a:t>
            </a:r>
          </a:p>
          <a:p>
            <a:r>
              <a:rPr lang="en-US" b="0" i="0" dirty="0">
                <a:solidFill>
                  <a:schemeClr val="tx1"/>
                </a:solidFill>
                <a:effectLst/>
              </a:rPr>
              <a:t>We have scratched the project from the grassroot level and developed the whole project by our knowledge of own.</a:t>
            </a:r>
            <a:endParaRPr lang="en-US" dirty="0">
              <a:solidFill>
                <a:schemeClr val="tx1"/>
              </a:solidFill>
            </a:endParaRPr>
          </a:p>
        </p:txBody>
      </p:sp>
      <p:pic>
        <p:nvPicPr>
          <p:cNvPr id="5122" name="Picture 2" descr="The &amp;#39;why&amp;#39; will guide the &amp;#39;what&amp;#39; and the &amp;#39;how&amp;#39; | by Daniel Christian Wahl |  Activate The Future | Medium">
            <a:extLst>
              <a:ext uri="{FF2B5EF4-FFF2-40B4-BE49-F238E27FC236}">
                <a16:creationId xmlns:a16="http://schemas.microsoft.com/office/drawing/2014/main" id="{69C4F0FC-0AF9-4A4E-9EF7-6F4FD2492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4840" y="1354664"/>
            <a:ext cx="1402497" cy="642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025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A1A44-9CCA-471C-869E-36D31E6A051E}"/>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CFAC1878-EC16-4037-A001-A2B61BA99B0C}"/>
              </a:ext>
            </a:extLst>
          </p:cNvPr>
          <p:cNvSpPr>
            <a:spLocks noGrp="1"/>
          </p:cNvSpPr>
          <p:nvPr>
            <p:ph idx="1"/>
          </p:nvPr>
        </p:nvSpPr>
        <p:spPr/>
        <p:txBody>
          <a:bodyPr/>
          <a:lstStyle/>
          <a:p>
            <a:r>
              <a:rPr lang="en-US" b="0" i="0" dirty="0">
                <a:solidFill>
                  <a:schemeClr val="tx1"/>
                </a:solidFill>
                <a:effectLst/>
              </a:rPr>
              <a:t>It had four major functions, which will be described further, so that work division was equal among each of us. - Along with complexity of program, we could also focus upon the customization of the game.</a:t>
            </a:r>
          </a:p>
          <a:p>
            <a:r>
              <a:rPr lang="en-US" dirty="0">
                <a:solidFill>
                  <a:schemeClr val="tx1"/>
                </a:solidFill>
              </a:rPr>
              <a:t>As students of BCT, we would come across similar projects in near future and it would be handy to know something similar beforehand.</a:t>
            </a:r>
          </a:p>
        </p:txBody>
      </p:sp>
      <p:sp>
        <p:nvSpPr>
          <p:cNvPr id="4" name="Rectangle 1">
            <a:extLst>
              <a:ext uri="{FF2B5EF4-FFF2-40B4-BE49-F238E27FC236}">
                <a16:creationId xmlns:a16="http://schemas.microsoft.com/office/drawing/2014/main" id="{241EAFB4-3C56-42D8-AE96-355B363D87A6}"/>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inherit"/>
              </a:rPr>
              <a:t>- As students of BCT, we would come across similar projects in near future and it would be handy to know something similar beforehand.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875DFD1-89C9-4BBB-915D-794D2C0E45C3}"/>
              </a:ext>
            </a:extLst>
          </p:cNvPr>
          <p:cNvSpPr>
            <a:spLocks noChangeArrowheads="1"/>
          </p:cNvSpPr>
          <p:nvPr/>
        </p:nvSpPr>
        <p:spPr bwMode="auto">
          <a:xfrm>
            <a:off x="152400" y="152400"/>
            <a:ext cx="4673600" cy="0"/>
          </a:xfrm>
          <a:prstGeom prst="rect">
            <a:avLst/>
          </a:prstGeom>
          <a:solidFill>
            <a:srgbClr val="4044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Whitney"/>
              </a:rPr>
              <a:t>Message #homework-help</a:t>
            </a:r>
            <a:endParaRPr kumimoji="0" lang="en-US" altLang="en-US" sz="1200" b="0" i="0" u="none" strike="noStrike" cap="none" normalizeH="0" baseline="0">
              <a:ln>
                <a:noFill/>
              </a:ln>
              <a:solidFill>
                <a:schemeClr val="tx1"/>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15E218D2-4EED-4DE0-82D4-77DEE5B6B6A9}"/>
              </a:ext>
            </a:extLst>
          </p:cNvPr>
          <p:cNvSpPr>
            <a:spLocks noChangeArrowheads="1"/>
          </p:cNvSpPr>
          <p:nvPr/>
        </p:nvSpPr>
        <p:spPr bwMode="auto">
          <a:xfrm>
            <a:off x="152400" y="152400"/>
            <a:ext cx="4673600" cy="0"/>
          </a:xfrm>
          <a:prstGeom prst="rect">
            <a:avLst/>
          </a:prstGeom>
          <a:solidFill>
            <a:srgbClr val="4044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DCDDDE"/>
                </a:solidFill>
                <a:effectLst/>
                <a:latin typeface="Whitney"/>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B25849BF-9007-45F3-9E34-32413D1DC549}"/>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inherit"/>
              </a:rPr>
              <a:t>- As students of BCT, we would come across similar projects in near future and it would be handy to know something similar beforehand.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8428148F-EBAA-4D34-8F2E-C8E37381EF88}"/>
              </a:ext>
            </a:extLst>
          </p:cNvPr>
          <p:cNvSpPr>
            <a:spLocks noChangeArrowheads="1"/>
          </p:cNvSpPr>
          <p:nvPr/>
        </p:nvSpPr>
        <p:spPr bwMode="auto">
          <a:xfrm>
            <a:off x="152400" y="152400"/>
            <a:ext cx="4673600" cy="0"/>
          </a:xfrm>
          <a:prstGeom prst="rect">
            <a:avLst/>
          </a:prstGeom>
          <a:solidFill>
            <a:srgbClr val="4044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Whitney"/>
              </a:rPr>
              <a:t>Message #homework-help</a:t>
            </a:r>
            <a:endParaRPr kumimoji="0" lang="en-US" altLang="en-US" sz="1200" b="0" i="0" u="none" strike="noStrike" cap="none" normalizeH="0" baseline="0">
              <a:ln>
                <a:noFill/>
              </a:ln>
              <a:solidFill>
                <a:schemeClr val="tx1"/>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99BBFC04-67DD-446E-A49C-5637AF3AFD22}"/>
              </a:ext>
            </a:extLst>
          </p:cNvPr>
          <p:cNvSpPr>
            <a:spLocks noChangeArrowheads="1"/>
          </p:cNvSpPr>
          <p:nvPr/>
        </p:nvSpPr>
        <p:spPr bwMode="auto">
          <a:xfrm>
            <a:off x="152400" y="152400"/>
            <a:ext cx="4673600" cy="0"/>
          </a:xfrm>
          <a:prstGeom prst="rect">
            <a:avLst/>
          </a:prstGeom>
          <a:solidFill>
            <a:srgbClr val="4044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DCDDDE"/>
                </a:solidFill>
                <a:effectLst/>
                <a:latin typeface="Whitney"/>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1234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F2D38-9954-4F78-8E45-EF3470521C2E}"/>
              </a:ext>
            </a:extLst>
          </p:cNvPr>
          <p:cNvSpPr>
            <a:spLocks noGrp="1"/>
          </p:cNvSpPr>
          <p:nvPr>
            <p:ph type="title"/>
          </p:nvPr>
        </p:nvSpPr>
        <p:spPr/>
        <p:txBody>
          <a:bodyPr/>
          <a:lstStyle/>
          <a:p>
            <a:r>
              <a:rPr lang="en-US" dirty="0"/>
              <a:t>Features Of This Game</a:t>
            </a:r>
          </a:p>
        </p:txBody>
      </p:sp>
      <p:sp>
        <p:nvSpPr>
          <p:cNvPr id="3" name="Content Placeholder 2">
            <a:extLst>
              <a:ext uri="{FF2B5EF4-FFF2-40B4-BE49-F238E27FC236}">
                <a16:creationId xmlns:a16="http://schemas.microsoft.com/office/drawing/2014/main" id="{AF8AC861-05FF-406A-B01F-6BE6E6063DD6}"/>
              </a:ext>
            </a:extLst>
          </p:cNvPr>
          <p:cNvSpPr>
            <a:spLocks noGrp="1"/>
          </p:cNvSpPr>
          <p:nvPr>
            <p:ph idx="1"/>
          </p:nvPr>
        </p:nvSpPr>
        <p:spPr/>
        <p:txBody>
          <a:bodyPr/>
          <a:lstStyle/>
          <a:p>
            <a:r>
              <a:rPr lang="en-US" b="0" i="0" dirty="0">
                <a:solidFill>
                  <a:schemeClr val="tx1"/>
                </a:solidFill>
                <a:effectLst/>
              </a:rPr>
              <a:t>User Friendly</a:t>
            </a:r>
          </a:p>
          <a:p>
            <a:r>
              <a:rPr lang="en-US" b="0" i="0" dirty="0">
                <a:solidFill>
                  <a:schemeClr val="tx1"/>
                </a:solidFill>
                <a:effectLst/>
              </a:rPr>
              <a:t>Machine Friendly</a:t>
            </a:r>
          </a:p>
          <a:p>
            <a:r>
              <a:rPr lang="en-US" b="0" i="0" dirty="0">
                <a:solidFill>
                  <a:schemeClr val="tx1"/>
                </a:solidFill>
                <a:effectLst/>
              </a:rPr>
              <a:t>90% Error Free</a:t>
            </a:r>
          </a:p>
          <a:p>
            <a:r>
              <a:rPr lang="en-US" b="0" i="0" dirty="0">
                <a:solidFill>
                  <a:schemeClr val="tx1"/>
                </a:solidFill>
                <a:effectLst/>
              </a:rPr>
              <a:t>Easy to modify</a:t>
            </a:r>
          </a:p>
          <a:p>
            <a:r>
              <a:rPr lang="en-US" dirty="0">
                <a:solidFill>
                  <a:schemeClr val="tx1"/>
                </a:solidFill>
              </a:rPr>
              <a:t>Customizable</a:t>
            </a:r>
          </a:p>
        </p:txBody>
      </p:sp>
    </p:spTree>
    <p:extLst>
      <p:ext uri="{BB962C8B-B14F-4D97-AF65-F5344CB8AC3E}">
        <p14:creationId xmlns:p14="http://schemas.microsoft.com/office/powerpoint/2010/main" val="4012271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4CCBB-33B2-4B23-86B2-79912B405DF0}"/>
              </a:ext>
            </a:extLst>
          </p:cNvPr>
          <p:cNvSpPr>
            <a:spLocks noGrp="1"/>
          </p:cNvSpPr>
          <p:nvPr>
            <p:ph type="title"/>
          </p:nvPr>
        </p:nvSpPr>
        <p:spPr/>
        <p:txBody>
          <a:bodyPr/>
          <a:lstStyle/>
          <a:p>
            <a:r>
              <a:rPr lang="en-US" dirty="0"/>
              <a:t>How This Project?</a:t>
            </a:r>
          </a:p>
        </p:txBody>
      </p:sp>
      <p:sp>
        <p:nvSpPr>
          <p:cNvPr id="3" name="Content Placeholder 2">
            <a:extLst>
              <a:ext uri="{FF2B5EF4-FFF2-40B4-BE49-F238E27FC236}">
                <a16:creationId xmlns:a16="http://schemas.microsoft.com/office/drawing/2014/main" id="{4B2AD428-494B-4BBE-82A3-AD6995C89AEA}"/>
              </a:ext>
            </a:extLst>
          </p:cNvPr>
          <p:cNvSpPr>
            <a:spLocks noGrp="1"/>
          </p:cNvSpPr>
          <p:nvPr>
            <p:ph idx="1"/>
          </p:nvPr>
        </p:nvSpPr>
        <p:spPr/>
        <p:txBody>
          <a:bodyPr/>
          <a:lstStyle/>
          <a:p>
            <a:r>
              <a:rPr lang="en-US" b="0" i="0" dirty="0">
                <a:solidFill>
                  <a:schemeClr val="tx1"/>
                </a:solidFill>
                <a:effectLst/>
              </a:rPr>
              <a:t>Step one: Flow chart-At first we have made just simple flowchart of the program containing the only the logic of the program. We divide each task to each other of the main logic flowchart </a:t>
            </a:r>
          </a:p>
          <a:p>
            <a:r>
              <a:rPr lang="en-US" b="0" i="0" dirty="0">
                <a:solidFill>
                  <a:schemeClr val="tx1"/>
                </a:solidFill>
                <a:effectLst/>
              </a:rPr>
              <a:t>Condition who have win the game</a:t>
            </a:r>
          </a:p>
          <a:p>
            <a:r>
              <a:rPr lang="en-US" b="0" i="0" dirty="0">
                <a:solidFill>
                  <a:schemeClr val="tx1"/>
                </a:solidFill>
                <a:effectLst/>
              </a:rPr>
              <a:t>Drawing the board </a:t>
            </a:r>
          </a:p>
          <a:p>
            <a:r>
              <a:rPr lang="en-US" b="0" i="0" dirty="0">
                <a:solidFill>
                  <a:schemeClr val="tx1"/>
                </a:solidFill>
                <a:effectLst/>
              </a:rPr>
              <a:t>Writing the data to the files</a:t>
            </a:r>
          </a:p>
          <a:p>
            <a:r>
              <a:rPr lang="en-US" b="0" i="0" dirty="0">
                <a:solidFill>
                  <a:schemeClr val="tx1"/>
                </a:solidFill>
                <a:effectLst/>
              </a:rPr>
              <a:t> Compilation of all functions in single file</a:t>
            </a:r>
            <a:endParaRPr lang="en-US" dirty="0">
              <a:solidFill>
                <a:schemeClr val="tx1"/>
              </a:solidFill>
            </a:endParaRPr>
          </a:p>
        </p:txBody>
      </p:sp>
      <p:pic>
        <p:nvPicPr>
          <p:cNvPr id="6146" name="Picture 2" descr="HOW Design (@HOWbrand) | Twitter">
            <a:extLst>
              <a:ext uri="{FF2B5EF4-FFF2-40B4-BE49-F238E27FC236}">
                <a16:creationId xmlns:a16="http://schemas.microsoft.com/office/drawing/2014/main" id="{D51179E6-F9A3-4E50-8CF6-B502063338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1682" y="1000051"/>
            <a:ext cx="1268027" cy="1268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75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B16A-29D7-44DE-A22D-4511D52058EC}"/>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6C734870-61E3-47D1-9E5D-1F566A397C1F}"/>
              </a:ext>
            </a:extLst>
          </p:cNvPr>
          <p:cNvSpPr>
            <a:spLocks noGrp="1"/>
          </p:cNvSpPr>
          <p:nvPr>
            <p:ph idx="1"/>
          </p:nvPr>
        </p:nvSpPr>
        <p:spPr/>
        <p:txBody>
          <a:bodyPr/>
          <a:lstStyle/>
          <a:p>
            <a:r>
              <a:rPr lang="en-US" b="0" i="0" dirty="0">
                <a:solidFill>
                  <a:schemeClr val="tx1"/>
                </a:solidFill>
                <a:effectLst/>
              </a:rPr>
              <a:t>Step two: After we have split the task we had merge all the works in single files and make our game works successfully. But something was missing so we decide to make is a bit advance using the concept we have learnt.</a:t>
            </a:r>
          </a:p>
          <a:p>
            <a:r>
              <a:rPr lang="en-US" b="0" i="0" dirty="0">
                <a:solidFill>
                  <a:schemeClr val="tx1"/>
                </a:solidFill>
                <a:effectLst/>
              </a:rPr>
              <a:t>We sat over 2 hours and discuss on the topic how can we make our code look attractive and user friendly as user friendly is what matter a lot .</a:t>
            </a:r>
            <a:endParaRPr lang="en-US" dirty="0">
              <a:solidFill>
                <a:schemeClr val="tx1"/>
              </a:solidFill>
            </a:endParaRPr>
          </a:p>
        </p:txBody>
      </p:sp>
    </p:spTree>
    <p:extLst>
      <p:ext uri="{BB962C8B-B14F-4D97-AF65-F5344CB8AC3E}">
        <p14:creationId xmlns:p14="http://schemas.microsoft.com/office/powerpoint/2010/main" val="2759931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8FB10-6CE6-4BC0-ADE5-FDB9500B6518}"/>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188F7C0D-81CB-47E8-8654-2DEBA94AB48E}"/>
              </a:ext>
            </a:extLst>
          </p:cNvPr>
          <p:cNvSpPr>
            <a:spLocks noGrp="1"/>
          </p:cNvSpPr>
          <p:nvPr>
            <p:ph idx="1"/>
          </p:nvPr>
        </p:nvSpPr>
        <p:spPr/>
        <p:txBody>
          <a:bodyPr/>
          <a:lstStyle/>
          <a:p>
            <a:r>
              <a:rPr lang="en-US" b="0" i="0" dirty="0">
                <a:solidFill>
                  <a:schemeClr val="tx1"/>
                </a:solidFill>
                <a:effectLst/>
              </a:rPr>
              <a:t>Step three : Advance Flowchart-We then again sat together virtually and write out next advance flowchart we include extra feature of out game plus with some design Flowchart --&gt; Sudip Tiwari</a:t>
            </a:r>
            <a:endParaRPr lang="en-US" dirty="0">
              <a:solidFill>
                <a:schemeClr val="tx1"/>
              </a:solidFill>
            </a:endParaRPr>
          </a:p>
        </p:txBody>
      </p:sp>
    </p:spTree>
    <p:extLst>
      <p:ext uri="{BB962C8B-B14F-4D97-AF65-F5344CB8AC3E}">
        <p14:creationId xmlns:p14="http://schemas.microsoft.com/office/powerpoint/2010/main" val="736196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7C6F0-A265-4B2B-A10E-EA818F335406}"/>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F52A8F0F-8175-4AFA-B7CC-9B7CE9B048B1}"/>
              </a:ext>
            </a:extLst>
          </p:cNvPr>
          <p:cNvSpPr>
            <a:spLocks noGrp="1"/>
          </p:cNvSpPr>
          <p:nvPr>
            <p:ph idx="1"/>
          </p:nvPr>
        </p:nvSpPr>
        <p:spPr/>
        <p:txBody>
          <a:bodyPr/>
          <a:lstStyle/>
          <a:p>
            <a:r>
              <a:rPr lang="en-US" b="0" i="0" dirty="0">
                <a:solidFill>
                  <a:schemeClr val="tx1"/>
                </a:solidFill>
                <a:effectLst/>
              </a:rPr>
              <a:t>Step Four: Advance Flowchart Code and Report Writing-Since time was crucial so we have split our task into two part i.e. Report Writing and Advance Flowchart Code </a:t>
            </a:r>
          </a:p>
          <a:p>
            <a:r>
              <a:rPr lang="en-US" b="0" i="0" dirty="0">
                <a:solidFill>
                  <a:schemeClr val="tx1"/>
                </a:solidFill>
                <a:effectLst/>
              </a:rPr>
              <a:t>Advance Flowchart Code --&gt; </a:t>
            </a:r>
            <a:r>
              <a:rPr lang="en-US" b="0" i="0" dirty="0" err="1">
                <a:solidFill>
                  <a:schemeClr val="tx1"/>
                </a:solidFill>
                <a:effectLst/>
              </a:rPr>
              <a:t>Susheel</a:t>
            </a:r>
            <a:r>
              <a:rPr lang="en-US" b="0" i="0" dirty="0">
                <a:solidFill>
                  <a:schemeClr val="tx1"/>
                </a:solidFill>
                <a:effectLst/>
              </a:rPr>
              <a:t> Thapa</a:t>
            </a:r>
          </a:p>
          <a:p>
            <a:r>
              <a:rPr lang="en-US" b="0" i="0" dirty="0">
                <a:solidFill>
                  <a:schemeClr val="tx1"/>
                </a:solidFill>
                <a:effectLst/>
              </a:rPr>
              <a:t>Report Writing --&gt; </a:t>
            </a:r>
            <a:r>
              <a:rPr lang="en-US" b="0" i="0" dirty="0" err="1">
                <a:solidFill>
                  <a:schemeClr val="tx1"/>
                </a:solidFill>
                <a:effectLst/>
              </a:rPr>
              <a:t>Punam</a:t>
            </a:r>
            <a:r>
              <a:rPr lang="en-US" b="0" i="0" dirty="0">
                <a:solidFill>
                  <a:schemeClr val="tx1"/>
                </a:solidFill>
                <a:effectLst/>
              </a:rPr>
              <a:t> Chettri and </a:t>
            </a:r>
            <a:r>
              <a:rPr lang="en-US" b="0" i="0" dirty="0" err="1">
                <a:solidFill>
                  <a:schemeClr val="tx1"/>
                </a:solidFill>
                <a:effectLst/>
              </a:rPr>
              <a:t>Neeka</a:t>
            </a:r>
            <a:r>
              <a:rPr lang="en-US" b="0" i="0" dirty="0">
                <a:solidFill>
                  <a:schemeClr val="tx1"/>
                </a:solidFill>
                <a:effectLst/>
              </a:rPr>
              <a:t> </a:t>
            </a:r>
            <a:r>
              <a:rPr lang="en-US" b="0" i="0" dirty="0" err="1">
                <a:solidFill>
                  <a:schemeClr val="tx1"/>
                </a:solidFill>
                <a:effectLst/>
              </a:rPr>
              <a:t>Maharjan</a:t>
            </a:r>
            <a:endParaRPr lang="en-US" dirty="0">
              <a:solidFill>
                <a:schemeClr val="tx1"/>
              </a:solidFill>
            </a:endParaRPr>
          </a:p>
        </p:txBody>
      </p:sp>
    </p:spTree>
    <p:extLst>
      <p:ext uri="{BB962C8B-B14F-4D97-AF65-F5344CB8AC3E}">
        <p14:creationId xmlns:p14="http://schemas.microsoft.com/office/powerpoint/2010/main" val="183359411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50</TotalTime>
  <Words>900</Words>
  <Application>Microsoft Office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Garamond</vt:lpstr>
      <vt:lpstr>inherit</vt:lpstr>
      <vt:lpstr>Whitney</vt:lpstr>
      <vt:lpstr>Organic</vt:lpstr>
      <vt:lpstr>TIC TAC TOE</vt:lpstr>
      <vt:lpstr>What is Tic Tac Toe?</vt:lpstr>
      <vt:lpstr>Why This Project?</vt:lpstr>
      <vt:lpstr>[Continued..]</vt:lpstr>
      <vt:lpstr>Features Of This Game</vt:lpstr>
      <vt:lpstr>How This Project?</vt:lpstr>
      <vt:lpstr>[Continued..]</vt:lpstr>
      <vt:lpstr>[Continued..]</vt:lpstr>
      <vt:lpstr>[Continued..]</vt:lpstr>
      <vt:lpstr>[Continued..]</vt:lpstr>
      <vt:lpstr>[Continued..]</vt:lpstr>
      <vt:lpstr>[Continued..]</vt:lpstr>
      <vt:lpstr>Let’s Head Towards The Code:</vt:lpstr>
      <vt:lpstr>Any Queries?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dc:creator>
  <cp:lastModifiedBy>Sudip</cp:lastModifiedBy>
  <cp:revision>1</cp:revision>
  <dcterms:created xsi:type="dcterms:W3CDTF">2021-09-05T04:56:37Z</dcterms:created>
  <dcterms:modified xsi:type="dcterms:W3CDTF">2021-09-05T05:58:18Z</dcterms:modified>
</cp:coreProperties>
</file>