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321" r:id="rId3"/>
    <p:sldId id="322" r:id="rId4"/>
    <p:sldId id="325" r:id="rId5"/>
    <p:sldId id="323" r:id="rId6"/>
    <p:sldId id="324" r:id="rId7"/>
    <p:sldId id="326" r:id="rId8"/>
    <p:sldId id="327" r:id="rId9"/>
    <p:sldId id="328" r:id="rId10"/>
    <p:sldId id="35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7" y="2337614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2950369"/>
            <a:ext cx="5366147" cy="1107281"/>
          </a:xfrm>
        </p:spPr>
        <p:txBody>
          <a:bodyPr rtlCol="0">
            <a:noAutofit/>
          </a:bodyPr>
          <a:lstStyle/>
          <a:p>
            <a:pPr>
              <a:defRPr/>
            </a:pPr>
            <a:br>
              <a:rPr lang="en-US" sz="2700" dirty="0">
                <a:solidFill>
                  <a:srgbClr val="C00000"/>
                </a:solidFill>
              </a:rPr>
            </a:br>
            <a:endParaRPr lang="en-I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477441"/>
            <a:ext cx="1356122" cy="247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7469" y="4468416"/>
            <a:ext cx="5367338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36F3-A414-4F4E-9E45-E49611DAF4EA}"/>
              </a:ext>
            </a:extLst>
          </p:cNvPr>
          <p:cNvSpPr txBox="1"/>
          <p:nvPr/>
        </p:nvSpPr>
        <p:spPr>
          <a:xfrm>
            <a:off x="3873506" y="152923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Query??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5662-8634-4209-A1FE-63EB5BB4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5C2CD-2A6B-4EDE-93CC-D0453F90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2" y="1749795"/>
            <a:ext cx="7219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59AA-0930-4E15-AB27-FB6926EE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</a:t>
            </a:r>
            <a:r>
              <a:rPr lang="en-US" dirty="0"/>
              <a:t> package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194B-BD9E-4009-A641-952647C8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built-in package provided by the JDK (Java Development Kit). </a:t>
            </a:r>
          </a:p>
          <a:p>
            <a:r>
              <a:rPr lang="en-US" b="1" dirty="0" err="1"/>
              <a:t>java.lang</a:t>
            </a:r>
            <a:r>
              <a:rPr lang="en-US" dirty="0"/>
              <a:t> package is a default package in Java, which means that it is automatically imported into all Java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BDB3-CE7D-43A2-AA3B-165C5D60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63A1A-29EA-4D44-BF82-23EF0608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23" y="1380127"/>
            <a:ext cx="7019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D1C-EF7E-4CBA-B794-29CED4B9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8" y="95693"/>
            <a:ext cx="8739962" cy="955649"/>
          </a:xfrm>
        </p:spPr>
        <p:txBody>
          <a:bodyPr>
            <a:normAutofit fontScale="90000"/>
          </a:bodyPr>
          <a:lstStyle/>
          <a:p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Naming Convention to declare User-defined Package in</a:t>
            </a:r>
            <a:br>
              <a:rPr lang="en-US" sz="1800" b="1" dirty="0"/>
            </a:br>
            <a:r>
              <a:rPr lang="en-US" sz="1800" b="1" dirty="0"/>
              <a:t> Real-time Project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99C71-03F8-489E-ADBA-E87D59ED1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55" y="1473570"/>
            <a:ext cx="53244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C15-159B-4ECA-ACB3-6DB10514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package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852D-E0A1-41A6-B539-A197ECEC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supports a keyword called “package” which is used to create user-defined packages in java programming. It has the following general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packageName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myPackage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A {</a:t>
            </a:r>
          </a:p>
          <a:p>
            <a:pPr marL="0" indent="0">
              <a:buNone/>
            </a:pPr>
            <a:r>
              <a:rPr lang="en-US" dirty="0"/>
              <a:t>      // class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9AF5-40B8-4233-9E93-0FF188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AFCA-68EB-494F-9880-B1779212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Scanner is a class in </a:t>
            </a:r>
            <a:r>
              <a:rPr lang="en-US" sz="2400" dirty="0" err="1"/>
              <a:t>java.util</a:t>
            </a:r>
            <a:r>
              <a:rPr lang="en-US" sz="2400" dirty="0"/>
              <a:t> package used for reading input from console. It is the easiest way to read input in a Java program.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468F6-4BD6-4016-A2FF-46EBA57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1" y="2251691"/>
            <a:ext cx="5319158" cy="27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675B-DE08-4DCD-B234-9531FCC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D899AA-2848-427A-903B-989CD6240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1515499"/>
            <a:ext cx="5273749" cy="2461078"/>
          </a:xfrm>
        </p:spPr>
      </p:pic>
    </p:spTree>
    <p:extLst>
      <p:ext uri="{BB962C8B-B14F-4D97-AF65-F5344CB8AC3E}">
        <p14:creationId xmlns:p14="http://schemas.microsoft.com/office/powerpoint/2010/main" val="34577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0B3-5313-4DD8-A37C-C18C3B0F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0308-363F-40F6-A114-2C21B6CE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provides the following three standard streams:</a:t>
            </a:r>
          </a:p>
          <a:p>
            <a:pPr algn="just"/>
            <a:r>
              <a:rPr lang="en-US" sz="1800" b="1" dirty="0"/>
              <a:t>Standard Input:</a:t>
            </a:r>
            <a:r>
              <a:rPr lang="en-US" sz="1800" dirty="0"/>
              <a:t> This is used to feed the data to user's program and usually a keyboard is used as a standard input stream and represented as System.in.</a:t>
            </a:r>
          </a:p>
          <a:p>
            <a:pPr algn="just"/>
            <a:r>
              <a:rPr lang="en-US" sz="1800" b="1" dirty="0"/>
              <a:t>Standard Output:</a:t>
            </a:r>
            <a:r>
              <a:rPr lang="en-US" sz="1800" dirty="0"/>
              <a:t> This is used to output the data produced by the user's program and usually a computer screen is used for standard output stream and represented as </a:t>
            </a:r>
            <a:r>
              <a:rPr lang="en-US" sz="1800" dirty="0" err="1"/>
              <a:t>System.out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/>
              <a:t>Standard Error:</a:t>
            </a:r>
            <a:r>
              <a:rPr lang="en-US" sz="1800" dirty="0"/>
              <a:t> This is used to output the error data produced by the user's program and usually a computer screen is used for standard error stream and represented as </a:t>
            </a:r>
            <a:r>
              <a:rPr lang="en-US" sz="1800" dirty="0" err="1"/>
              <a:t>System.err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CAP615 PROGRAMMING IN JAVA</vt:lpstr>
      <vt:lpstr>Java Packages</vt:lpstr>
      <vt:lpstr>lang package in Java</vt:lpstr>
      <vt:lpstr>PowerPoint Presentation</vt:lpstr>
      <vt:lpstr>  Naming Convention to declare User-defined Package in  Real-time Project </vt:lpstr>
      <vt:lpstr>Creating package in Java </vt:lpstr>
      <vt:lpstr>Scanner class in Java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2023-01-27T16:28:30Z</dcterms:modified>
</cp:coreProperties>
</file>