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9" r:id="rId2"/>
    <p:sldId id="259" r:id="rId3"/>
    <p:sldId id="260" r:id="rId4"/>
    <p:sldId id="261" r:id="rId5"/>
    <p:sldId id="262" r:id="rId6"/>
    <p:sldId id="263" r:id="rId7"/>
    <p:sldId id="264" r:id="rId8"/>
    <p:sldId id="358" r:id="rId9"/>
    <p:sldId id="359" r:id="rId10"/>
    <p:sldId id="265" r:id="rId11"/>
    <p:sldId id="360" r:id="rId12"/>
    <p:sldId id="268" r:id="rId13"/>
    <p:sldId id="364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5B114A-F8C1-4ABE-9628-100FCBE54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E01B8-64F8-416F-89D9-5A597AF3DE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8B758-7D0F-4F1D-9EE9-7DFD421445C4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B0537C-F857-4540-AB3A-1A609460B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FDC8E-4DDF-480A-9909-4918101F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D19D-52A1-44BE-8921-231129190D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E8C65-583F-4248-978E-D8D9C1ADF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7EA5B-8418-4031-9FF4-71BFE67C46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88BE-1811-4FDC-B140-8ECE6BFD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F60A-3853-4F2B-BC24-848CCD72E97E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D136-8F87-4E18-A4C6-2DFD98E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CC51-1255-41C8-97AD-74D6B3EA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22422-CDF2-4490-A15A-E82EF7F46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FC04-EA94-4FA0-A15B-8FAB3DD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7C76-2AF4-4864-A255-F0E35C6589C3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D66C-4F87-4120-A814-969119FC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3AE8-0E8B-4E4D-A3FE-DF30704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37145-7CD1-4FA5-811A-587C2C352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2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8265-8233-46A4-A3E0-992681C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8CC8D-B900-498F-885B-F4E0692F5E61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C362-9580-4E44-9343-1642247A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B38D-5447-48D5-9B51-1CA43F9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EB6D-078E-4987-B965-7C05F31E0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0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D0-9819-4516-AB07-025C6A1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AF89-150F-4613-AA91-348008D111BE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D844-1593-4DEB-A060-D962724C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5848-8275-41EB-B8BF-E71E8DD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02A84-4C1B-4615-AB5E-F82791348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FDEA-02E0-4EA5-B36F-6BF57C09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1B66-B8A1-4D79-A17C-79C8E5E12262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5D9F-56F6-433D-B297-CCA703B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B606-B84E-498F-81AC-3A9A00FC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5C4BA-18B8-4019-8CEF-7AFFEEFF8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9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1908DF-1BCC-4BA7-81B5-0CF3BF6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AF0D-8A9F-4C44-B2E4-50DDFE8EE106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AF128-9F51-4150-8F81-B9345F2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982F38-63BE-4069-9FB1-B6F6EF40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DC1CF-3744-43EA-9F61-D0E36506A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CE0A95-7FE2-4BED-8D3E-EA12AD1A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1A55-5E05-483A-A5D6-B62DD935C44C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295F4-1403-4A61-BE26-A0C38675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295427-6E1B-42A8-929F-F4555CD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CC3E-A540-4702-B893-DE1B2DEC7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8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F6DD81-A521-4641-911B-D6C0F154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A65E-8688-49BE-BD79-52FD769215FB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212D29-BDC6-4191-8C28-78A09EB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FFDE16-E739-49D7-8432-EC6D326A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8D366-D5EC-470B-8804-A3A7953E9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D64CBC-C374-4CE5-875C-05D2D18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1800-2707-4350-B092-78941CE4389A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CF9E5A-8314-49DD-A70D-15379980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5A0478-175A-4044-9896-9290C5B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96124-36D2-42B0-9773-10291CBE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7B9D0D-42A0-4F83-AF1A-CC427DD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E2948-D4F8-4E30-9AD9-2828C39515BC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46AC4A-C6D2-406B-B53B-1D1E7E15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342935-58EA-4CBD-A931-0E42BCD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35362-30F2-4D81-8913-D66B3547C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4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506E6-27C9-46D8-ADC5-9124554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A0978-FD7D-4068-BE7C-A31A12EA5AB7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18B4A3-A388-4CDB-B4D6-66381B7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CD13D5-9C21-4C0A-84BE-48FEDF62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CE581-13E9-4727-A8B4-E81C968F3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001EBED-6D85-4AC3-B6B0-BCBEF7ABAD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4CE7AD-AA69-4259-B371-8BAC118AE0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162D-2E82-4D06-AD25-2B5BCFCA9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37288D-3915-4357-97CE-5A5014EEECD5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954D-EF48-435D-AE9D-D83AC7C8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A389-AE07-4331-AA8F-4C1CF9AD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5666B64-BC88-4D36-B35F-54BA84B03A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BFA883F-5C43-49E9-8CBF-ED015017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Array length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5617DB8-5768-4A23-A88D-7AD9E67680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 syntax for getting the length of an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arrayName.length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e.g-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 b="1"/>
              <a:t>int</a:t>
            </a:r>
            <a:r>
              <a:rPr lang="nn-NO" altLang="en-US"/>
              <a:t>[] values = </a:t>
            </a:r>
            <a:r>
              <a:rPr lang="nn-NO" altLang="en-US" b="1"/>
              <a:t>new</a:t>
            </a:r>
            <a:r>
              <a:rPr lang="nn-NO" altLang="en-US"/>
              <a:t> </a:t>
            </a:r>
            <a:r>
              <a:rPr lang="nn-NO" altLang="en-US" b="1"/>
              <a:t>int</a:t>
            </a:r>
            <a:r>
              <a:rPr lang="nn-NO" altLang="en-US"/>
              <a:t>[10];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 b="1"/>
              <a:t>for</a:t>
            </a:r>
            <a:r>
              <a:rPr lang="nn-NO" altLang="en-US"/>
              <a:t> (</a:t>
            </a:r>
            <a:r>
              <a:rPr lang="nn-NO" altLang="en-US" b="1"/>
              <a:t>int</a:t>
            </a:r>
            <a:r>
              <a:rPr lang="nn-NO" altLang="en-US"/>
              <a:t> i = 0; i &lt; values.length; i++)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/>
              <a:t>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/>
              <a:t>values[i] = i;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/>
              <a:t>}</a:t>
            </a: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40E361F-B546-486B-B899-CC5E4E3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A022BCF-34F2-4513-B484-AE70942A3E5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C94F8-E9F0-419A-B1B7-EDA1309E7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90600"/>
            <a:ext cx="65532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Main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	int </a:t>
            </a:r>
            <a:r>
              <a:rPr lang="en-US" sz="2000" dirty="0" err="1"/>
              <a:t>arr</a:t>
            </a:r>
            <a:r>
              <a:rPr lang="en-US" sz="2000" dirty="0"/>
              <a:t>[]={010,102,17};</a:t>
            </a:r>
          </a:p>
          <a:p>
            <a:pPr marL="0" indent="0">
              <a:buNone/>
            </a:pPr>
            <a:r>
              <a:rPr lang="en-US" sz="2000" dirty="0"/>
              <a:t>		for(int 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arr.length;i</a:t>
            </a:r>
            <a:r>
              <a:rPr lang="en-US" sz="2000" dirty="0"/>
              <a:t>++)</a:t>
            </a:r>
          </a:p>
          <a:p>
            <a:pPr marL="0" indent="0">
              <a:buNone/>
            </a:pPr>
            <a:r>
              <a:rPr lang="en-US" sz="2000" dirty="0"/>
              <a:t>		{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err="1"/>
              <a:t>System.out.print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]+” “);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F558D-5198-486C-A7E5-3A4B34939AB9}"/>
              </a:ext>
            </a:extLst>
          </p:cNvPr>
          <p:cNvSpPr txBox="1"/>
          <p:nvPr/>
        </p:nvSpPr>
        <p:spPr>
          <a:xfrm>
            <a:off x="457200" y="3298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5C54C-2DDA-470D-A972-9B4D23C5B884}"/>
              </a:ext>
            </a:extLst>
          </p:cNvPr>
          <p:cNvSpPr txBox="1"/>
          <p:nvPr/>
        </p:nvSpPr>
        <p:spPr>
          <a:xfrm>
            <a:off x="5943600" y="39624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10 102 17</a:t>
            </a:r>
          </a:p>
          <a:p>
            <a:pPr marL="342900" indent="-342900">
              <a:buAutoNum type="alphaUcPeriod"/>
            </a:pPr>
            <a:r>
              <a:rPr lang="en-US" sz="2400" dirty="0"/>
              <a:t>010 102 17</a:t>
            </a:r>
          </a:p>
          <a:p>
            <a:pPr marL="342900" indent="-342900">
              <a:buAutoNum type="alphaUcPeriod"/>
            </a:pPr>
            <a:r>
              <a:rPr lang="en-US" sz="2400" dirty="0"/>
              <a:t>8 102 17</a:t>
            </a:r>
          </a:p>
          <a:p>
            <a:pPr marL="342900" indent="-342900">
              <a:buAutoNum type="alphaUcPeriod"/>
            </a:pPr>
            <a:r>
              <a:rPr lang="en-US" sz="2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83479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3DB408-E5F2-4178-B24B-13BDAFD0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Two-dimensional arrays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E9CD9C2-41CB-4AA5-BE6D-7B54C1A9A2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The syntax for creating a rectangular array-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type[][] </a:t>
            </a:r>
            <a:r>
              <a:rPr lang="en-US" altLang="en-US" dirty="0" err="1"/>
              <a:t>arrayName</a:t>
            </a:r>
            <a:r>
              <a:rPr lang="en-US" altLang="en-US" dirty="0"/>
              <a:t> = </a:t>
            </a:r>
            <a:r>
              <a:rPr lang="en-US" altLang="en-US" b="1" dirty="0"/>
              <a:t>new</a:t>
            </a:r>
            <a:r>
              <a:rPr lang="en-US" altLang="en-US" dirty="0"/>
              <a:t> type[</a:t>
            </a:r>
            <a:r>
              <a:rPr lang="en-US" altLang="en-US" dirty="0" err="1"/>
              <a:t>rowCount</a:t>
            </a:r>
            <a:r>
              <a:rPr lang="en-US" altLang="en-US" dirty="0"/>
              <a:t>][</a:t>
            </a:r>
            <a:r>
              <a:rPr lang="en-US" altLang="en-US" dirty="0" err="1"/>
              <a:t>columnCount</a:t>
            </a:r>
            <a:r>
              <a:rPr lang="en-US" altLang="en-US" dirty="0"/>
              <a:t>]; </a:t>
            </a:r>
          </a:p>
          <a:p>
            <a:pPr eaLnBrk="1" hangingPunct="1"/>
            <a:r>
              <a:rPr lang="en-US" altLang="en-US" dirty="0"/>
              <a:t>A statement that creates a 3x2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int</a:t>
            </a:r>
            <a:r>
              <a:rPr lang="en-US" altLang="en-US" dirty="0"/>
              <a:t>[][] numbers = </a:t>
            </a:r>
            <a:r>
              <a:rPr lang="en-US" altLang="en-US" b="1" dirty="0"/>
              <a:t>new</a:t>
            </a:r>
            <a:r>
              <a:rPr lang="en-US" altLang="en-US" dirty="0"/>
              <a:t> </a:t>
            </a:r>
            <a:r>
              <a:rPr lang="en-US" altLang="en-US" b="1" dirty="0"/>
              <a:t>int</a:t>
            </a:r>
            <a:r>
              <a:rPr lang="en-US" altLang="en-US" dirty="0"/>
              <a:t>[3][2];</a:t>
            </a:r>
          </a:p>
          <a:p>
            <a:pPr eaLnBrk="1" hangingPunct="1"/>
            <a:r>
              <a:rPr lang="en-US" altLang="en-US" i="1" dirty="0"/>
              <a:t>3x2</a:t>
            </a:r>
            <a:r>
              <a:rPr lang="en-US" altLang="en-US" dirty="0"/>
              <a:t> array and initializes it in one statement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int</a:t>
            </a:r>
            <a:r>
              <a:rPr lang="en-US" altLang="en-US" dirty="0"/>
              <a:t>[][] numbers =new int[][] { { 1, 2 }, { 3, 4 }, { 5, 6 } };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2F8BE9-7D8A-4BB3-BEA9-D2E806D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04AFF1C-52A6-4C78-B29F-58D1C054DED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A8754-7557-4B50-A138-96DBD398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7D0A5-9575-4C0E-9EB7-A8AB4AB0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public class Main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</a:t>
            </a:r>
          </a:p>
          <a:p>
            <a:pPr marL="0" indent="0">
              <a:buNone/>
            </a:pPr>
            <a:r>
              <a:rPr lang="en-US" sz="1800" b="1" dirty="0"/>
              <a:t>	{</a:t>
            </a:r>
          </a:p>
          <a:p>
            <a:pPr marL="0" indent="0">
              <a:buNone/>
            </a:pPr>
            <a:r>
              <a:rPr lang="en-US" sz="1800" b="1" dirty="0"/>
              <a:t>	int </a:t>
            </a:r>
            <a:r>
              <a:rPr lang="en-US" sz="1800" b="1" dirty="0" err="1"/>
              <a:t>array_variable</a:t>
            </a:r>
            <a:r>
              <a:rPr lang="en-US" sz="1800" b="1" dirty="0"/>
              <a:t> [] = new int[10];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    for (int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 &lt; 10; </a:t>
            </a:r>
            <a:r>
              <a:rPr lang="en-US" sz="1800" b="1" dirty="0" err="1"/>
              <a:t>i</a:t>
            </a:r>
            <a:r>
              <a:rPr lang="en-US" sz="1800" b="1" dirty="0"/>
              <a:t>++) </a:t>
            </a:r>
          </a:p>
          <a:p>
            <a:pPr marL="0" indent="0">
              <a:buNone/>
            </a:pPr>
            <a:r>
              <a:rPr lang="en-US" sz="1800" b="1" dirty="0"/>
              <a:t>               {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array_variable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</a:t>
            </a:r>
            <a:r>
              <a:rPr lang="en-US" sz="1800" b="1" dirty="0" err="1"/>
              <a:t>i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System.out.print</a:t>
            </a:r>
            <a:r>
              <a:rPr lang="en-US" sz="1800" b="1" dirty="0"/>
              <a:t>(</a:t>
            </a:r>
            <a:r>
              <a:rPr lang="en-US" sz="1800" b="1" dirty="0" err="1"/>
              <a:t>array_variable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+ " ");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i</a:t>
            </a:r>
            <a:r>
              <a:rPr lang="en-US" sz="1800" b="1" dirty="0"/>
              <a:t>++;</a:t>
            </a:r>
          </a:p>
          <a:p>
            <a:pPr marL="0" indent="0">
              <a:buNone/>
            </a:pPr>
            <a:r>
              <a:rPr lang="en-US" sz="1800" b="1" dirty="0"/>
              <a:t>            }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8BDA8-188C-4225-8A70-6A789164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25908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a) 0 2 4 6 8</a:t>
            </a:r>
            <a:br>
              <a:rPr lang="pt-BR" sz="2000" dirty="0"/>
            </a:br>
            <a:r>
              <a:rPr lang="pt-BR" sz="2000" dirty="0"/>
              <a:t>b) 1 3 5 7 9</a:t>
            </a:r>
            <a:br>
              <a:rPr lang="pt-BR" sz="2000" dirty="0"/>
            </a:br>
            <a:r>
              <a:rPr lang="pt-BR" sz="2000" dirty="0"/>
              <a:t>c) 0 1 2 3 4 5 6 7 8 9</a:t>
            </a:r>
            <a:br>
              <a:rPr lang="pt-BR" sz="2000" dirty="0"/>
            </a:br>
            <a:r>
              <a:rPr lang="pt-BR" sz="2000" dirty="0"/>
              <a:t>d) 1 2 3 4 5 6 7 8 9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1B861CC-106C-44B5-BE23-D8459937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Enhanced for loop for 2D array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C96E010-6015-43EC-B923-3A2B5EFC92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for (int[] num: arr)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for(int data: num)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   System.out.println(data);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C75A9A0-B028-4864-A806-5A0AA136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097D39D-248F-41E0-98E7-F1A09E21E0D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DC9FAA2-4FB3-486C-B28A-F0085BD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60DC952-0538-414C-813C-CF07777307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/>
          <a:lstStyle/>
          <a:p>
            <a:pPr eaLnBrk="1" hangingPunct="1"/>
            <a:r>
              <a:rPr lang="en-US" altLang="en-US" dirty="0"/>
              <a:t>Array is a collection of similar type of elements that have contiguous memory location.</a:t>
            </a:r>
          </a:p>
          <a:p>
            <a:pPr eaLnBrk="1" hangingPunct="1"/>
            <a:r>
              <a:rPr lang="en-US" altLang="en-US" dirty="0"/>
              <a:t>In java, array is an object the contains elements of similar data type. </a:t>
            </a:r>
          </a:p>
          <a:p>
            <a:pPr eaLnBrk="1" hangingPunct="1"/>
            <a:r>
              <a:rPr lang="en-US" altLang="en-US" dirty="0"/>
              <a:t>It is a data structure where we store similar elements. We can store only fixed elements in an array.</a:t>
            </a:r>
          </a:p>
          <a:p>
            <a:pPr eaLnBrk="1" hangingPunct="1"/>
            <a:r>
              <a:rPr lang="en-US" altLang="en-US" dirty="0"/>
              <a:t>Array is index based, first element of the array is stored at 0 index.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BD458B7-5957-4CD5-A22B-0CA2B1BD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185621D-CF82-4021-8BC2-B5081A8979E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21899F9-7160-437D-892C-035BB385C2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Advantage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Code Optimization: It makes the code optimized, we can retrieve or sort the data easily.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Random access: We can get any data located at any index position.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Disadvantage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Size Limit: We can store only fixed size of elements in the array. It doesn't grow its size at runtime. To solve this problem, collection framework is used in java.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720FFD7-DF2D-46C0-BB03-043EF59A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0876A91-A750-4C42-8C1D-0BFA3451A6A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D1D7013A-B177-41C8-86BF-E097F1A752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Types of Array: There are two types of array.</a:t>
            </a:r>
          </a:p>
          <a:p>
            <a:pPr eaLnBrk="1" hangingPunct="1"/>
            <a:r>
              <a:rPr lang="en-US" altLang="en-US" sz="2800"/>
              <a:t>    Single Dimensional Array</a:t>
            </a:r>
          </a:p>
          <a:p>
            <a:pPr eaLnBrk="1" hangingPunct="1"/>
            <a:r>
              <a:rPr lang="en-US" altLang="en-US" sz="2800"/>
              <a:t>    Multidimensional Array-</a:t>
            </a:r>
          </a:p>
          <a:p>
            <a:pPr lvl="2" eaLnBrk="1" hangingPunct="1"/>
            <a:r>
              <a:rPr lang="en-US" altLang="en-US" sz="2200"/>
              <a:t>2D array</a:t>
            </a:r>
          </a:p>
          <a:p>
            <a:pPr lvl="2" eaLnBrk="1" hangingPunct="1"/>
            <a:r>
              <a:rPr lang="en-US" altLang="en-US" sz="2200"/>
              <a:t>3D array</a:t>
            </a:r>
          </a:p>
          <a:p>
            <a:pPr lvl="2" eaLnBrk="1" hangingPunct="1"/>
            <a:r>
              <a:rPr lang="en-US" altLang="en-US" sz="2200"/>
              <a:t>Jagged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98DCD398-9151-4DD2-896F-B683BB8C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D8A86B7-B55C-4E3C-8016-08D2674D6D2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A0010EF-A170-4CFF-A952-8A361609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/>
              <a:t>Single Dimensional Array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736BAF3-8FD8-425B-BF37-151D9D1F55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The syntax for declaring and instantiating an array: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There are two ways to declare an array,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type[] </a:t>
            </a:r>
            <a:r>
              <a:rPr lang="en-US" altLang="en-US" dirty="0" err="1"/>
              <a:t>arrayName</a:t>
            </a:r>
            <a:r>
              <a:rPr lang="en-US" altLang="en-US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type </a:t>
            </a:r>
            <a:r>
              <a:rPr lang="en-US" altLang="en-US" dirty="0" err="1"/>
              <a:t>arrayName</a:t>
            </a:r>
            <a:r>
              <a:rPr lang="en-US" altLang="en-US" dirty="0"/>
              <a:t>[];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5C4EF86-8326-4C01-A2E2-01D6395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2DAE355-454D-485A-B504-CC42699864B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B54C1F-6CB3-4E98-8A6E-B4FC192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77EF615-5A8A-4411-AE04-E48841D97C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How to instantiate an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arrayName = </a:t>
            </a:r>
            <a:r>
              <a:rPr lang="en-US" altLang="en-US" b="1"/>
              <a:t>new</a:t>
            </a:r>
            <a:r>
              <a:rPr lang="en-US" altLang="en-US"/>
              <a:t> type[length]; </a:t>
            </a:r>
          </a:p>
          <a:p>
            <a:pPr eaLnBrk="1" hangingPunct="1"/>
            <a:r>
              <a:rPr lang="en-US" altLang="en-US"/>
              <a:t>How to declare and instantiate an array in one statement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type[] arrayName = </a:t>
            </a:r>
            <a:r>
              <a:rPr lang="en-US" altLang="en-US" b="1"/>
              <a:t>new</a:t>
            </a:r>
            <a:r>
              <a:rPr lang="en-US" altLang="en-US"/>
              <a:t> type[length];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87D516B-C86F-4FBB-A92C-CB45D328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B8B3A26-9062-43DC-A9D1-D720056A430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EBB4ED1-9B84-47C4-BE44-CCD2EDFD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650E310-3124-42F7-9B9A-11BFD2E4A1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/>
              <a:t>Array of integers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int</a:t>
            </a:r>
            <a:r>
              <a:rPr lang="en-US" altLang="en-US"/>
              <a:t>[] num = </a:t>
            </a:r>
            <a:r>
              <a:rPr lang="en-US" altLang="en-US" b="1"/>
              <a:t>new</a:t>
            </a:r>
            <a:r>
              <a:rPr lang="en-US" altLang="en-US"/>
              <a:t> </a:t>
            </a:r>
            <a:r>
              <a:rPr lang="en-US" altLang="en-US" b="1"/>
              <a:t>int</a:t>
            </a:r>
            <a:r>
              <a:rPr lang="en-US" altLang="en-US"/>
              <a:t>[5];</a:t>
            </a:r>
          </a:p>
          <a:p>
            <a:pPr eaLnBrk="1" hangingPunct="1"/>
            <a:r>
              <a:rPr lang="en-US" altLang="en-US" b="1"/>
              <a:t>Array of Strings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String[] nameList = </a:t>
            </a:r>
            <a:r>
              <a:rPr lang="en-US" altLang="en-US" b="1"/>
              <a:t>new</a:t>
            </a:r>
            <a:r>
              <a:rPr lang="en-US" altLang="en-US"/>
              <a:t> String[5];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nameList[0] = "Amanda Green";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nameList[1] = "Vijay Arora";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nameList[2] = "Sheila Mann";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nameList[3] = "Rohit Sharma";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nameList[4] = "Mandy Johnson";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F363242-9877-44F6-91E2-1B190DBB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5AB332C-38D7-4573-B8E8-86028BD812B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31F5-378A-417B-931D-889ABFD2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D5BB-1446-424B-BA62-56D7D2AA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data_type</a:t>
            </a:r>
            <a:r>
              <a:rPr lang="en-US" dirty="0"/>
              <a:t> variable : array | collection)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//body of for-each loop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5AF-9D4E-4484-B45E-07DA4A47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68CA-79E2-4985-B413-3EB5C92F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[]</a:t>
            </a:r>
            <a:r>
              <a:rPr lang="en-US" dirty="0" err="1"/>
              <a:t>myArray</a:t>
            </a:r>
            <a:r>
              <a:rPr lang="en-US" dirty="0"/>
              <a:t>=new int[]{11,12,13,14,15};</a:t>
            </a:r>
          </a:p>
          <a:p>
            <a:pPr marL="0" indent="0">
              <a:buNone/>
            </a:pPr>
            <a:r>
              <a:rPr lang="en-US" dirty="0"/>
              <a:t>for(int num : </a:t>
            </a:r>
            <a:r>
              <a:rPr lang="en-US" dirty="0" err="1"/>
              <a:t>myArray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(num);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720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Wingdings</vt:lpstr>
      <vt:lpstr>Office Theme</vt:lpstr>
      <vt:lpstr>CAP615 PROGRAMMING IN JAVA</vt:lpstr>
      <vt:lpstr>Array</vt:lpstr>
      <vt:lpstr>PowerPoint Presentation</vt:lpstr>
      <vt:lpstr>PowerPoint Presentation</vt:lpstr>
      <vt:lpstr>Single Dimensional Array</vt:lpstr>
      <vt:lpstr>PowerPoint Presentation</vt:lpstr>
      <vt:lpstr>Examples</vt:lpstr>
      <vt:lpstr>Enhanced For loop</vt:lpstr>
      <vt:lpstr>Example:</vt:lpstr>
      <vt:lpstr>Array length  </vt:lpstr>
      <vt:lpstr>PowerPoint Presentation</vt:lpstr>
      <vt:lpstr>Two-dimensional arrays  </vt:lpstr>
      <vt:lpstr>PowerPoint Presentation</vt:lpstr>
      <vt:lpstr>Enhanced for loop for 2D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kumar</dc:creator>
  <cp:lastModifiedBy>rockstar</cp:lastModifiedBy>
  <cp:revision>101</cp:revision>
  <dcterms:created xsi:type="dcterms:W3CDTF">2019-09-04T08:28:28Z</dcterms:created>
  <dcterms:modified xsi:type="dcterms:W3CDTF">2022-02-09T10:19:30Z</dcterms:modified>
</cp:coreProperties>
</file>