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0"/>
  </p:notesMasterIdLst>
  <p:handoutMasterIdLst>
    <p:handoutMasterId r:id="rId11"/>
  </p:handoutMasterIdLst>
  <p:sldIdLst>
    <p:sldId id="269" r:id="rId2"/>
    <p:sldId id="357" r:id="rId3"/>
    <p:sldId id="360" r:id="rId4"/>
    <p:sldId id="364" r:id="rId5"/>
    <p:sldId id="365" r:id="rId6"/>
    <p:sldId id="363" r:id="rId7"/>
    <p:sldId id="366" r:id="rId8"/>
    <p:sldId id="35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#3</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dirty="0">
                <a:solidFill>
                  <a:schemeClr val="tx1"/>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a:t>
            </a:r>
            <a:r>
              <a:rPr lang="en-US" b="1" dirty="0">
                <a:solidFill>
                  <a:srgbClr val="FF0000"/>
                </a:solidFill>
              </a:rPr>
              <a:t>non-static nested class</a:t>
            </a:r>
            <a:r>
              <a:rPr lang="en-US" dirty="0"/>
              <a:t>.</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8E0CB-5483-4043-AE67-D3A2BADA157C}"/>
              </a:ext>
            </a:extLst>
          </p:cNvPr>
          <p:cNvPicPr>
            <a:picLocks noChangeAspect="1"/>
          </p:cNvPicPr>
          <p:nvPr/>
        </p:nvPicPr>
        <p:blipFill>
          <a:blip r:embed="rId2"/>
          <a:stretch>
            <a:fillRect/>
          </a:stretch>
        </p:blipFill>
        <p:spPr>
          <a:xfrm>
            <a:off x="914400" y="914400"/>
            <a:ext cx="6628295" cy="3857625"/>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4545-60F8-4494-BE6F-9F9A5AE737DD}"/>
              </a:ext>
            </a:extLst>
          </p:cNvPr>
          <p:cNvSpPr>
            <a:spLocks noGrp="1"/>
          </p:cNvSpPr>
          <p:nvPr>
            <p:ph type="title"/>
          </p:nvPr>
        </p:nvSpPr>
        <p:spPr/>
        <p:txBody>
          <a:bodyPr>
            <a:normAutofit/>
          </a:bodyPr>
          <a:lstStyle/>
          <a:p>
            <a:pPr algn="l"/>
            <a:r>
              <a:rPr lang="en-US" sz="3200" dirty="0"/>
              <a:t>Example static nested class </a:t>
            </a:r>
          </a:p>
        </p:txBody>
      </p:sp>
      <p:sp>
        <p:nvSpPr>
          <p:cNvPr id="3" name="Content Placeholder 2">
            <a:extLst>
              <a:ext uri="{FF2B5EF4-FFF2-40B4-BE49-F238E27FC236}">
                <a16:creationId xmlns:a16="http://schemas.microsoft.com/office/drawing/2014/main" id="{658611BC-2E10-427A-8C72-8A02F4AB42FE}"/>
              </a:ext>
            </a:extLst>
          </p:cNvPr>
          <p:cNvSpPr>
            <a:spLocks noGrp="1"/>
          </p:cNvSpPr>
          <p:nvPr>
            <p:ph idx="1"/>
          </p:nvPr>
        </p:nvSpPr>
        <p:spPr>
          <a:xfrm>
            <a:off x="457200" y="1295400"/>
            <a:ext cx="8229600" cy="4830763"/>
          </a:xfrm>
        </p:spPr>
        <p:txBody>
          <a:bodyPr>
            <a:normAutofit fontScale="62500" lnSpcReduction="20000"/>
          </a:bodyPr>
          <a:lstStyle/>
          <a:p>
            <a:pPr marL="0" indent="0">
              <a:buNone/>
            </a:pPr>
            <a:r>
              <a:rPr lang="en-US" dirty="0"/>
              <a:t>class University</a:t>
            </a:r>
          </a:p>
          <a:p>
            <a:pPr marL="0" indent="0">
              <a:buNone/>
            </a:pPr>
            <a:r>
              <a:rPr lang="en-US" dirty="0"/>
              <a:t>{</a:t>
            </a:r>
          </a:p>
          <a:p>
            <a:pPr marL="0" indent="0">
              <a:buNone/>
            </a:pPr>
            <a:r>
              <a:rPr lang="en-US" dirty="0"/>
              <a:t>	static class Department</a:t>
            </a:r>
          </a:p>
          <a:p>
            <a:pPr marL="0" indent="0">
              <a:buNone/>
            </a:pPr>
            <a:r>
              <a:rPr lang="en-US" dirty="0"/>
              <a:t>	{</a:t>
            </a:r>
          </a:p>
          <a:p>
            <a:pPr marL="0" indent="0">
              <a:buNone/>
            </a:pPr>
            <a:r>
              <a:rPr lang="en-US" dirty="0"/>
              <a:t>		public static void </a:t>
            </a:r>
            <a:r>
              <a:rPr lang="en-US" dirty="0" err="1"/>
              <a:t>getDepartment</a:t>
            </a:r>
            <a:r>
              <a:rPr lang="en-US" dirty="0"/>
              <a:t>()</a:t>
            </a:r>
          </a:p>
          <a:p>
            <a:pPr marL="0" indent="0">
              <a:buNone/>
            </a:pPr>
            <a:r>
              <a:rPr lang="en-US" dirty="0"/>
              <a:t>		{</a:t>
            </a:r>
          </a:p>
          <a:p>
            <a:pPr marL="0" indent="0">
              <a:buNone/>
            </a:pPr>
            <a:r>
              <a:rPr lang="en-US" dirty="0"/>
              <a:t>		</a:t>
            </a:r>
            <a:r>
              <a:rPr lang="en-US" dirty="0" err="1"/>
              <a:t>System.out.println</a:t>
            </a:r>
            <a:r>
              <a:rPr lang="en-US" dirty="0"/>
              <a:t>("SCA");</a:t>
            </a:r>
          </a:p>
          <a:p>
            <a:pPr marL="0" indent="0">
              <a:buNone/>
            </a:pPr>
            <a:r>
              <a:rPr lang="en-US" dirty="0"/>
              <a:t>		}</a:t>
            </a:r>
          </a:p>
          <a:p>
            <a:pPr marL="0" indent="0">
              <a:buNone/>
            </a:pPr>
            <a:r>
              <a:rPr lang="en-US" dirty="0"/>
              <a:t>	}</a:t>
            </a:r>
          </a:p>
          <a:p>
            <a:pPr marL="0" indent="0">
              <a:buNone/>
            </a:pPr>
            <a:r>
              <a:rPr lang="en-US" dirty="0"/>
              <a:t>	public void </a:t>
            </a:r>
            <a:r>
              <a:rPr lang="en-US" dirty="0" err="1"/>
              <a:t>getUniversity</a:t>
            </a:r>
            <a:r>
              <a:rPr lang="en-US" dirty="0"/>
              <a:t>()</a:t>
            </a:r>
          </a:p>
          <a:p>
            <a:pPr marL="0" indent="0">
              <a:buNone/>
            </a:pPr>
            <a:r>
              <a:rPr lang="en-US" dirty="0"/>
              <a:t>	{</a:t>
            </a:r>
          </a:p>
          <a:p>
            <a:pPr marL="0" indent="0">
              <a:buNone/>
            </a:pPr>
            <a:r>
              <a:rPr lang="en-US" dirty="0"/>
              <a:t>	</a:t>
            </a:r>
            <a:r>
              <a:rPr lang="en-US" dirty="0" err="1"/>
              <a:t>System.out.println</a:t>
            </a:r>
            <a:r>
              <a:rPr lang="en-US" dirty="0"/>
              <a:t>("LPU");</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8384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024AB5-B161-476E-89EB-418788AE9D53}"/>
              </a:ext>
            </a:extLst>
          </p:cNvPr>
          <p:cNvSpPr>
            <a:spLocks noGrp="1"/>
          </p:cNvSpPr>
          <p:nvPr>
            <p:ph type="title"/>
          </p:nvPr>
        </p:nvSpPr>
        <p:spPr>
          <a:xfrm>
            <a:off x="457200" y="274638"/>
            <a:ext cx="8229600" cy="868362"/>
          </a:xfrm>
        </p:spPr>
        <p:txBody>
          <a:bodyPr>
            <a:normAutofit/>
          </a:bodyPr>
          <a:lstStyle/>
          <a:p>
            <a:pPr algn="l"/>
            <a:r>
              <a:rPr lang="en-US" sz="3600" dirty="0"/>
              <a:t>What will  be output?</a:t>
            </a:r>
          </a:p>
        </p:txBody>
      </p:sp>
      <p:sp>
        <p:nvSpPr>
          <p:cNvPr id="5" name="Content Placeholder 4">
            <a:extLst>
              <a:ext uri="{FF2B5EF4-FFF2-40B4-BE49-F238E27FC236}">
                <a16:creationId xmlns:a16="http://schemas.microsoft.com/office/drawing/2014/main" id="{AB03EA84-1C05-4402-91C0-C3D154192D24}"/>
              </a:ext>
            </a:extLst>
          </p:cNvPr>
          <p:cNvSpPr>
            <a:spLocks noGrp="1"/>
          </p:cNvSpPr>
          <p:nvPr>
            <p:ph sz="half" idx="1"/>
          </p:nvPr>
        </p:nvSpPr>
        <p:spPr>
          <a:xfrm>
            <a:off x="457200" y="1143000"/>
            <a:ext cx="5410200" cy="4983163"/>
          </a:xfrm>
        </p:spPr>
        <p:txBody>
          <a:bodyPr>
            <a:normAutofit fontScale="77500" lnSpcReduction="20000"/>
          </a:bodyPr>
          <a:lstStyle/>
          <a:p>
            <a:pPr marL="0" indent="0">
              <a:buNone/>
            </a:pPr>
            <a:r>
              <a:rPr lang="en-US" dirty="0"/>
              <a:t>static class University</a:t>
            </a:r>
          </a:p>
          <a:p>
            <a:pPr marL="0" indent="0">
              <a:buNone/>
            </a:pPr>
            <a:r>
              <a:rPr lang="en-US" dirty="0"/>
              <a:t>{</a:t>
            </a:r>
          </a:p>
          <a:p>
            <a:pPr marL="0" indent="0">
              <a:buNone/>
            </a:pPr>
            <a:r>
              <a:rPr lang="en-US" dirty="0"/>
              <a:t>	class Department</a:t>
            </a:r>
          </a:p>
          <a:p>
            <a:pPr marL="0" indent="0">
              <a:buNone/>
            </a:pPr>
            <a:r>
              <a:rPr lang="en-US" dirty="0"/>
              <a:t>	{</a:t>
            </a:r>
          </a:p>
          <a:p>
            <a:pPr marL="0" indent="0">
              <a:buNone/>
            </a:pPr>
            <a:r>
              <a:rPr lang="en-US" dirty="0"/>
              <a:t>	    public void </a:t>
            </a:r>
            <a:r>
              <a:rPr lang="en-US" dirty="0" err="1"/>
              <a:t>getDepartment</a:t>
            </a:r>
            <a:r>
              <a:rPr lang="en-US" dirty="0"/>
              <a:t>()</a:t>
            </a:r>
          </a:p>
          <a:p>
            <a:pPr marL="0" indent="0">
              <a:buNone/>
            </a:pPr>
            <a:r>
              <a:rPr lang="en-US" dirty="0"/>
              <a:t>	    {</a:t>
            </a:r>
          </a:p>
          <a:p>
            <a:pPr marL="0" indent="0">
              <a:buNone/>
            </a:pPr>
            <a:r>
              <a:rPr lang="en-US" dirty="0"/>
              <a:t>		</a:t>
            </a:r>
            <a:r>
              <a:rPr lang="en-US" dirty="0" err="1"/>
              <a:t>System.out.print</a:t>
            </a:r>
            <a:r>
              <a:rPr lang="en-US" dirty="0"/>
              <a:t>("SCA");</a:t>
            </a:r>
          </a:p>
          <a:p>
            <a:pPr marL="0" indent="0">
              <a:buNone/>
            </a:pPr>
            <a:r>
              <a:rPr lang="en-US" dirty="0"/>
              <a:t>	      }</a:t>
            </a:r>
          </a:p>
          <a:p>
            <a:pPr marL="0" indent="0">
              <a:buNone/>
            </a:pPr>
            <a:r>
              <a:rPr lang="en-US" dirty="0"/>
              <a:t>	}</a:t>
            </a:r>
          </a:p>
          <a:p>
            <a:pPr marL="0" indent="0">
              <a:buNone/>
            </a:pPr>
            <a:r>
              <a:rPr lang="en-US" dirty="0"/>
              <a:t>	public void </a:t>
            </a:r>
            <a:r>
              <a:rPr lang="en-US" dirty="0" err="1"/>
              <a:t>getUniversity</a:t>
            </a:r>
            <a:r>
              <a:rPr lang="en-US" dirty="0"/>
              <a:t>()</a:t>
            </a:r>
          </a:p>
          <a:p>
            <a:pPr marL="0" indent="0">
              <a:buNone/>
            </a:pPr>
            <a:r>
              <a:rPr lang="en-US" dirty="0"/>
              <a:t>	{</a:t>
            </a:r>
          </a:p>
          <a:p>
            <a:pPr marL="0" indent="0">
              <a:buNone/>
            </a:pPr>
            <a:r>
              <a:rPr lang="en-US" dirty="0"/>
              <a:t>	</a:t>
            </a:r>
            <a:r>
              <a:rPr lang="en-US" dirty="0" err="1"/>
              <a:t>System.out.print</a:t>
            </a:r>
            <a:r>
              <a:rPr lang="en-US" dirty="0"/>
              <a:t>("LPU");</a:t>
            </a:r>
          </a:p>
          <a:p>
            <a:pPr marL="0" indent="0">
              <a:buNone/>
            </a:pPr>
            <a:r>
              <a:rPr lang="en-US" dirty="0"/>
              <a:t>	}</a:t>
            </a:r>
          </a:p>
          <a:p>
            <a:pPr marL="0" indent="0">
              <a:buNone/>
            </a:pPr>
            <a:r>
              <a:rPr lang="en-US" dirty="0"/>
              <a:t>}</a:t>
            </a:r>
          </a:p>
        </p:txBody>
      </p:sp>
      <p:sp>
        <p:nvSpPr>
          <p:cNvPr id="6" name="Content Placeholder 5">
            <a:extLst>
              <a:ext uri="{FF2B5EF4-FFF2-40B4-BE49-F238E27FC236}">
                <a16:creationId xmlns:a16="http://schemas.microsoft.com/office/drawing/2014/main" id="{4B3FB9E7-8B07-4688-B80D-C448F3685798}"/>
              </a:ext>
            </a:extLst>
          </p:cNvPr>
          <p:cNvSpPr>
            <a:spLocks noGrp="1"/>
          </p:cNvSpPr>
          <p:nvPr>
            <p:ph sz="half" idx="2"/>
          </p:nvPr>
        </p:nvSpPr>
        <p:spPr>
          <a:xfrm>
            <a:off x="6324600" y="1600200"/>
            <a:ext cx="2362200" cy="4525963"/>
          </a:xfrm>
        </p:spPr>
        <p:txBody>
          <a:bodyPr>
            <a:normAutofit fontScale="77500" lnSpcReduction="20000"/>
          </a:bodyPr>
          <a:lstStyle/>
          <a:p>
            <a:pPr marL="514350" indent="-514350">
              <a:buAutoNum type="alphaUcPeriod"/>
            </a:pPr>
            <a:r>
              <a:rPr lang="en-US" dirty="0">
                <a:solidFill>
                  <a:schemeClr val="tx1"/>
                </a:solidFill>
              </a:rPr>
              <a:t>SCA</a:t>
            </a:r>
          </a:p>
          <a:p>
            <a:pPr marL="514350" indent="-514350">
              <a:buAutoNum type="alphaUcPeriod"/>
            </a:pPr>
            <a:r>
              <a:rPr lang="en-US" dirty="0">
                <a:solidFill>
                  <a:schemeClr val="tx1"/>
                </a:solidFill>
              </a:rPr>
              <a:t>LPU</a:t>
            </a:r>
          </a:p>
          <a:p>
            <a:pPr marL="514350" indent="-514350">
              <a:buAutoNum type="alphaUcPeriod"/>
            </a:pPr>
            <a:r>
              <a:rPr lang="en-US" dirty="0">
                <a:solidFill>
                  <a:schemeClr val="tx1"/>
                </a:solidFill>
              </a:rPr>
              <a:t>SCALPU</a:t>
            </a:r>
          </a:p>
          <a:p>
            <a:pPr marL="514350" indent="-514350">
              <a:buAutoNum type="alphaUcPeriod"/>
            </a:pPr>
            <a:r>
              <a:rPr lang="en-US" dirty="0">
                <a:solidFill>
                  <a:schemeClr val="tx1"/>
                </a:solidFill>
              </a:rPr>
              <a:t>Error</a:t>
            </a:r>
          </a:p>
        </p:txBody>
      </p:sp>
    </p:spTree>
    <p:extLst>
      <p:ext uri="{BB962C8B-B14F-4D97-AF65-F5344CB8AC3E}">
        <p14:creationId xmlns:p14="http://schemas.microsoft.com/office/powerpoint/2010/main" val="378404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925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1E47-6D71-4A50-8465-36B8CDD006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578A67-7E6F-477B-BC19-2B3AB475D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19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47"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6950</TotalTime>
  <Words>267</Words>
  <Application>Microsoft Office PowerPoint</Application>
  <PresentationFormat>On-screen Show (4:3)</PresentationFormat>
  <Paragraphs>48</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8</vt:i4>
      </vt:variant>
    </vt:vector>
  </HeadingPairs>
  <TitlesOfParts>
    <vt:vector size="14" baseType="lpstr">
      <vt:lpstr>Arial</vt:lpstr>
      <vt:lpstr>Arial Rounded MT Bold</vt:lpstr>
      <vt:lpstr>Calibri</vt:lpstr>
      <vt:lpstr>Courier New</vt:lpstr>
      <vt:lpstr>Tahoma</vt:lpstr>
      <vt:lpstr>Lpu theme final with copyright(S)</vt:lpstr>
      <vt:lpstr>CAP615 PROGRAMMING IN JAVA</vt:lpstr>
      <vt:lpstr>inner and nested classes</vt:lpstr>
      <vt:lpstr>PowerPoint Presentation</vt:lpstr>
      <vt:lpstr>Example static nested class </vt:lpstr>
      <vt:lpstr>What will  be output?</vt:lpstr>
      <vt:lpstr>Difference between Normal inner class and Static nested class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246</cp:revision>
  <dcterms:created xsi:type="dcterms:W3CDTF">2014-05-25T11:13:57Z</dcterms:created>
  <dcterms:modified xsi:type="dcterms:W3CDTF">2022-02-22T17:35:45Z</dcterms:modified>
</cp:coreProperties>
</file>